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Nunito" pitchFamily="2" charset="0"/>
      <p:regular r:id="rId13"/>
      <p:bold r:id="rId14"/>
      <p:italic r:id="rId15"/>
      <p:boldItalic r:id="rId16"/>
    </p:embeddedFont>
    <p:embeddedFont>
      <p:font typeface="Roboto Mono" panose="00000009000000000000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Ua6oXxvqgh+uV8E+dUJqYy5vX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012618a3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34012618a3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012618a3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34012618a3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012618a3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34012618a3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012618a3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34012618a3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012618a3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34012618a3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012618a3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012618a3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8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8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8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8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8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1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7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0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1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>
            <a:spLocks noGrp="1"/>
          </p:cNvSpPr>
          <p:nvPr>
            <p:ph type="ctrTitle"/>
          </p:nvPr>
        </p:nvSpPr>
        <p:spPr>
          <a:xfrm>
            <a:off x="1858700" y="166025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lang="en-GB" b="1">
                <a:solidFill>
                  <a:schemeClr val="dk2"/>
                </a:solidFill>
              </a:rPr>
              <a:t>DMA DRIVER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9" name="Google Shape;129;p1"/>
          <p:cNvSpPr txBox="1">
            <a:spLocks noGrp="1"/>
          </p:cNvSpPr>
          <p:nvPr>
            <p:ph type="subTitle" idx="1"/>
          </p:nvPr>
        </p:nvSpPr>
        <p:spPr>
          <a:xfrm>
            <a:off x="1858700" y="31083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GB"/>
              <a:t>MICRO DMA</a:t>
            </a:r>
            <a:endParaRPr/>
          </a:p>
        </p:txBody>
      </p:sp>
      <p:sp>
        <p:nvSpPr>
          <p:cNvPr id="131" name="Google Shape;131;p1"/>
          <p:cNvSpPr txBox="1">
            <a:spLocks noGrp="1"/>
          </p:cNvSpPr>
          <p:nvPr>
            <p:ph type="subTitle" idx="1"/>
          </p:nvPr>
        </p:nvSpPr>
        <p:spPr>
          <a:xfrm>
            <a:off x="4426975" y="3514921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GB">
                <a:solidFill>
                  <a:srgbClr val="000000"/>
                </a:solidFill>
              </a:rPr>
              <a:t>by</a:t>
            </a:r>
            <a:endParaRPr>
              <a:solidFill>
                <a:srgbClr val="000000"/>
              </a:solidFill>
            </a:endParaRPr>
          </a:p>
          <a:p>
            <a: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GB">
                <a:solidFill>
                  <a:srgbClr val="000000"/>
                </a:solidFill>
              </a:rPr>
              <a:t>S Vishnu vardhan reddy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7250" y="241918"/>
            <a:ext cx="2827751" cy="43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6"/>
          <p:cNvSpPr txBox="1">
            <a:spLocks noGrp="1"/>
          </p:cNvSpPr>
          <p:nvPr>
            <p:ph type="title"/>
          </p:nvPr>
        </p:nvSpPr>
        <p:spPr>
          <a:xfrm>
            <a:off x="513950" y="398975"/>
            <a:ext cx="4442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6"/>
          <p:cNvSpPr txBox="1">
            <a:spLocks noGrp="1"/>
          </p:cNvSpPr>
          <p:nvPr>
            <p:ph type="body" idx="1"/>
          </p:nvPr>
        </p:nvSpPr>
        <p:spPr>
          <a:xfrm>
            <a:off x="311700" y="976800"/>
            <a:ext cx="8520600" cy="3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PROJECT MOTO</a:t>
            </a:r>
            <a:endParaRPr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>
                <a:solidFill>
                  <a:srgbClr val="000000"/>
                </a:solidFill>
              </a:rPr>
              <a:t>Design a simple and efficient Linux device driver that seamlessly interacts with </a:t>
            </a:r>
            <a:r>
              <a:rPr lang="en-GB">
                <a:solidFill>
                  <a:srgbClr val="FF0000"/>
                </a:solidFill>
              </a:rPr>
              <a:t>axi-dma </a:t>
            </a:r>
            <a:r>
              <a:rPr lang="en-GB">
                <a:solidFill>
                  <a:srgbClr val="000000"/>
                </a:solidFill>
              </a:rPr>
              <a:t>while allowing user to configure.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>
                <a:solidFill>
                  <a:srgbClr val="000000"/>
                </a:solidFill>
              </a:rPr>
              <a:t>Develop a user-friendly application that complements the driver, which provide flexibility and safety in configuring dma.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012618a37_0_2"/>
          <p:cNvSpPr txBox="1">
            <a:spLocks noGrp="1"/>
          </p:cNvSpPr>
          <p:nvPr>
            <p:ph type="title"/>
          </p:nvPr>
        </p:nvSpPr>
        <p:spPr>
          <a:xfrm>
            <a:off x="691650" y="9093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DRIVER DESIGNING</a:t>
            </a:r>
            <a:endParaRPr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34012618a37_0_2"/>
          <p:cNvSpPr txBox="1">
            <a:spLocks noGrp="1"/>
          </p:cNvSpPr>
          <p:nvPr>
            <p:ph type="body" idx="1"/>
          </p:nvPr>
        </p:nvSpPr>
        <p:spPr>
          <a:xfrm>
            <a:off x="519575" y="1657125"/>
            <a:ext cx="7505700" cy="25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Driver design includes three main components which further divides into individual modules.</a:t>
            </a:r>
            <a:endParaRPr sz="1400">
              <a:solidFill>
                <a:srgbClr val="000000"/>
              </a:solidFill>
            </a:endParaRPr>
          </a:p>
          <a:p>
            <a:pPr marL="914400" lvl="1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-GB" sz="1300">
                <a:solidFill>
                  <a:srgbClr val="000000"/>
                </a:solidFill>
              </a:rPr>
              <a:t>Initializing mechanisms</a:t>
            </a:r>
            <a:endParaRPr sz="1300">
              <a:solidFill>
                <a:srgbClr val="000000"/>
              </a:solidFill>
            </a:endParaRPr>
          </a:p>
          <a:p>
            <a:pPr marL="1828800" lvl="2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-GB" sz="1300">
                <a:solidFill>
                  <a:srgbClr val="000000"/>
                </a:solidFill>
              </a:rPr>
              <a:t>Handles driver registration, probing, removal, reset and other essential setup functions.</a:t>
            </a:r>
            <a:endParaRPr sz="1500">
              <a:solidFill>
                <a:srgbClr val="000000"/>
              </a:solidFill>
            </a:endParaRPr>
          </a:p>
          <a:p>
            <a:pPr marL="914400" lvl="1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-GB" sz="1300">
                <a:solidFill>
                  <a:srgbClr val="000000"/>
                </a:solidFill>
              </a:rPr>
              <a:t>Userspace Interaction Mechanism</a:t>
            </a:r>
            <a:endParaRPr sz="1300">
              <a:solidFill>
                <a:srgbClr val="000000"/>
              </a:solidFill>
            </a:endParaRPr>
          </a:p>
          <a:p>
            <a:pPr marL="1828800" lvl="2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-GB" sz="1300">
                <a:solidFill>
                  <a:srgbClr val="000000"/>
                </a:solidFill>
              </a:rPr>
              <a:t>Implements file operations to build communication between the driver and application.</a:t>
            </a:r>
            <a:endParaRPr sz="1300">
              <a:solidFill>
                <a:srgbClr val="000000"/>
              </a:solidFill>
            </a:endParaRPr>
          </a:p>
          <a:p>
            <a:pPr marL="1828800" lvl="2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-GB" sz="1300">
                <a:solidFill>
                  <a:srgbClr val="000000"/>
                </a:solidFill>
              </a:rPr>
              <a:t>open , read, write, poll and close are the functions used.</a:t>
            </a:r>
            <a:endParaRPr sz="1500">
              <a:solidFill>
                <a:srgbClr val="000000"/>
              </a:solidFill>
            </a:endParaRPr>
          </a:p>
          <a:p>
            <a:pPr marL="914400" lvl="1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-GB" sz="1300">
                <a:solidFill>
                  <a:srgbClr val="000000"/>
                </a:solidFill>
              </a:rPr>
              <a:t>DMA Interaction mechanisms	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>
            <a:spLocks noGrp="1"/>
          </p:cNvSpPr>
          <p:nvPr>
            <p:ph type="title"/>
          </p:nvPr>
        </p:nvSpPr>
        <p:spPr>
          <a:xfrm>
            <a:off x="469325" y="999063"/>
            <a:ext cx="75057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1888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APPLICATION DESIGNING</a:t>
            </a:r>
            <a:endParaRPr sz="1888"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>
            <a:spLocks noGrp="1"/>
          </p:cNvSpPr>
          <p:nvPr>
            <p:ph type="body" idx="1"/>
          </p:nvPr>
        </p:nvSpPr>
        <p:spPr>
          <a:xfrm>
            <a:off x="505950" y="1465925"/>
            <a:ext cx="8132100" cy="29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is designed to enable safe and efficient user interaction with hardware. It is divided into two key components: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DDR Interaction Mechanism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Utilizes the default memory driver via the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mmap()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call to interact with DDR memory.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the capability to read and write to any memory region safely.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DMA Driver Interaction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reading DMA register values, including both MM2S (Memory-to-Stream) and S2MM (Stream-to-Memory) channels simultaneously.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individual functions to configure different DMA registers for specific purposes, including: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Starting and stopping DMA 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Resetting DMA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Configuring source and destination addresses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 transfer length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checking and handling</a:t>
            </a:r>
            <a:endParaRPr sz="14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012618a37_0_26"/>
          <p:cNvSpPr txBox="1">
            <a:spLocks noGrp="1"/>
          </p:cNvSpPr>
          <p:nvPr>
            <p:ph type="title"/>
          </p:nvPr>
        </p:nvSpPr>
        <p:spPr>
          <a:xfrm>
            <a:off x="469325" y="999063"/>
            <a:ext cx="75057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1888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DMA INTERACTION MECHANISM ( Driver)</a:t>
            </a:r>
            <a:endParaRPr sz="1888"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34012618a37_0_26"/>
          <p:cNvSpPr txBox="1">
            <a:spLocks noGrp="1"/>
          </p:cNvSpPr>
          <p:nvPr>
            <p:ph type="body" idx="1"/>
          </p:nvPr>
        </p:nvSpPr>
        <p:spPr>
          <a:xfrm>
            <a:off x="505950" y="1663500"/>
            <a:ext cx="8132100" cy="27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Manages AXI-DMA register space for efficient DMA operations.</a:t>
            </a:r>
            <a:endParaRPr sz="14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Manages AXI-DMA register space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efficient DMA operations.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DMA Run/Stop/Reset Module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Controls DMA operation states.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Function Modules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Enables users to configure S2MM (Stream-to-Memory) and MM2S (Memory-to-Stream) channel registers independently via user-space application calls.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Configuration &amp; Control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Manages AXI-DMA transfers between memory and peripherals.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Polling Mechanism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Checks and updates the transfer status to the user-space application.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Handling Module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Identifies and reports specific error conditions during failures.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Interconnected Modules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For example, the polling function is executed after every DMA channel operation to monitor status effectively.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012618a37_0_20"/>
          <p:cNvSpPr txBox="1">
            <a:spLocks noGrp="1"/>
          </p:cNvSpPr>
          <p:nvPr>
            <p:ph type="title"/>
          </p:nvPr>
        </p:nvSpPr>
        <p:spPr>
          <a:xfrm>
            <a:off x="505950" y="999050"/>
            <a:ext cx="75057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1888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SAFETY MECHANISMS IMPLEMENTED</a:t>
            </a:r>
            <a:endParaRPr sz="1888"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34012618a37_0_20"/>
          <p:cNvSpPr txBox="1">
            <a:spLocks noGrp="1"/>
          </p:cNvSpPr>
          <p:nvPr>
            <p:ph type="body" idx="1"/>
          </p:nvPr>
        </p:nvSpPr>
        <p:spPr>
          <a:xfrm>
            <a:off x="474100" y="1663475"/>
            <a:ext cx="8132100" cy="27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Restricted Direct Address Inputs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Prevents users from providing direct address inputs, avoiding improper register handling and unintended hardware access.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Flexible Input Handling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both </a:t>
            </a: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decimal and hexadecimal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input formats, enhancing usability.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Handling &amp; Input Buffer Management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Clears the input buffer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after every invalid input to prevent unintended operations and ensure smooth execution.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Resilient Data Retrieval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driver retrieves data in multiple formats, allowing </a:t>
            </a: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continued functionality even in case of user-space failures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Comprehensive Error Checking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Dedicated error functions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verify the correctness of every operation, ensuring system stability and debugging support.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012618a37_0_41"/>
          <p:cNvSpPr txBox="1">
            <a:spLocks noGrp="1"/>
          </p:cNvSpPr>
          <p:nvPr>
            <p:ph type="title"/>
          </p:nvPr>
        </p:nvSpPr>
        <p:spPr>
          <a:xfrm>
            <a:off x="505950" y="999050"/>
            <a:ext cx="75057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1888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sz="1888"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34012618a37_0_41"/>
          <p:cNvSpPr txBox="1">
            <a:spLocks noGrp="1"/>
          </p:cNvSpPr>
          <p:nvPr>
            <p:ph type="body" idx="1"/>
          </p:nvPr>
        </p:nvSpPr>
        <p:spPr>
          <a:xfrm>
            <a:off x="474100" y="1663475"/>
            <a:ext cx="81321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the </a:t>
            </a: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 and application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were tested with various test cases and performed as expected.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</a:t>
            </a: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for optimization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particularly in improving performance and reducing overhead.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012618a37_0_49"/>
          <p:cNvSpPr txBox="1">
            <a:spLocks noGrp="1"/>
          </p:cNvSpPr>
          <p:nvPr>
            <p:ph type="title"/>
          </p:nvPr>
        </p:nvSpPr>
        <p:spPr>
          <a:xfrm>
            <a:off x="505950" y="999050"/>
            <a:ext cx="75057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1888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DEBUGGING NOTES</a:t>
            </a:r>
            <a:endParaRPr sz="1888"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34012618a37_0_49"/>
          <p:cNvSpPr txBox="1">
            <a:spLocks noGrp="1"/>
          </p:cNvSpPr>
          <p:nvPr>
            <p:ph type="body" idx="1"/>
          </p:nvPr>
        </p:nvSpPr>
        <p:spPr>
          <a:xfrm>
            <a:off x="474100" y="1537675"/>
            <a:ext cx="81321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DMA Transfer Length Limitation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that the </a:t>
            </a: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length does not exceed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Burst Length×(Memory Mapped Data Width8)\text{Burst Length} \times \left(\frac{\text{Memory Mapped Data Width}}{8}\right)Burst Length×(8Memory Mapped Data Width​)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Exceeding this limit can cause improper DMA transactions.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 DMA Mode Configuration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XSA design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must enable </a:t>
            </a: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 DMA mode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AXI-DMA to ensure proper operation.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Accessibility Check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 that </a:t>
            </a: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AXI-DMA has access to the required memory space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before initiating a transfer to avoid access violations.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012618a37_0_14"/>
          <p:cNvSpPr txBox="1">
            <a:spLocks noGrp="1"/>
          </p:cNvSpPr>
          <p:nvPr>
            <p:ph type="title"/>
          </p:nvPr>
        </p:nvSpPr>
        <p:spPr>
          <a:xfrm>
            <a:off x="725175" y="2161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chemeClr val="accent6"/>
                </a:solidFill>
              </a:rPr>
              <a:t>—------THANKS—------</a:t>
            </a:r>
            <a:endParaRPr b="1" i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On-screen Show 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 Mono</vt:lpstr>
      <vt:lpstr>Nunito</vt:lpstr>
      <vt:lpstr>Calibri</vt:lpstr>
      <vt:lpstr>Arial</vt:lpstr>
      <vt:lpstr>Shift</vt:lpstr>
      <vt:lpstr>DMA DRIVER</vt:lpstr>
      <vt:lpstr>PROJECT MOTO</vt:lpstr>
      <vt:lpstr>DRIVER DESIGNING</vt:lpstr>
      <vt:lpstr>APPLICATION DESIGNING</vt:lpstr>
      <vt:lpstr>DMA INTERACTION MECHANISM ( Driver)</vt:lpstr>
      <vt:lpstr>SAFETY MECHANISMS IMPLEMENTED</vt:lpstr>
      <vt:lpstr>TESTING</vt:lpstr>
      <vt:lpstr>DEBUGGING NOTES</vt:lpstr>
      <vt:lpstr>—------THANKS—------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Shyam Kumar</cp:lastModifiedBy>
  <cp:revision>1</cp:revision>
  <dcterms:modified xsi:type="dcterms:W3CDTF">2025-08-15T12:44:29Z</dcterms:modified>
</cp:coreProperties>
</file>