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2bfdc8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6b2bfdc8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25b7faf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25b7faf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1500" y="16746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b="1">
                <a:solidFill>
                  <a:schemeClr val="dk2"/>
                </a:solidFill>
              </a:rPr>
              <a:t>Booting Process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8587025" y="1556025"/>
            <a:ext cx="2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/>
              <a:t>.;ljkl/l/l/l.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4426975" y="3514921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 Vishnu vardhan reddy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88850"/>
            <a:ext cx="75057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BOOT ROM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531000" y="16633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4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170"/>
              <a:buFont typeface="Arial"/>
              <a:buChar char="●"/>
            </a:pPr>
            <a: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program which was dumped by the vendor during manufacturing.</a:t>
            </a:r>
            <a:b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7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47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4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170"/>
              <a:buFont typeface="Arial"/>
              <a:buChar char="●"/>
            </a:pPr>
            <a: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stored on a non-volatile memory which is embedded on the board.</a:t>
            </a:r>
            <a:b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7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47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4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170"/>
              <a:buFont typeface="Arial"/>
              <a:buChar char="●"/>
            </a:pPr>
            <a: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first at power on or reset.</a:t>
            </a:r>
            <a:b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7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47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4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170"/>
              <a:buFont typeface="Arial"/>
              <a:buChar char="●"/>
            </a:pPr>
            <a: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purpose is determine the boot mode through boot pins, search and load the BOOT.BIN file into ram from FAT partition of SD card or any other peripheral memory.</a:t>
            </a:r>
            <a:b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7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47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78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6672"/>
              <a:buFont typeface="Arial"/>
              <a:buChar char="●"/>
            </a:pPr>
            <a: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basic H/W checks for essentials like cpu and memory etc.</a:t>
            </a:r>
            <a:br>
              <a:rPr lang="en-GB" sz="50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503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917375" y="442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BOOT.BIN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833325" y="1447950"/>
            <a:ext cx="8181000" cy="3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file that we created through prtalinux using xsa.file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consists FSBL, Bitstream, ATU, PMUFW and in some cases u-boot also.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loads the FSBL.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FSBL(First stage boot loader)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513950" y="1282275"/>
            <a:ext cx="8181000" cy="3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FSBL setup the hardware using bitstream and initialize the most of the hardware components.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FSBL is a small interms of size so it does’nt have capability to load the kernel.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Intialises the Arm Trusted Firmware (ATF) and load 	Platform Management Unit Firmware (PMUFW) which 	controls the power, clock and thermal conditions of the system.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	setting environment, FSBL loads the U-boot into the ram and transfer 	the control.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U-boot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13950" y="1091100"/>
            <a:ext cx="8132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U-boot using boot.scr file which is located in SD card, search for the 	system.dtb which is also on SD card.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U-Boot passes the device tree information to the Linux kernel. This is done 	by providing the address of the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.dtb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in memory to the kernel via the boot parameters.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boot.scr file provide commands to do the operations for u-boot.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same boot.scr file u-boot determine the location of image.ub which is the image of kernel and os.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	setting the environment, U-boot loads the Kernel into the SRAM or DDR.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513950" y="1091100"/>
            <a:ext cx="8132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	kernel loaded into the ram it take over the control of system and starts initializing.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the system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.dtb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to configure and initialize appropriate drivers &amp; hardware devices respectively.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initrd which is a minimal file system, kernel set up and initialize 	the essential drivers and environment.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extremely required to initialize the all device drivers, core code and kernel modules using complete root filesystem.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  <a:t>System 	services</a:t>
            </a: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rgbClr val="223F94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223F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775925" y="1553150"/>
            <a:ext cx="7505700" cy="24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	system services starts one by one.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	first service is the init service whereas later login service, 	email service, network service and so on initialize.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there, user can operate or use the system.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D39E-BD13-39AF-5370-EE6C8B4F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40" y="2272956"/>
            <a:ext cx="7505700" cy="954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Thank you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09754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(16:9)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Nunito</vt:lpstr>
      <vt:lpstr>Calibri</vt:lpstr>
      <vt:lpstr>Arial</vt:lpstr>
      <vt:lpstr>Roboto Mono</vt:lpstr>
      <vt:lpstr>Shift</vt:lpstr>
      <vt:lpstr>Booting Process</vt:lpstr>
      <vt:lpstr>        BOOT ROM </vt:lpstr>
      <vt:lpstr>        BOOT.BIN </vt:lpstr>
      <vt:lpstr>        FSBL(First stage boot loader) </vt:lpstr>
      <vt:lpstr>        U-boot </vt:lpstr>
      <vt:lpstr>        Kernel </vt:lpstr>
      <vt:lpstr>        System  services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1</cp:revision>
  <dcterms:modified xsi:type="dcterms:W3CDTF">2025-08-15T12:42:44Z</dcterms:modified>
</cp:coreProperties>
</file>