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Nunito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9d9957742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9d9957742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a0d34ad6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a0d34ad6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73df106d2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73df106d2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6a0d34ad6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6a0d34ad6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a0d34ad68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a0d34ad68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3df106d2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3df106d2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a0d34ad68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a0d34ad68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a0d34ad68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6a0d34ad68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9d9957742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9d9957742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0d34ad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0d34ad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a0d34ad68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a0d34ad68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a0d34ad6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6a0d34ad6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a0d34ad68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a0d34ad68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url=https%3A%2F%2Fmejona.com%2Fvfull_sol.php%3Fno%3D584&amp;psig=AOvVaw2iJIIBC6gNwi_zeWTUCsr-&amp;ust=1751434366981000&amp;source=images&amp;cd=vfe&amp;opi=89978449&amp;ved=0CBQQjRxqFwoTCPCqtsz3mo4DFQAAAAAdAAAAABA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yondlogic.org/usbnutshell/usb5.s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822825"/>
            <a:ext cx="60141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700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USB Device Driver Development </a:t>
            </a:r>
            <a:endParaRPr sz="2700" b="1" dirty="0">
              <a:solidFill>
                <a:srgbClr val="1155C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 b="1" dirty="0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</a:rPr>
              <a:t>									</a:t>
            </a:r>
            <a:r>
              <a:rPr lang="en-GB" sz="1300" b="1" dirty="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 sz="1300" b="1" dirty="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0C343D"/>
                </a:solidFill>
                <a:latin typeface="Arial"/>
                <a:ea typeface="Arial"/>
                <a:cs typeface="Arial"/>
                <a:sym typeface="Arial"/>
              </a:rPr>
              <a:t>								S.VISHNU VARDHAN REDDY</a:t>
            </a:r>
            <a:endParaRPr sz="1300" b="1" dirty="0">
              <a:solidFill>
                <a:srgbClr val="0C343D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- HID Class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84" name="Google Shape;184;p21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Interrupt transfers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HID class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Testing through input events and application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flow from the keyboard to the user interface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- MASS_STORAGE Class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SCSI layer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File systems(block layer)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flow from the device to the user and vice versa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-GB" sz="2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Slide: Mass Storage Class (Host Side)</a:t>
            </a:r>
            <a:endParaRPr sz="2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Bulk-Only Transport (BOT)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two bulk endpoints (IN &amp; OUT)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SCSI-over-USB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uses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struct scsi_cmnd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usb_host_scribble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encapsulate SCSI commands in URBs.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URB Flow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CBW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(Command Block Wrapper) via bulk‑out URB.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stage: zero or more bulk‑in/out URBs.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lphaLcPeriod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CSW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(Command Status Wrapper) via bulk‑in URB.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flowchart showing BOT sequence: CBW → DATA → CSW.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Host Side API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205" name="Google Shape;205;p2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Urb related function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Usb_anchor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Usb registration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completion callback functions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5"/>
          <p:cNvSpPr txBox="1">
            <a:spLocks noGrp="1"/>
          </p:cNvSpPr>
          <p:nvPr>
            <p:ph type="title"/>
          </p:nvPr>
        </p:nvSpPr>
        <p:spPr>
          <a:xfrm>
            <a:off x="736300" y="2050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- - - Thank you - - -</a:t>
            </a:r>
            <a:endParaRPr b="1">
              <a:solidFill>
                <a:srgbClr val="1C4587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A7541-CBF9-94A4-826D-6500C959B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Note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B03AC-CB42-0AFD-2D91-A0D002666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PPT development is not developed</a:t>
            </a:r>
          </a:p>
          <a:p>
            <a:r>
              <a:rPr lang="en-US" dirty="0"/>
              <a:t>Currently this PPT contains the outlines of the topics I want to mention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709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Protocol</a:t>
            </a:r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Differential pair explanation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Usb 1.0, 2.0 and 3.0 modification and add on to the differential pairs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 they tackle high speed and reliability problems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Usb types no. of differential pairs and speeds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Transfer Types</a:t>
            </a:r>
            <a:endParaRPr/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Control transfer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Interrupt transfer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Bulk transfer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Isochronous transfer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Frame</a:t>
            </a:r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Types of fields in a packet or frame(ex source, dest, error, data 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Method used to fill the packets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Timing function util in the frames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Techniques used to start or stop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Topology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56" name="Google Shape;156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STAR Topology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Ports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HUBS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Diagram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Compound device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Composite device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Terminology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63" name="Google Shape;163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HOST and DEVICE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HCD( Host controller driver)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Descriptors	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Think about replacing these slide with the types and speeds of the usb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- Descriptors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70" name="Google Shape;170;p1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Device descriptors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Config descriptors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Interface descriptors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Endpoint descriptors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https://www.beyondlogic.org/usbnutshell/usb5.shtml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rgbClr val="1C4587"/>
                </a:solidFill>
              </a:rPr>
              <a:t>USB Software Flow </a:t>
            </a:r>
            <a:endParaRPr b="1">
              <a:solidFill>
                <a:srgbClr val="1C4587"/>
              </a:solidFill>
            </a:endParaRPr>
          </a:p>
        </p:txBody>
      </p:sp>
      <p:sp>
        <p:nvSpPr>
          <p:cNvPr id="177" name="Google Shape;177;p20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Host controller drivers → usb-core → usb host side device driver → other subsystem takeover or handled in the same driver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Host controller drivers( OHCI, EHCI, XHCI)</a:t>
            </a:r>
            <a:endParaRPr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Device enumeration, data handling, Power management, Hardware Interaction,Protocol Implementation.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usb-core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Handles linking between the hcd and usb host side device driver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	Provides top abstraction layer for the device drivers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436</Words>
  <Application>Microsoft Office PowerPoint</Application>
  <PresentationFormat>On-screen Show (16:9)</PresentationFormat>
  <Paragraphs>69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Nunito</vt:lpstr>
      <vt:lpstr>Roboto Mono</vt:lpstr>
      <vt:lpstr>Calibri</vt:lpstr>
      <vt:lpstr>Arial</vt:lpstr>
      <vt:lpstr>Shift</vt:lpstr>
      <vt:lpstr>USB Device Driver Development           By         S.VISHNU VARDHAN REDDY </vt:lpstr>
      <vt:lpstr>Note</vt:lpstr>
      <vt:lpstr>USB Protocol</vt:lpstr>
      <vt:lpstr>USB Transfer Types</vt:lpstr>
      <vt:lpstr>USB Frame</vt:lpstr>
      <vt:lpstr>USB Topology</vt:lpstr>
      <vt:lpstr>USB Terminology</vt:lpstr>
      <vt:lpstr>USB - Descriptors </vt:lpstr>
      <vt:lpstr>USB Software Flow </vt:lpstr>
      <vt:lpstr>USB - HID Class</vt:lpstr>
      <vt:lpstr>USB - MASS_STORAGE Class</vt:lpstr>
      <vt:lpstr>Slide: Mass Storage Class (Host Side)</vt:lpstr>
      <vt:lpstr>USB Host Side API </vt:lpstr>
      <vt:lpstr>- - - Thank you - - -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1</cp:revision>
  <dcterms:modified xsi:type="dcterms:W3CDTF">2025-08-15T12:38:53Z</dcterms:modified>
</cp:coreProperties>
</file>