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Universal Serial Bus (USB)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Beginner to Advanced Overview</a:t>
            </a:r>
          </a:p>
          <a:p>
            <a:r>
              <a:t>Vishnu All In 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USB 3.0 SuperSpeed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Three differential pairs: legacy + TX/RX SuperSpeed</a:t>
            </a:r>
          </a:p>
          <a:p>
            <a:pPr/>
            <a:r>
              <a:t>8b/10b encoding, up to 5 Gb/s raw</a:t>
            </a:r>
          </a:p>
          <a:p>
            <a:pPr/>
            <a:r>
              <a:t>Layered protocol: Physical, Link, End‑to‑end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USB Software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usbcore: API for control, bulk, interrupt, isochronous</a:t>
            </a:r>
          </a:p>
          <a:p>
            <a:pPr/>
            <a:r>
              <a:t>Host Controller Drivers: UHCI/OHCI/EHCI/xHCI</a:t>
            </a:r>
          </a:p>
          <a:p>
            <a:pPr/>
            <a:r>
              <a:t>Class drivers and Gadget framework (device‑side)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USB Enumeration in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Hub status URB signals attach event</a:t>
            </a:r>
          </a:p>
          <a:p>
            <a:pPr/>
            <a:r>
              <a:t>Control URBs: GET_DESCRIPTOR, SET_ADDRESS, SET_CONFIGURATION</a:t>
            </a:r>
          </a:p>
          <a:p>
            <a:pPr/>
            <a:r>
              <a:t>Process completed in microseconds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URBs &amp; Data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URB lifecycle: allocate, fill, submit, complete, free</a:t>
            </a:r>
          </a:p>
          <a:p>
            <a:pPr/>
            <a:r>
              <a:t>usb_anchor groups URBs for bulk cancel on disconnect</a:t>
            </a:r>
          </a:p>
          <a:p>
            <a:pPr/>
            <a:r>
              <a:t>Callbacks handle completion and errors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Descriptor Usage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MODULE_DEVICE_TABLE matches VID/PID or class</a:t>
            </a:r>
          </a:p>
          <a:p>
            <a:pPr/>
            <a:r>
              <a:t>usb_get_descriptor &amp; control URBs fetch descriptors</a:t>
            </a:r>
          </a:p>
          <a:p>
            <a:pPr/>
            <a:r>
              <a:t>Parsing usb_host_config, interfaces, and endpoint descriptors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Mass Storage Class (Host Side)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Bulk-Only Transport: CBW → DATA → CSW sequence</a:t>
            </a:r>
          </a:p>
          <a:p>
            <a:pPr/>
            <a:r>
              <a:t>wraps SCSI commands in USB bulk URBs</a:t>
            </a:r>
          </a:p>
          <a:p>
            <a:pPr/>
            <a:r>
              <a:t>Interfaces scsi_cmnd with block layer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 Class (Host Side)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Interrupt URB on IN endpoint polled at bInterval</a:t>
            </a:r>
          </a:p>
          <a:p>
            <a:pPr/>
            <a:r>
              <a:t>hid-core parses report descriptor → input events</a:t>
            </a:r>
          </a:p>
          <a:p>
            <a:pPr/>
            <a:r>
              <a:t>Applications read /dev/input/eventX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Kernel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struct urb: central USB transfer descriptor</a:t>
            </a:r>
          </a:p>
          <a:p>
            <a:pPr/>
            <a:r>
              <a:t>struct usb_anchor: groups URBs for cancellation</a:t>
            </a:r>
          </a:p>
          <a:p>
            <a:pPr/>
            <a:r>
              <a:t>Completion API: usb_complete_t callbacks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Classes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hid_driver: probe(), disconnect(), input layer integration</a:t>
            </a:r>
          </a:p>
          <a:p>
            <a:pPr/>
            <a:r>
              <a:t>usb_storage_driver: SCSI host template, probe, block layer</a:t>
            </a:r>
          </a:p>
          <a:p>
            <a:pPr/>
            <a:r>
              <a:t>Gadget drivers: composite framework with 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USB and 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Standard interface for connecting peripherals to hosts</a:t>
            </a:r>
          </a:p>
          <a:p>
            <a:pPr/>
            <a:r>
              <a:t>Goals: simplified cabling, hot‑plug, USB‑powered devices, scalable speeds</a:t>
            </a:r>
          </a:p>
          <a:p>
            <a:pPr/>
            <a:r>
              <a:t>Speeds from 1.5 Mb/s (USB 1.0) to 10 Gb/s (USB 3.1)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History of USB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USB 1.0 (1996): Low‑Speed (1.5 Mb/s), Full‑Speed (12 Mb/s)</a:t>
            </a:r>
          </a:p>
          <a:p>
            <a:pPr/>
            <a:r>
              <a:t>USB 1.1 (1998): Minor clarifications</a:t>
            </a:r>
          </a:p>
          <a:p>
            <a:pPr/>
            <a:r>
              <a:t>USB 2.0 (2000): High‑Speed (480 Mb/s)</a:t>
            </a:r>
          </a:p>
          <a:p>
            <a:pPr/>
            <a:r>
              <a:t>USB 3.0 (2008): SuperSpeed (5 Gb/s), USB 3.1 (2013): 10 Gb/s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USB Topology &amp;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Tiered‑star: Host → hubs → up to 127 devices</a:t>
            </a:r>
          </a:p>
          <a:p>
            <a:pPr/>
            <a:r>
              <a:t>Host controllers: UHCI/OHCI/EHCI/xHCI</a:t>
            </a:r>
          </a:p>
          <a:p>
            <a:pPr/>
            <a:r>
              <a:t>Enumeration: descriptors → address assignment → driver 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 &amp; Signaling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USB 2.0 cable: VBUS, GND, D+, D– twisted pair</a:t>
            </a:r>
          </a:p>
          <a:p>
            <a:pPr/>
            <a:r>
              <a:t>Differential NRZI encoding + bit‑stuffing for clock sync</a:t>
            </a:r>
          </a:p>
          <a:p>
            <a:pPr/>
            <a:r>
              <a:t>Signaling states: J‑state, K‑state, SE0, SE1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Types &amp;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Control, Interrupt, Bulk, Isochronous transfer types</a:t>
            </a:r>
          </a:p>
          <a:p>
            <a:pPr/>
            <a:r>
              <a:t>Endpoints: unidirectional channels (EP 0 is bidirectional)</a:t>
            </a:r>
          </a:p>
          <a:p>
            <a:pPr/>
            <a:r>
              <a:t>Max packet sizes vary by speed and transfer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Packet &amp; Frame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Frames: 1 ms (LS/FS), 125 µs microframes (HS)</a:t>
            </a:r>
          </a:p>
          <a:p>
            <a:pPr/>
            <a:r>
              <a:t>Transactions: Token → optional Data → optional Handshake</a:t>
            </a:r>
          </a:p>
          <a:p>
            <a:pPr/>
            <a:r>
              <a:t>Tokens: IN, OUT, SETUP, SOF; Handshakes: ACK, NAK, 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USB Descriptors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Device, Configuration, Interface, Endpoint, String descriptors</a:t>
            </a:r>
          </a:p>
          <a:p>
            <a:pPr/>
            <a:r>
              <a:t>Optional: BOS, Device Qualifier, IAD, class‑specific</a:t>
            </a:r>
          </a:p>
          <a:p>
            <a:pPr/>
            <a:r>
              <a:t>Descriptors form a hierarchical tree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USB On‑The‑Go (OTG)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Dual‑role devices: host or peripheral</a:t>
            </a:r>
          </a:p>
          <a:p>
            <a:pPr/>
            <a:r>
              <a:t>ID pin in Mini/Micro‑AB connectors</a:t>
            </a:r>
          </a:p>
          <a:p>
            <a:pPr/>
            <a:r>
              <a:t>Protocols: SRP (Session Request), HNP (Host Negotiation)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