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tableStyles" Target="tableStyle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7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7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85233" y="1124350"/>
            <a:ext cx="8373534" cy="4609300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90500" y="946417"/>
            <a:ext cx="8762999" cy="4965165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77800" y="772721"/>
            <a:ext cx="8788400" cy="5312557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45533" y="832032"/>
            <a:ext cx="8652933" cy="5193936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03200" y="963363"/>
            <a:ext cx="8737600" cy="4931273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45533" y="925235"/>
            <a:ext cx="8652933" cy="5007530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24366" y="1052329"/>
            <a:ext cx="8695267" cy="4753341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37066" y="963363"/>
            <a:ext cx="8669867" cy="4931273"/>
          </a:xfrm>
          <a:prstGeom prst="rect"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62466" y="942181"/>
            <a:ext cx="8619067" cy="4973638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760012"/>
            <a:ext cx="9144000" cy="5337975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7451"/>
            <a:ext cx="9144000" cy="5143097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93700" y="891343"/>
            <a:ext cx="8356600" cy="5075314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38667" y="959127"/>
            <a:ext cx="8466666" cy="4939746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70933" y="760012"/>
            <a:ext cx="8602133" cy="5337976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65100" y="971836"/>
            <a:ext cx="8813800" cy="4914327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15899" y="1026911"/>
            <a:ext cx="8712201" cy="4804178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20133" y="980309"/>
            <a:ext cx="8703733" cy="4897381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CPH2219</dc:creator>
  <dcterms:created xsi:type="dcterms:W3CDTF">2015-05-11T22:30:45Z</dcterms:created>
  <dcterms:modified xsi:type="dcterms:W3CDTF">2023-10-04T13:05:46Z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1bc10d4f0b7b4086b7875a96dd7be94f</vt:lpwstr>
  </property>
</Properties>
</file>