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4FD250-003B-4BD8-BD5C-DE47CF08854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85774A-BF70-483A-BB0B-AA567FDD3BAE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 Evaluation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3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Hence AUC itself is the ratio under the curve and the total area.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Confusion </a:t>
            </a:r>
            <a:r>
              <a:rPr lang="en-IN" dirty="0"/>
              <a:t>Matrix</a:t>
            </a:r>
          </a:p>
          <a:p>
            <a:r>
              <a:rPr lang="en-IN" dirty="0" smtClean="0"/>
              <a:t>Gain Chart </a:t>
            </a:r>
          </a:p>
          <a:p>
            <a:r>
              <a:rPr lang="en-IN" dirty="0" smtClean="0"/>
              <a:t>Gini Index</a:t>
            </a:r>
            <a:endParaRPr lang="en-IN" dirty="0"/>
          </a:p>
          <a:p>
            <a:r>
              <a:rPr lang="en-IN" dirty="0"/>
              <a:t>Kolmogorov Smirnov Chart</a:t>
            </a:r>
          </a:p>
          <a:p>
            <a:r>
              <a:rPr lang="en-IN" dirty="0"/>
              <a:t>AUC – ROC</a:t>
            </a:r>
          </a:p>
          <a:p>
            <a:r>
              <a:rPr lang="en-IN" dirty="0"/>
              <a:t>Gini Coefficient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0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9"/>
            <a:ext cx="60483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0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000" dirty="0" smtClean="0"/>
              <a:t>Rank </a:t>
            </a:r>
            <a:r>
              <a:rPr lang="en-IN" sz="2000" dirty="0"/>
              <a:t>the scored file, in descending order by estimated probability </a:t>
            </a:r>
          </a:p>
          <a:p>
            <a:pPr fontAlgn="base"/>
            <a:r>
              <a:rPr lang="en-IN" sz="2000" dirty="0"/>
              <a:t>Split the ranked file into 10 sections (deciles) </a:t>
            </a:r>
          </a:p>
          <a:p>
            <a:pPr fontAlgn="base"/>
            <a:r>
              <a:rPr lang="en-IN" sz="2000" dirty="0"/>
              <a:t>Number of observations in each decile </a:t>
            </a:r>
          </a:p>
          <a:p>
            <a:pPr fontAlgn="base"/>
            <a:r>
              <a:rPr lang="en-IN" sz="2000" dirty="0"/>
              <a:t>Number of actual events in each decile </a:t>
            </a:r>
          </a:p>
          <a:p>
            <a:pPr fontAlgn="base"/>
            <a:r>
              <a:rPr lang="en-IN" sz="2000" dirty="0"/>
              <a:t>Number of cumulative actual events in each decile </a:t>
            </a:r>
          </a:p>
          <a:p>
            <a:pPr fontAlgn="base"/>
            <a:r>
              <a:rPr lang="en-IN" sz="2000" dirty="0"/>
              <a:t>Percentage of cumulative actual events in each decile. It is called Gain Score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Gain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76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Gain</a:t>
            </a:r>
            <a:endParaRPr lang="en-IN" dirty="0"/>
          </a:p>
        </p:txBody>
      </p:sp>
      <p:pic>
        <p:nvPicPr>
          <p:cNvPr id="2050" name="Picture 2" descr="C:\Users\Sudheer mamidi\Downloads\lif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57" y="2311572"/>
            <a:ext cx="5114286" cy="27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0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Gain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Gain </a:t>
            </a:r>
            <a:r>
              <a:rPr lang="en-IN" dirty="0"/>
              <a:t>at a given decile level is the ratio of cumulative number of targets (events) up to that decile to the total number of targets (events) in the entire data set</a:t>
            </a:r>
            <a:endParaRPr lang="en-IN" dirty="0"/>
          </a:p>
        </p:txBody>
      </p:sp>
      <p:pic>
        <p:nvPicPr>
          <p:cNvPr id="3075" name="Picture 3" descr="C:\Users\Sudheer mamidi\Documents\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086350" cy="28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KS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discriminatory power of the model in separating “Good” from “Bad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Highest diff between cumulative good and cumulative bad</a:t>
            </a:r>
            <a:endParaRPr lang="en-IN" dirty="0"/>
          </a:p>
        </p:txBody>
      </p:sp>
      <p:pic>
        <p:nvPicPr>
          <p:cNvPr id="4098" name="Picture 2" descr="KS_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8920"/>
            <a:ext cx="46863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4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ROC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AUC - ROC curve is a performance measurement for classification problem at various thresholds settings. </a:t>
            </a:r>
            <a:endParaRPr lang="en-IN" dirty="0" smtClean="0"/>
          </a:p>
          <a:p>
            <a:r>
              <a:rPr lang="en-IN" dirty="0" smtClean="0"/>
              <a:t>ROC </a:t>
            </a:r>
            <a:r>
              <a:rPr lang="en-IN" dirty="0"/>
              <a:t>is a probability curve and AUC represents degree or measure of </a:t>
            </a:r>
            <a:r>
              <a:rPr lang="en-IN" dirty="0" err="1"/>
              <a:t>separability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tells how much model is capable of distinguishing between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ROC curve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Sensitivity / specificity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99" y="2268536"/>
            <a:ext cx="5320011" cy="3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59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1431</TotalTime>
  <Words>159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Model Evaluation</vt:lpstr>
      <vt:lpstr>Table of Contents</vt:lpstr>
      <vt:lpstr>Confusion Matrix</vt:lpstr>
      <vt:lpstr>Gain Chart</vt:lpstr>
      <vt:lpstr>Gain</vt:lpstr>
      <vt:lpstr>Gain Chart</vt:lpstr>
      <vt:lpstr>KS curve</vt:lpstr>
      <vt:lpstr>ROC curve</vt:lpstr>
      <vt:lpstr>ROC curve</vt:lpstr>
      <vt:lpstr>ROC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</dc:title>
  <dc:creator>Sudheer Mamidi</dc:creator>
  <cp:lastModifiedBy>Sudheer Mamidi</cp:lastModifiedBy>
  <cp:revision>30</cp:revision>
  <dcterms:created xsi:type="dcterms:W3CDTF">2018-10-09T15:22:31Z</dcterms:created>
  <dcterms:modified xsi:type="dcterms:W3CDTF">2018-10-10T15:13:39Z</dcterms:modified>
</cp:coreProperties>
</file>