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6639-0F52-7479-AD79-047890C29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2C7F2-43E8-82F1-2A34-BB57AE475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EB88-1008-E5F3-55FE-DFD27EE2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4B8-4C13-4F7A-8202-B2AFC56147F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B922-48EF-5946-8A8E-8FDBD968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54C2-A8DA-4629-93CE-7D5720AB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2905-F0E8-458B-A317-44461788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391B-E41B-D7CB-39C1-A85C76F5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1844C-70FA-5AA5-C5AD-CD1F141C4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7004-4078-1922-0BF0-943CE3AD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4B8-4C13-4F7A-8202-B2AFC56147F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D717-772C-4779-530E-9DA1F395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1426-62C3-5055-0AA4-5F934C5F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2905-F0E8-458B-A317-44461788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D7CFF-CD52-97EC-12EE-67E0828B9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CB8EB-A30E-DEFC-370F-EBBD33E4A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C9BEF-E3EF-5C0E-36AF-884AA409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4B8-4C13-4F7A-8202-B2AFC56147F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0D591-D8B7-0461-47B5-12016CF0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FD498-CF29-89E3-BA55-E1DEAD06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2905-F0E8-458B-A317-44461788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881-AF6A-E744-8F88-E30AB203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BEB3-3939-6180-45C8-DDDB05C8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D721-47B1-B4D3-A340-238ADE59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4B8-4C13-4F7A-8202-B2AFC56147F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768B-D03A-DC23-337A-4C1E8542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6375-06F3-80B3-D713-EEDDC40C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2905-F0E8-458B-A317-44461788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0835-3C0C-12EC-A20C-3764DFDB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94AF0-DBC8-775B-BABE-B83C4D5A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22E5-E587-D4F5-AFAA-EB51BE9F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4B8-4C13-4F7A-8202-B2AFC56147F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9E94-04FB-C390-ADE5-50534A4E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43B0-E513-F1D3-B2D9-EF431791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2905-F0E8-458B-A317-44461788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5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3FEC-555F-A87C-10EA-9B38F977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B802-284B-375D-95BE-98714B6E2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6515C-8D20-861B-A56F-0EB22DCD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002E6-39FF-DFFD-D2AF-A7175BC3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4B8-4C13-4F7A-8202-B2AFC56147F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325C3-99D5-7395-08FE-9BEF1B4C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2D2BC-0376-11A2-DD2C-21F8578C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2905-F0E8-458B-A317-44461788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5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98E8-2FAC-80A8-57E2-A7444F14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5652-5B7E-786E-294E-CD016287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52027-31D3-05E0-0297-6BDDB5E8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FA8EE-D017-AAF2-5AB5-15F9F2682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16A70-35A4-4EF2-1E3B-A761C38AB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1919E-C056-C70E-F3EF-45503C09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4B8-4C13-4F7A-8202-B2AFC56147F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14630-358E-5135-55EB-1854EDCC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00706-6C57-3534-2494-EF4CE42B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2905-F0E8-458B-A317-44461788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17BE-A678-F3CD-A4CB-C89262C3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931DE-94E6-2F87-16F2-57ECAA7C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4B8-4C13-4F7A-8202-B2AFC56147F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4D3A1-A523-7CF8-F400-CAEAB0D4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9B718-CC93-8235-B538-A1FA0C69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2905-F0E8-458B-A317-44461788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0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F7504-50EF-F0B6-C404-C80AE0F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4B8-4C13-4F7A-8202-B2AFC56147F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9D093-9519-1182-5404-408F5A0B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4E7DF-C1E4-1AB6-C70E-CBB6E695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2905-F0E8-458B-A317-44461788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3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EB1E-C817-8ADC-B76A-A1E686DA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4648-BFDB-27DE-2877-E0770B5F9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05B88-67B0-7C6B-A7BA-A1E87D45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31DBC-7552-A7B1-2874-97AD8A29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4B8-4C13-4F7A-8202-B2AFC56147F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EB052-C6CE-E09D-6723-853A3CC1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51DC9-4881-7FBB-21FD-3FDDCDC0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2905-F0E8-458B-A317-44461788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8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5707-52CD-2CCD-DEEC-8A0EC245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5FC39-F5BF-FAEE-7758-F96462AFF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4953-5C4F-3E00-9433-BBA14D60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FB40-7019-91AF-CC61-0365D152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4B8-4C13-4F7A-8202-B2AFC56147F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495D-1DAC-8C15-E5C6-E784F11E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B80DF-1357-ADE6-4977-AB3A010D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2905-F0E8-458B-A317-44461788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1566D-83DA-807F-B0D1-C98FD815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89FE-D423-8D8A-F1A4-FB60D3487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CBF2-8914-CFC8-CF89-F31C3D0DD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74B8-4C13-4F7A-8202-B2AFC56147F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6464-1C3D-ABA7-C419-8B4B823F4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4C48-26B4-1DD6-C08B-DB1AF2B94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2905-F0E8-458B-A317-44461788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5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80E9-F86D-18A8-66EC-DB673CF16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INVENTORY MANAGEMENT FOR RESTAURANT</a:t>
            </a:r>
          </a:p>
        </p:txBody>
      </p:sp>
    </p:spTree>
    <p:extLst>
      <p:ext uri="{BB962C8B-B14F-4D97-AF65-F5344CB8AC3E}">
        <p14:creationId xmlns:p14="http://schemas.microsoft.com/office/powerpoint/2010/main" val="400291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6C5453-47E0-2A2B-C0EF-7FB091C5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84" y="606072"/>
            <a:ext cx="8524875" cy="194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E4D0C-3862-880D-0E4A-D2B69342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7" y="2633133"/>
            <a:ext cx="26955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5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0CB95-6273-C740-1566-7D8961F6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7" y="499180"/>
            <a:ext cx="7620000" cy="188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A0537-005C-0846-1642-5AFB1A00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987" y="634470"/>
            <a:ext cx="1724025" cy="2676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300E0F-767B-0A06-493C-38E4FCD3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67" y="2448982"/>
            <a:ext cx="6848475" cy="1724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7241C-0B26-5235-98D9-5DE8EB00C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395" y="4024137"/>
            <a:ext cx="2047875" cy="21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6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5751F-CB4B-6105-DF61-C413566E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71" y="862012"/>
            <a:ext cx="10677525" cy="2085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1F0C1-4AC5-ACD0-EC49-E5DE94F8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1" y="2826984"/>
            <a:ext cx="2114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3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9C40AE-D025-9CE8-2910-68210B0A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53" y="567443"/>
            <a:ext cx="6877050" cy="256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C3309-A039-2FF2-5C38-B1D89AABA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92" y="567443"/>
            <a:ext cx="2419350" cy="2343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3C624F-6CAC-1E6B-EB4B-9D936F240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53" y="3728333"/>
            <a:ext cx="7286625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43831D-4234-C666-FF2A-A479907BC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9193" y="3290887"/>
            <a:ext cx="33623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1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18F54-6A14-B2FD-D523-DBA75B41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0" y="4692285"/>
            <a:ext cx="9335911" cy="1044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D785B-F36C-1FFE-E2BE-961DDF78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741" y="5159607"/>
            <a:ext cx="1685925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D9EB2-2C33-8062-7D44-770AD31AC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61" y="2967025"/>
            <a:ext cx="9134475" cy="1533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F8389-7EE0-1D4C-3F3E-7CED0AA4E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536" y="3552129"/>
            <a:ext cx="1485900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88560-EB95-738A-DF0D-2D5583C35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30" y="198971"/>
            <a:ext cx="7219950" cy="2533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A38E2D-A1E0-7140-479E-B2CDA25F5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202" y="336759"/>
            <a:ext cx="35718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0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DE5A48-D341-428D-0F0B-953A3956C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098" y="966523"/>
            <a:ext cx="4438650" cy="5524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49710E-16E1-D290-CBB2-373A947B4A1B}"/>
              </a:ext>
            </a:extLst>
          </p:cNvPr>
          <p:cNvSpPr txBox="1"/>
          <p:nvPr/>
        </p:nvSpPr>
        <p:spPr>
          <a:xfrm>
            <a:off x="693209" y="597191"/>
            <a:ext cx="30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1.Total Number of Orders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4BCF3B-BD2D-DF3B-A184-C8DAC372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541192"/>
            <a:ext cx="1447800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AE2AB3-3D4D-6DB6-085D-7B84FC43F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98" y="2271536"/>
            <a:ext cx="5459235" cy="1157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6A67F1-E40C-C9CD-0195-9C1888E64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20" y="3429000"/>
            <a:ext cx="4114800" cy="2714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F18633-CDB5-F0BB-8555-6254E15EF510}"/>
              </a:ext>
            </a:extLst>
          </p:cNvPr>
          <p:cNvSpPr txBox="1"/>
          <p:nvPr/>
        </p:nvSpPr>
        <p:spPr>
          <a:xfrm>
            <a:off x="783520" y="1918088"/>
            <a:ext cx="548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2.Total number of products, count of order country wise </a:t>
            </a:r>
          </a:p>
        </p:txBody>
      </p:sp>
    </p:spTree>
    <p:extLst>
      <p:ext uri="{BB962C8B-B14F-4D97-AF65-F5344CB8AC3E}">
        <p14:creationId xmlns:p14="http://schemas.microsoft.com/office/powerpoint/2010/main" val="212827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9D110C-40E6-258E-8AC3-1C87E185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78" y="371300"/>
            <a:ext cx="10896600" cy="2686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921E0-8B11-A688-8FA9-DBF54A4D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2" y="3194756"/>
            <a:ext cx="5076825" cy="29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420CD3-2FF8-B6A5-3F43-FEC1AA8A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5" y="1046691"/>
            <a:ext cx="7267575" cy="15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A743A-2C6C-0B53-D69B-40A42228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32" y="3339042"/>
            <a:ext cx="33718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3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93821D-931D-2236-ACFB-E9C4D840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872948"/>
            <a:ext cx="6963128" cy="427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49473-8B25-CCBB-D06D-9294385D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08" y="1015822"/>
            <a:ext cx="3448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8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D7233-4F9B-7828-A87A-3CF1FC3E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7" y="409398"/>
            <a:ext cx="6067425" cy="256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5EF63-56DB-A288-902B-F71B51C03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25" y="409398"/>
            <a:ext cx="2419350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9ADFBD-D1B6-6026-AD0E-5E68E1170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19" y="3688644"/>
            <a:ext cx="6531503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B7D396-BB29-61D8-8D80-A4E455F8B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125" y="3169356"/>
            <a:ext cx="31718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7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2B23-2B30-F051-49C3-321BFE81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9E8E5-50D4-7D3D-B5B9-CD43BE7C6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098" y="1147763"/>
            <a:ext cx="2790825" cy="257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B6DCA-686A-3AD2-106D-AF8114314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8" y="1637947"/>
            <a:ext cx="7715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0D4683-062B-D26B-40A7-EBECC121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90" y="324908"/>
            <a:ext cx="9629775" cy="451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49553-4D7B-0E82-E517-14945EB3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0" y="5222345"/>
            <a:ext cx="14763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5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A53E6C-A21D-98B6-65CC-5CAE8EF4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677333"/>
            <a:ext cx="10715625" cy="2991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D6C2C-9C1A-FE9C-59F7-E9642E0F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37" y="4418364"/>
            <a:ext cx="1123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82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C60C9-71FC-01F6-B597-9855089E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2" y="117804"/>
            <a:ext cx="10690577" cy="4341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C9A02-F0A3-0BE8-EA75-00029551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236" y="3824993"/>
            <a:ext cx="44005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38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232305-4F21-C48B-D3EF-8FAA2BA0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92" y="433034"/>
            <a:ext cx="7372350" cy="5550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32872-3B1D-AF09-F631-4EBDCAB8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242" y="1737782"/>
            <a:ext cx="3802944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04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0AF81-EFD5-5745-9C3F-4C9E9F91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" y="472369"/>
            <a:ext cx="7172325" cy="501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4F146-53EB-EA1F-E39A-F5703C3D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188" y="1610606"/>
            <a:ext cx="3838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54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D941C6-55BD-BE96-EBE7-03AAB7B8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08" y="334786"/>
            <a:ext cx="7181850" cy="596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7B64BC-015E-4842-27F3-3BDA36642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006" y="1928636"/>
            <a:ext cx="16668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2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233C4-C3DA-BCC5-95A4-CC8C3359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64230"/>
            <a:ext cx="7855656" cy="581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84EC1-8084-3EC2-77AB-06E8D600E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55" y="3000375"/>
            <a:ext cx="25146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27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89A212-477F-B039-2CD1-4A3DB2AD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3" y="387350"/>
            <a:ext cx="9058275" cy="567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895FE-8F88-BA6E-1549-2B8E6DABB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964" y="2973387"/>
            <a:ext cx="2457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2B23-2B30-F051-49C3-321BFE81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A3164-F004-EE24-5FA6-B42BF80D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95" y="1264357"/>
            <a:ext cx="2657475" cy="276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B7A894-7457-2C96-B58C-C5ABB2BE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857375"/>
            <a:ext cx="10810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E55A-3283-8CAA-A194-157F7CC2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296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71CAF-DA70-5332-597C-8D3CB57CB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2553"/>
            <a:ext cx="2981325" cy="24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0FC01-3B73-1D54-A7DA-A32A357C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9100"/>
            <a:ext cx="7115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3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13D98-6DCE-1793-9704-724919CC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584023"/>
            <a:ext cx="10382250" cy="1504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ADC4C-A227-5417-40D5-1FDEDD33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97" y="2427640"/>
            <a:ext cx="4295775" cy="31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7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989330-7772-F161-E5B9-53AD70FA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07" y="575909"/>
            <a:ext cx="6772275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3AA7B-3A41-04A7-D18F-E83A10BE0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07" y="2649184"/>
            <a:ext cx="1885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6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50E1A3-66C3-B410-406C-33F8A736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4" y="657225"/>
            <a:ext cx="7515225" cy="188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81630-ED8D-3D66-FD5C-F6F1B4348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31" y="2703864"/>
            <a:ext cx="18478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9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E85430-42D8-AB3C-EF5E-3913BC488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83" y="490009"/>
            <a:ext cx="5981700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636D6-EC24-A340-520B-26E49EAD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995" y="718609"/>
            <a:ext cx="1762125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4B0B3-ABA8-A2E7-DDF2-0E18EDB7E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83" y="2756958"/>
            <a:ext cx="6362700" cy="1885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0C7B21-1C94-D772-23E2-1B6279C6A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282" y="2396067"/>
            <a:ext cx="17335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7A466B-E8B8-6254-3409-9FE0B7F8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462314"/>
            <a:ext cx="6762750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7A4A1-68B2-0D4A-B4C7-FEF04797A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75" y="1052863"/>
            <a:ext cx="1543050" cy="73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02B95-892D-0861-11EC-1A7582DB3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25" y="2728912"/>
            <a:ext cx="4933950" cy="1400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C62723-BC9E-0858-8CD0-8CC72888F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375" y="2967388"/>
            <a:ext cx="1219200" cy="40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D72B8D-54BC-D81E-6BF9-039AFDD7C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92" y="4129087"/>
            <a:ext cx="4171950" cy="1695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CC8BEA-C88C-86A4-D1B0-E9D4B4B82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375" y="3826755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2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28</Words>
  <Application>Microsoft Office PowerPoint</Application>
  <PresentationFormat>Widescreen</PresentationFormat>
  <Paragraphs>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INVENTORY MANAGEMENT FOR RESTAURANT</vt:lpstr>
      <vt:lpstr>Products Table</vt:lpstr>
      <vt:lpstr>Orders Table</vt:lpstr>
      <vt:lpstr>Customers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Prakash R</dc:creator>
  <cp:lastModifiedBy>Vishnu Prakash R</cp:lastModifiedBy>
  <cp:revision>4</cp:revision>
  <dcterms:created xsi:type="dcterms:W3CDTF">2024-10-17T13:01:58Z</dcterms:created>
  <dcterms:modified xsi:type="dcterms:W3CDTF">2024-10-24T14:57:29Z</dcterms:modified>
</cp:coreProperties>
</file>