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6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66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FD61DA6-D9C3-4FDE-8A87-022315D71125}" type="datetime1">
              <a:rPr lang="en-US" smtClean="0"/>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p>
        </p:txBody>
      </p:sp>
      <p:sp>
        <p:nvSpPr>
          <p:cNvPr id="6" name="Slide Number Placeholder 5"/>
          <p:cNvSpPr>
            <a:spLocks noGrp="1"/>
          </p:cNvSpPr>
          <p:nvPr>
            <p:ph type="sldNum" sz="quarter" idx="12"/>
          </p:nvPr>
        </p:nvSpPr>
        <p:spPr/>
        <p:txBody>
          <a:bodyPr/>
          <a:lstStyle/>
          <a:p>
            <a:fld id="{B6F15528-21DE-4FAA-801E-634DDDAF4B2B}" type="slidenum">
              <a:rPr/>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1878806"/>
            <a:ext cx="3868340"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05979"/>
            <a:ext cx="8229600" cy="85725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200150"/>
            <a:ext cx="8229600" cy="3394472"/>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p>
            <a:r>
              <a:rPr lang="en-US" sz="1800" b="0">
                <a:solidFill>
                  <a:schemeClr val="bg1"/>
                </a:solidFill>
              </a:rPr>
              <a:t>Next Gen Employability Program</a:t>
            </a:r>
            <a:endParaRPr lang="en-US" sz="1800" b="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2.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42155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468120" y="3697605"/>
            <a:ext cx="2095500" cy="776605"/>
          </a:xfrm>
          <a:prstGeom prst="rect">
            <a:avLst/>
          </a:prstGeom>
        </p:spPr>
        <p:style>
          <a:lnRef idx="2">
            <a:schemeClr val="accent1"/>
          </a:lnRef>
          <a:fillRef idx="0">
            <a:srgbClr val="FFFFFF"/>
          </a:fillRef>
          <a:effectRef idx="0">
            <a:srgbClr val="FFFFFF"/>
          </a:effectRef>
          <a:fontRef idx="minor">
            <a:schemeClr val="dk1"/>
          </a:fontRef>
        </p:style>
        <p:txBody>
          <a:bodyPr wrap="square">
            <a:no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:R.VISHNUPRIYA</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:620321104119</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err="1">
                <a:solidFill>
                  <a:schemeClr val="tx1"/>
                </a:solidFill>
              </a:rPr>
              <a:t>Bharathiyar Institute of Engineering for Women,Salem.</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130810" y="1051560"/>
            <a:ext cx="9013190" cy="2092325"/>
          </a:xfrm>
          <a:prstGeom prst="rect">
            <a:avLst/>
          </a:prstGeom>
          <a:noFill/>
        </p:spPr>
        <p:txBody>
          <a:bodyPr wrap="square" rtlCol="0">
            <a:noAutofit/>
          </a:bodyPr>
          <a:p>
            <a:pPr marL="0" indent="0">
              <a:buFont typeface="Wingdings" panose="05000000000000000000" charset="0"/>
              <a:buNone/>
            </a:pPr>
            <a:r>
              <a:rPr lang="en-US" b="1">
                <a:latin typeface="Arial Black" panose="020B0A04020102020204" charset="0"/>
                <a:cs typeface="Arial Black" panose="020B0A04020102020204" charset="0"/>
              </a:rPr>
              <a:t>                                 User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Route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Seat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endParaRPr lang="en-US"/>
          </a:p>
        </p:txBody>
      </p:sp>
      <p:sp>
        <p:nvSpPr>
          <p:cNvPr id="6" name="Text Box 5"/>
          <p:cNvSpPr txBox="1"/>
          <p:nvPr/>
        </p:nvSpPr>
        <p:spPr>
          <a:xfrm>
            <a:off x="3823970" y="3517900"/>
            <a:ext cx="3048000" cy="306705"/>
          </a:xfrm>
          <a:prstGeom prst="rect">
            <a:avLst/>
          </a:prstGeom>
          <a:noFill/>
        </p:spPr>
        <p:txBody>
          <a:bodyPr wrap="square" rtlCol="0">
            <a:spAutoFit/>
          </a:bodyPr>
          <a:p>
            <a:endParaRPr lang="en-US"/>
          </a:p>
        </p:txBody>
      </p:sp>
      <p:pic>
        <p:nvPicPr>
          <p:cNvPr id="13" name="Content Placeholder 12" descr="WhatsApp Image 2024-04-06 at 07.53.07 (4)"/>
          <p:cNvPicPr>
            <a:picLocks noChangeAspect="1"/>
          </p:cNvPicPr>
          <p:nvPr>
            <p:ph idx="1"/>
          </p:nvPr>
        </p:nvPicPr>
        <p:blipFill>
          <a:blip r:embed="rId1"/>
          <a:srcRect l="19664" t="2768" r="20058" b="8305"/>
          <a:stretch>
            <a:fillRect/>
          </a:stretch>
        </p:blipFill>
        <p:spPr>
          <a:xfrm>
            <a:off x="3883025" y="1656080"/>
            <a:ext cx="4465320" cy="3018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endParaRPr lang="en-US" b="1" dirty="0"/>
          </a:p>
        </p:txBody>
      </p:sp>
      <p:pic>
        <p:nvPicPr>
          <p:cNvPr id="4" name="Picture 3" descr="WhatsApp Image 2024-04-06 at 07.53.07 (1)"/>
          <p:cNvPicPr>
            <a:picLocks noChangeAspect="1"/>
          </p:cNvPicPr>
          <p:nvPr/>
        </p:nvPicPr>
        <p:blipFill>
          <a:blip r:embed="rId1"/>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sp>
        <p:nvSpPr>
          <p:cNvPr id="4" name="Text Box 3"/>
          <p:cNvSpPr txBox="1"/>
          <p:nvPr/>
        </p:nvSpPr>
        <p:spPr>
          <a:xfrm>
            <a:off x="5935980" y="896620"/>
            <a:ext cx="3048000" cy="306705"/>
          </a:xfrm>
          <a:prstGeom prst="rect">
            <a:avLst/>
          </a:prstGeom>
          <a:noFill/>
        </p:spPr>
        <p:txBody>
          <a:bodyPr wrap="square" rtlCol="0">
            <a:spAutoFit/>
          </a:bodyPr>
          <a:p>
            <a:endParaRPr lang="en-US"/>
          </a:p>
        </p:txBody>
      </p:sp>
      <p:pic>
        <p:nvPicPr>
          <p:cNvPr id="8" name="Picture 7" descr="WhatsApp Image 2024-04-06 at 07.53.07 (9)"/>
          <p:cNvPicPr>
            <a:picLocks noChangeAspect="1"/>
          </p:cNvPicPr>
          <p:nvPr/>
        </p:nvPicPr>
        <p:blipFill>
          <a:blip r:embed="rId1"/>
          <a:srcRect l="12787" t="12245" r="12066" b="15598"/>
          <a:stretch>
            <a:fillRect/>
          </a:stretch>
        </p:blipFill>
        <p:spPr>
          <a:xfrm>
            <a:off x="1609090" y="1371600"/>
            <a:ext cx="5829300" cy="3771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descr="WhatsApp Image 2024-04-06 at 07.53.07 (8)"/>
          <p:cNvPicPr>
            <a:picLocks noChangeAspect="1"/>
          </p:cNvPicPr>
          <p:nvPr/>
        </p:nvPicPr>
        <p:blipFill>
          <a:blip r:embed="rId1"/>
          <a:srcRect l="8340" t="4249" r="9410" b="4324"/>
          <a:stretch>
            <a:fillRect/>
          </a:stretch>
        </p:blipFill>
        <p:spPr>
          <a:xfrm>
            <a:off x="762635" y="1267460"/>
            <a:ext cx="7520940" cy="38233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pic>
        <p:nvPicPr>
          <p:cNvPr id="3" name="Picture 2" descr="WhatsApp Image 2024-04-06 at 07.53.07"/>
          <p:cNvPicPr>
            <a:picLocks noChangeAspect="1"/>
          </p:cNvPicPr>
          <p:nvPr/>
        </p:nvPicPr>
        <p:blipFill>
          <a:blip r:embed="rId1"/>
          <a:srcRect l="21681" t="4385" r="23486" b="3646"/>
          <a:stretch>
            <a:fillRect/>
          </a:stretch>
        </p:blipFill>
        <p:spPr>
          <a:xfrm>
            <a:off x="1982470" y="1267460"/>
            <a:ext cx="5013960" cy="387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473075" y="1205230"/>
            <a:ext cx="8796020" cy="3107690"/>
          </a:xfrm>
          <a:prstGeom prst="rect">
            <a:avLst/>
          </a:prstGeom>
          <a:noFill/>
        </p:spPr>
        <p:txBody>
          <a:bodyPr wrap="square" rtlCol="0">
            <a:spAutoFit/>
          </a:bodyPr>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 Box 5"/>
          <p:cNvSpPr txBox="1"/>
          <p:nvPr/>
        </p:nvSpPr>
        <p:spPr>
          <a:xfrm>
            <a:off x="654685" y="1304925"/>
            <a:ext cx="8488680" cy="3335020"/>
          </a:xfrm>
          <a:prstGeom prst="rect">
            <a:avLst/>
          </a:prstGeom>
          <a:noFill/>
        </p:spPr>
        <p:txBody>
          <a:bodyPr wrap="square" rtlCol="0">
            <a:noAutofit/>
          </a:bodyPr>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453390" y="1443355"/>
            <a:ext cx="8457565" cy="3195955"/>
          </a:xfrm>
          <a:prstGeom prst="rect">
            <a:avLst/>
          </a:prstGeom>
          <a:noFill/>
        </p:spPr>
        <p:txBody>
          <a:bodyPr wrap="square" rtlCol="0">
            <a:noAutofit/>
          </a:bodyPr>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500380" y="1004570"/>
            <a:ext cx="8255000" cy="3496310"/>
          </a:xfrm>
          <a:prstGeom prst="rect">
            <a:avLst/>
          </a:prstGeom>
          <a:noFill/>
        </p:spPr>
        <p:txBody>
          <a:bodyPr wrap="square" rtlCol="0">
            <a:noAutofit/>
          </a:bodyPr>
          <a:p>
            <a:r>
              <a:rPr lang="en-US" b="1">
                <a:latin typeface="Arial Black" panose="020B0A04020102020204" charset="0"/>
                <a:cs typeface="Arial Black" panose="020B0A04020102020204" charset="0"/>
              </a:rPr>
              <a:t>User Registration and Authentication:</a:t>
            </a:r>
            <a:endParaRPr lang="en-US" b="1">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lang="en-US" b="1">
                <a:latin typeface="Arial Black" panose="020B0A04020102020204" charset="0"/>
                <a:cs typeface="Arial Black" panose="020B0A04020102020204" charset="0"/>
              </a:rPr>
              <a:t>Booking Management: </a:t>
            </a:r>
            <a:endParaRPr lang="en-US" b="1">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lang="en-US" b="1">
                <a:latin typeface="Arial Black" panose="020B0A04020102020204" charset="0"/>
                <a:cs typeface="Arial Black" panose="020B0A04020102020204" charset="0"/>
              </a:rPr>
              <a:t>Payment Integration:</a:t>
            </a:r>
            <a:endParaRPr lang="en-US" b="1">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lang="en-US" b="1">
                <a:latin typeface="Arial Black" panose="020B0A04020102020204" charset="0"/>
                <a:cs typeface="Arial Black" panose="020B0A04020102020204" charset="0"/>
              </a:rPr>
              <a:t>Seat Availability and Booking:</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endParaRPr lang="en-US" b="0" i="0">
              <a:solidFill>
                <a:srgbClr val="374151"/>
              </a:solidFill>
              <a:effectLst/>
              <a:latin typeface="Franklin Gothic Heavy" panose="020B0903020102020204" charset="0"/>
              <a:cs typeface="Franklin Gothic Heavy" panose="020B0903020102020204" charset="0"/>
            </a:endParaRP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lang="en-US" b="0" i="0">
              <a:solidFill>
                <a:srgbClr val="374151"/>
              </a:solidFill>
              <a:effectLst/>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7306</Words>
  <Application>WPS Presentation</Application>
  <PresentationFormat>On-screen Show (16:9)</PresentationFormat>
  <Paragraphs>146</Paragraphs>
  <Slides>17</Slides>
  <Notes>10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幻灯片标题</vt:lpstr>
      </vt:variant>
      <vt:variant>
        <vt:i4>17</vt:i4>
      </vt:variant>
      <vt:variant>
        <vt:lpstr>自定义放映</vt:lpstr>
      </vt:variant>
      <vt:variant>
        <vt:i4>1</vt:i4>
      </vt:variant>
    </vt:vector>
  </HeadingPairs>
  <TitlesOfParts>
    <vt:vector size="34" baseType="lpstr">
      <vt:lpstr>Arial</vt:lpstr>
      <vt:lpstr>SimSun</vt:lpstr>
      <vt:lpstr>Wingdings</vt:lpstr>
      <vt:lpstr>Arial</vt:lpstr>
      <vt:lpstr>Times New Roman</vt:lpstr>
      <vt:lpstr>Poppins</vt:lpstr>
      <vt:lpstr>Segoe Print</vt:lpstr>
      <vt:lpstr>Arial Black</vt:lpstr>
      <vt:lpstr>Wingdings</vt:lpstr>
      <vt:lpstr>Franklin Gothic Heavy</vt:lpstr>
      <vt:lpstr>Stencil</vt:lpstr>
      <vt:lpstr>Times New Roman</vt:lpstr>
      <vt:lpstr>Söhne</vt:lpstr>
      <vt:lpstr>Microsoft YaHei</vt:lpstr>
      <vt:lpstr>Arial Unicode MS</vt:lpstr>
      <vt:lpstr>Default Design</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ranjini</cp:lastModifiedBy>
  <cp:revision>19</cp:revision>
  <dcterms:created xsi:type="dcterms:W3CDTF">2024-04-05T06:27:00Z</dcterms:created>
  <dcterms:modified xsi:type="dcterms:W3CDTF">2024-04-06T10:22:28Z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E232089A242742F7BC9CABB55B6A50C8_13</vt:lpwstr>
  </property>
  <property fmtid="{D5CDD505-2E9C-101B-9397-08002B2CF9AE}" pid="4" name="KSOProductBuildVer">
    <vt:lpwstr>1033-12.2.0.13431</vt:lpwstr>
  </property>
</Properties>
</file>