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9" r:id="rId10"/>
    <p:sldId id="270" r:id="rId11"/>
    <p:sldId id="271"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90"/>
      </p:cViewPr>
      <p:guideLst>
        <p:guide orient="horz" pos="612"/>
        <p:guide orient="horz" pos="876"/>
        <p:guide pos="1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639293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71351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042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extLst>
      <p:ext uri="{BB962C8B-B14F-4D97-AF65-F5344CB8AC3E}">
        <p14:creationId xmlns:p14="http://schemas.microsoft.com/office/powerpoint/2010/main" val="2183349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172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537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6408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6932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8956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3603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2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4029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2">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7437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a:t>
            </a:r>
            <a:r>
              <a:rPr lang="en-US" sz="1100" dirty="0" smtClean="0">
                <a:solidFill>
                  <a:schemeClr val="dk1"/>
                </a:solidFill>
              </a:rPr>
              <a:t>Vishnu S</a:t>
            </a:r>
            <a:endParaRPr lang="en-US" sz="1100" dirty="0" smtClean="0">
              <a:solidFill>
                <a:schemeClr val="dk1"/>
              </a:solidFill>
            </a:endParaRPr>
          </a:p>
          <a:p>
            <a:pPr marL="0" marR="0" lvl="0" indent="0" algn="l" rtl="0">
              <a:lnSpc>
                <a:spcPct val="100000"/>
              </a:lnSpc>
              <a:spcBef>
                <a:spcPts val="0"/>
              </a:spcBef>
              <a:spcAft>
                <a:spcPts val="0"/>
              </a:spcAft>
              <a:buNone/>
            </a:pPr>
            <a:r>
              <a:rPr lang="en-US" sz="1100" b="0" i="0" u="none" strike="noStrike" cap="none" dirty="0" smtClean="0">
                <a:solidFill>
                  <a:schemeClr val="dk1"/>
                </a:solidFill>
                <a:latin typeface="Arial"/>
                <a:ea typeface="Arial"/>
                <a:cs typeface="Arial"/>
                <a:sym typeface="Arial"/>
              </a:rPr>
              <a:t>Student </a:t>
            </a:r>
            <a:r>
              <a:rPr lang="en-US" sz="1100" b="0" i="0" u="none" strike="noStrike" cap="none" dirty="0">
                <a:solidFill>
                  <a:schemeClr val="dk1"/>
                </a:solidFill>
                <a:latin typeface="Arial"/>
                <a:ea typeface="Arial"/>
                <a:cs typeface="Arial"/>
                <a:sym typeface="Arial"/>
              </a:rPr>
              <a:t>ID </a:t>
            </a:r>
            <a:r>
              <a:rPr lang="en-US" sz="1100" b="0" i="0" u="none" strike="noStrike" cap="none" smtClean="0">
                <a:solidFill>
                  <a:schemeClr val="dk1"/>
                </a:solidFill>
                <a:latin typeface="Arial"/>
                <a:ea typeface="Arial"/>
                <a:cs typeface="Arial"/>
                <a:sym typeface="Arial"/>
              </a:rPr>
              <a:t>:</a:t>
            </a:r>
            <a:r>
              <a:rPr lang="en-US" sz="1100">
                <a:solidFill>
                  <a:schemeClr val="dk1"/>
                </a:solidFill>
              </a:rPr>
              <a:t> </a:t>
            </a:r>
            <a:r>
              <a:rPr lang="en-US" smtClean="0">
                <a:solidFill>
                  <a:schemeClr val="dk1"/>
                </a:solidFill>
              </a:rPr>
              <a:t>au710321104017</a:t>
            </a:r>
            <a:endParaRPr lang="en-US" dirty="0"/>
          </a:p>
          <a:p>
            <a:pPr marL="0" marR="0" lvl="0" indent="0" algn="l" rtl="0">
              <a:lnSpc>
                <a:spcPct val="100000"/>
              </a:lnSpc>
              <a:spcBef>
                <a:spcPts val="200"/>
              </a:spcBef>
              <a:spcAft>
                <a:spcPts val="0"/>
              </a:spcAft>
              <a:buNone/>
            </a:pP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414912" y="3904193"/>
            <a:ext cx="2095500"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dirty="0" smtClean="0">
                <a:solidFill>
                  <a:schemeClr val="dk1"/>
                </a:solidFill>
              </a:rPr>
              <a:t>Angel College</a:t>
            </a:r>
            <a:r>
              <a:rPr lang="en-US" sz="1100" dirty="0">
                <a:solidFill>
                  <a:schemeClr val="dk1"/>
                </a:solidFill>
              </a:rPr>
              <a:t> </a:t>
            </a:r>
            <a:r>
              <a:rPr lang="en-US" sz="1100" dirty="0" smtClean="0">
                <a:solidFill>
                  <a:schemeClr val="dk1"/>
                </a:solidFill>
              </a:rPr>
              <a:t>of </a:t>
            </a:r>
            <a:r>
              <a:rPr lang="en-US" sz="1100" b="0" i="0" u="none" strike="noStrike" cap="none" dirty="0" smtClean="0">
                <a:solidFill>
                  <a:schemeClr val="dk1"/>
                </a:solidFill>
                <a:latin typeface="Arial"/>
                <a:ea typeface="Arial"/>
                <a:cs typeface="Arial"/>
                <a:sym typeface="Arial"/>
              </a:rPr>
              <a:t>Engineering &amp; Technology- </a:t>
            </a:r>
            <a:r>
              <a:rPr lang="en-US" sz="1100" b="0" i="0" u="none" strike="noStrike" cap="none" dirty="0" err="1" smtClean="0">
                <a:solidFill>
                  <a:schemeClr val="dk1"/>
                </a:solidFill>
                <a:latin typeface="Arial"/>
                <a:ea typeface="Arial"/>
                <a:cs typeface="Arial"/>
                <a:sym typeface="Arial"/>
              </a:rPr>
              <a:t>Tiruppur</a:t>
            </a:r>
            <a:endParaRPr sz="1100" b="0" i="0" u="none" strike="noStrike" cap="none" dirty="0">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845752" y="1409935"/>
            <a:ext cx="7860013" cy="1477287"/>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Arial" panose="020B0604020202020204" pitchFamily="34" charset="0"/>
              <a:buChar char="•"/>
            </a:pPr>
            <a:r>
              <a:rPr lang="en-US" sz="2000" dirty="0"/>
              <a:t>Summary of the project overview.</a:t>
            </a:r>
          </a:p>
          <a:p>
            <a:pPr marL="285750" indent="-285750">
              <a:lnSpc>
                <a:spcPct val="150000"/>
              </a:lnSpc>
              <a:buFont typeface="Arial" panose="020B0604020202020204" pitchFamily="34" charset="0"/>
              <a:buChar char="•"/>
            </a:pPr>
            <a:r>
              <a:rPr lang="en-US" sz="2000" dirty="0"/>
              <a:t>Importance and potential impact of the notes sharing web app.</a:t>
            </a:r>
          </a:p>
          <a:p>
            <a:pPr marL="285750" indent="-285750">
              <a:lnSpc>
                <a:spcPct val="150000"/>
              </a:lnSpc>
              <a:buFont typeface="Arial" panose="020B0604020202020204" pitchFamily="34" charset="0"/>
              <a:buChar char="•"/>
            </a:pPr>
            <a:r>
              <a:rPr lang="en-US" sz="2000" dirty="0"/>
              <a:t>Acknowledgment of contributors (if applicable).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267761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400" b="0" i="0" u="none" strike="noStrike" cap="none" dirty="0">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sp>
        <p:nvSpPr>
          <p:cNvPr id="2" name="Rectangle 1"/>
          <p:cNvSpPr/>
          <p:nvPr/>
        </p:nvSpPr>
        <p:spPr>
          <a:xfrm>
            <a:off x="616449" y="1202076"/>
            <a:ext cx="8260423" cy="3431709"/>
          </a:xfrm>
          <a:prstGeom prst="rect">
            <a:avLst/>
          </a:prstGeom>
        </p:spPr>
        <p:txBody>
          <a:bodyPr wrap="square">
            <a:spAutoFit/>
          </a:bodyPr>
          <a:lstStyle/>
          <a:p>
            <a:pPr>
              <a:lnSpc>
                <a:spcPct val="150000"/>
              </a:lnSpc>
            </a:pPr>
            <a:r>
              <a:rPr lang="en-US" dirty="0">
                <a:solidFill>
                  <a:srgbClr val="0D0D0D"/>
                </a:solidFill>
                <a:latin typeface="Söhne"/>
              </a:rPr>
              <a:t>In an era characterized by digital collaboration and knowledge sharing, our project aims to develop a sophisticated web application utilizing the Django framework, tailored specifically for efficient note sharing among users. This innovative platform addresses the growing need for streamlined information dissemination and collaborative note-taking, offering a robust set of features designed to enhance productivity and facilitate seamless interaction among users</a:t>
            </a:r>
            <a:r>
              <a:rPr lang="en-US" dirty="0" smtClean="0">
                <a:solidFill>
                  <a:srgbClr val="0D0D0D"/>
                </a:solidFill>
                <a:latin typeface="Söhne"/>
              </a:rPr>
              <a:t>.</a:t>
            </a:r>
          </a:p>
          <a:p>
            <a:pPr>
              <a:lnSpc>
                <a:spcPct val="150000"/>
              </a:lnSpc>
            </a:pPr>
            <a:endParaRPr lang="en-US" dirty="0">
              <a:solidFill>
                <a:srgbClr val="0D0D0D"/>
              </a:solidFill>
              <a:latin typeface="Söhne"/>
            </a:endParaRPr>
          </a:p>
          <a:p>
            <a:pPr>
              <a:lnSpc>
                <a:spcPct val="150000"/>
              </a:lnSpc>
            </a:pPr>
            <a:r>
              <a:rPr lang="en-US" dirty="0"/>
              <a:t>Embark on this journey with us as we embark on the development of a cutting-edge notes sharing web app using Django, poised to redefine the way individuals and teams collaborate, communicate, and create together.</a:t>
            </a:r>
            <a:endParaRPr lang="en-US" dirty="0" smtClean="0">
              <a:solidFill>
                <a:srgbClr val="0D0D0D"/>
              </a:solidFill>
              <a:latin typeface="Söhne"/>
            </a:endParaRPr>
          </a:p>
          <a:p>
            <a:endParaRPr lang="en-US" dirty="0">
              <a:solidFill>
                <a:srgbClr val="0D0D0D"/>
              </a:solidFill>
              <a:latin typeface="Söhne"/>
            </a:endParaRP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r>
              <a:rPr lang="en-US" b="0" i="0">
                <a:solidFill>
                  <a:srgbClr val="374151"/>
                </a:solidFill>
                <a:latin typeface="Arial"/>
                <a:ea typeface="Arial"/>
                <a:cs typeface="Arial"/>
                <a:sym typeface="Arial"/>
              </a:rPr>
              <a:t/>
            </a:r>
            <a:br>
              <a:rPr lang="en-US" b="0" i="0">
                <a:solidFill>
                  <a:srgbClr val="374151"/>
                </a:solidFill>
                <a:latin typeface="Arial"/>
                <a:ea typeface="Arial"/>
                <a:cs typeface="Arial"/>
                <a:sym typeface="Arial"/>
              </a:rPr>
            </a:br>
            <a:endParaRPr/>
          </a:p>
        </p:txBody>
      </p:sp>
      <p:sp>
        <p:nvSpPr>
          <p:cNvPr id="2" name="Rectangle 1"/>
          <p:cNvSpPr/>
          <p:nvPr/>
        </p:nvSpPr>
        <p:spPr>
          <a:xfrm>
            <a:off x="719192" y="1406643"/>
            <a:ext cx="8044665" cy="2308324"/>
          </a:xfrm>
          <a:prstGeom prst="rect">
            <a:avLst/>
          </a:prstGeom>
        </p:spPr>
        <p:txBody>
          <a:bodyPr wrap="square">
            <a:spAutoFit/>
          </a:bodyPr>
          <a:lstStyle/>
          <a:p>
            <a:pPr>
              <a:lnSpc>
                <a:spcPct val="200000"/>
              </a:lnSpc>
              <a:buFont typeface="Arial" panose="020B0604020202020204" pitchFamily="34" charset="0"/>
              <a:buChar char="•"/>
            </a:pPr>
            <a:r>
              <a:rPr lang="en-US" sz="1800" dirty="0">
                <a:solidFill>
                  <a:srgbClr val="0D0D0D"/>
                </a:solidFill>
                <a:latin typeface="Söhne"/>
              </a:rPr>
              <a:t>Potential improvements or additional features for future </a:t>
            </a:r>
            <a:r>
              <a:rPr lang="en-US" sz="1800" dirty="0" err="1">
                <a:solidFill>
                  <a:srgbClr val="0D0D0D"/>
                </a:solidFill>
                <a:latin typeface="Söhne"/>
              </a:rPr>
              <a:t>iterations.Integration</a:t>
            </a:r>
            <a:r>
              <a:rPr lang="en-US" sz="1800" dirty="0">
                <a:solidFill>
                  <a:srgbClr val="0D0D0D"/>
                </a:solidFill>
                <a:latin typeface="Söhne"/>
              </a:rPr>
              <a:t> </a:t>
            </a:r>
            <a:r>
              <a:rPr lang="en-US" sz="1800" dirty="0" smtClean="0">
                <a:solidFill>
                  <a:srgbClr val="0D0D0D"/>
                </a:solidFill>
                <a:latin typeface="Söhne"/>
              </a:rPr>
              <a:t>      with </a:t>
            </a:r>
            <a:r>
              <a:rPr lang="en-US" sz="1800" dirty="0">
                <a:solidFill>
                  <a:srgbClr val="0D0D0D"/>
                </a:solidFill>
                <a:latin typeface="Söhne"/>
              </a:rPr>
              <a:t>third-party services (e.g., Google Drive, Dropbox) for note storage.</a:t>
            </a:r>
          </a:p>
          <a:p>
            <a:pPr>
              <a:lnSpc>
                <a:spcPct val="200000"/>
              </a:lnSpc>
              <a:buFont typeface="Arial" panose="020B0604020202020204" pitchFamily="34" charset="0"/>
              <a:buChar char="•"/>
            </a:pPr>
            <a:r>
              <a:rPr lang="en-US" sz="1800" dirty="0">
                <a:solidFill>
                  <a:srgbClr val="0D0D0D"/>
                </a:solidFill>
                <a:latin typeface="Söhne"/>
              </a:rPr>
              <a:t>Real-time collaboration features.</a:t>
            </a:r>
          </a:p>
          <a:p>
            <a:pPr>
              <a:lnSpc>
                <a:spcPct val="200000"/>
              </a:lnSpc>
              <a:buFont typeface="Arial" panose="020B0604020202020204" pitchFamily="34" charset="0"/>
              <a:buChar char="•"/>
            </a:pPr>
            <a:r>
              <a:rPr lang="en-US" sz="1800" dirty="0">
                <a:solidFill>
                  <a:srgbClr val="0D0D0D"/>
                </a:solidFill>
                <a:latin typeface="Söhne"/>
              </a:rPr>
              <a:t>Mobile application development for note access on the go.</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1021</Words>
  <Application>Microsoft Office PowerPoint</Application>
  <PresentationFormat>On-screen Show (16:9)</PresentationFormat>
  <Paragraphs>64</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Future Enhancements: </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MASS MAHI.MA</dc:creator>
  <cp:lastModifiedBy>ismail - [2010]</cp:lastModifiedBy>
  <cp:revision>13</cp:revision>
  <dcterms:modified xsi:type="dcterms:W3CDTF">2024-04-29T13:38:56Z</dcterms:modified>
</cp:coreProperties>
</file>