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4" r:id="rId7"/>
    <p:sldId id="260" r:id="rId8"/>
    <p:sldId id="261" r:id="rId9"/>
    <p:sldId id="262" r:id="rId10"/>
    <p:sldId id="267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88"/>
  </p:normalViewPr>
  <p:slideViewPr>
    <p:cSldViewPr snapToGrid="0">
      <p:cViewPr varScale="1">
        <p:scale>
          <a:sx n="90" d="100"/>
          <a:sy n="90" d="100"/>
        </p:scale>
        <p:origin x="232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nsave.energy/solar-panels-advice/uk-places/essex" TargetMode="External"/><Relationship Id="rId2" Type="http://schemas.openxmlformats.org/officeDocument/2006/relationships/hyperlink" Target="https://windsorstar.com/business/33698#:~:text=Combined%20with%20seven%20other%20wind,than%20350%20megawatts%20of%20electric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pulse/how-calculate-output-solar-pv-system-detailed-guide-eman-rohayem#:~:text=For%20this%20step%2C%20the%20following,(kWh%2Fm2%2Fday)" TargetMode="External"/><Relationship Id="rId5" Type="http://schemas.openxmlformats.org/officeDocument/2006/relationships/hyperlink" Target="https://www.e-education.psu.edu/emsc297/node/649" TargetMode="External"/><Relationship Id="rId4" Type="http://schemas.openxmlformats.org/officeDocument/2006/relationships/hyperlink" Target="https://www.colchester.gov.uk/sustainability/our-emissions/?id=&amp;page=emissions--monito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3654-5E95-FF7B-F5BC-1D8FC667A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Weather Ahead: Navigating the Future with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4E90E-DBAE-FCAC-5392-222A748A0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Vishnu Govindarajan </a:t>
            </a:r>
          </a:p>
          <a:p>
            <a:r>
              <a:rPr lang="en-US" dirty="0"/>
              <a:t>Register number: 2310092</a:t>
            </a:r>
          </a:p>
        </p:txBody>
      </p:sp>
    </p:spTree>
    <p:extLst>
      <p:ext uri="{BB962C8B-B14F-4D97-AF65-F5344CB8AC3E}">
        <p14:creationId xmlns:p14="http://schemas.microsoft.com/office/powerpoint/2010/main" val="1921149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46D0-2494-214D-AA70-97AA2078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8FC6-6E8B-174B-61BD-69520E1C6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9" y="179916"/>
            <a:ext cx="10131425" cy="4124325"/>
          </a:xfrm>
        </p:spPr>
        <p:txBody>
          <a:bodyPr/>
          <a:lstStyle/>
          <a:p>
            <a:r>
              <a:rPr lang="en-US" dirty="0"/>
              <a:t>After predicting the values for solar power and wind power after 24 hours from the give data. I had found that there is surplus energy in the Colchester.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13EFF-3D76-3E9E-2A42-8281684F3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40" y="2495551"/>
            <a:ext cx="6280998" cy="395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62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99B0-FD19-565F-A2BD-4674B199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0BB8D-448E-D99A-FDAD-53F9D769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Confident about your model.  If your model fulfil the requirement of the company?</a:t>
            </a:r>
            <a:br>
              <a:rPr lang="en-US" dirty="0"/>
            </a:br>
            <a:r>
              <a:rPr lang="en-US" dirty="0"/>
              <a:t>Ans: Yes, I’m confident about my model.  Because I had used more than 4 machine learning model and two neural network model, based on the best accuracy I had implemented the model for the prediction. So it will predict accurately and surplus will be calculated.</a:t>
            </a:r>
          </a:p>
          <a:p>
            <a:r>
              <a:rPr lang="en-US" dirty="0"/>
              <a:t>Is it ready to deploy at may 2024?</a:t>
            </a:r>
            <a:br>
              <a:rPr lang="en-US" dirty="0"/>
            </a:br>
            <a:r>
              <a:rPr lang="en-US" dirty="0"/>
              <a:t>Ans: Yes, model is ready to deploy at may 2024 if you have the data till may month it can predict the value for next 24 hours with high accuracy.</a:t>
            </a:r>
          </a:p>
          <a:p>
            <a:r>
              <a:rPr lang="en-US" dirty="0"/>
              <a:t>Limitations to be considered?</a:t>
            </a:r>
            <a:br>
              <a:rPr lang="en-US" dirty="0"/>
            </a:br>
            <a:r>
              <a:rPr lang="en-US" dirty="0"/>
              <a:t>Ans: Some of my assumptions are not 100 percent correct. Like the assumptions I did for number of solar panel in Colchester and number of wind turbine in Colchester.  </a:t>
            </a:r>
          </a:p>
        </p:txBody>
      </p:sp>
    </p:spTree>
    <p:extLst>
      <p:ext uri="{BB962C8B-B14F-4D97-AF65-F5344CB8AC3E}">
        <p14:creationId xmlns:p14="http://schemas.microsoft.com/office/powerpoint/2010/main" val="122314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72D7-536A-A28F-A8B8-DAD78846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6641-D482-F9FB-B3C4-863ED0D4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1.(Number of turbines in Essex) </a:t>
            </a:r>
            <a:r>
              <a:rPr lang="en-GB" b="0" i="0" dirty="0">
                <a:effectLst/>
                <a:latin typeface="Roboto" panose="02000000000000000000" pitchFamily="2" charset="0"/>
                <a:hlinkClick r:id="rId2"/>
              </a:rPr>
              <a:t>https://windsorstar.com/business/33698#:~:text=Combined%20with%20seven%20other%20wind,than%20350%20megawatts%20of%20electricity</a:t>
            </a:r>
            <a:endParaRPr lang="en-GB" b="0" i="0" dirty="0">
              <a:effectLst/>
              <a:latin typeface="Roboto" panose="02000000000000000000" pitchFamily="2" charset="0"/>
            </a:endParaRPr>
          </a:p>
          <a:p>
            <a:r>
              <a:rPr lang="en-GB" dirty="0">
                <a:latin typeface="Roboto" panose="02000000000000000000" pitchFamily="2" charset="0"/>
              </a:rPr>
              <a:t>2. (Number of solar panel in Colchester home) </a:t>
            </a:r>
            <a:r>
              <a:rPr lang="en-GB" b="0" i="0" u="none" strike="noStrike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GB" b="0" i="0" u="none" strike="noStrike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</a:br>
            <a:r>
              <a:rPr lang="en-GB" b="0" i="0" dirty="0">
                <a:effectLst/>
                <a:latin typeface="Roboto" panose="02000000000000000000" pitchFamily="2" charset="0"/>
                <a:hlinkClick r:id="rId3"/>
              </a:rPr>
              <a:t>https://www.sunsave.energy/solar-panels-advice/uk-places/essex</a:t>
            </a:r>
            <a:endParaRPr lang="en-GB" b="0" i="0" dirty="0">
              <a:effectLst/>
              <a:latin typeface="Roboto" panose="02000000000000000000" pitchFamily="2" charset="0"/>
            </a:endParaRPr>
          </a:p>
          <a:p>
            <a:r>
              <a:rPr lang="en-GB" dirty="0">
                <a:latin typeface="Roboto" panose="02000000000000000000" pitchFamily="2" charset="0"/>
              </a:rPr>
              <a:t>3. (Electricity consumed by the Colchester people)</a:t>
            </a:r>
            <a:br>
              <a:rPr lang="en-GB" dirty="0">
                <a:latin typeface="Roboto" panose="02000000000000000000" pitchFamily="2" charset="0"/>
              </a:rPr>
            </a:br>
            <a:r>
              <a:rPr lang="en-GB" b="0" i="0" dirty="0">
                <a:effectLst/>
                <a:latin typeface="Roboto" panose="02000000000000000000" pitchFamily="2" charset="0"/>
                <a:hlinkClick r:id="rId4"/>
              </a:rPr>
              <a:t>https://www.colchester.gov.uk/sustainability/our-emissions/?id=&amp;page=emissions--monitoring</a:t>
            </a:r>
            <a:endParaRPr lang="en-GB" b="0" i="0" dirty="0">
              <a:effectLst/>
              <a:latin typeface="Roboto" panose="02000000000000000000" pitchFamily="2" charset="0"/>
            </a:endParaRPr>
          </a:p>
          <a:p>
            <a:r>
              <a:rPr lang="en-GB" dirty="0">
                <a:latin typeface="Roboto" panose="02000000000000000000" pitchFamily="2" charset="0"/>
              </a:rPr>
              <a:t>4. (Wind power formula)</a:t>
            </a:r>
            <a:br>
              <a:rPr lang="en-US" dirty="0">
                <a:latin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hlinkClick r:id="rId5"/>
              </a:rPr>
              <a:t>https://www.e-education.psu.edu/emsc297/node/649</a:t>
            </a:r>
            <a:endParaRPr lang="en-US" dirty="0">
              <a:latin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</a:rPr>
              <a:t>5. (Solar power formula)</a:t>
            </a:r>
            <a:br>
              <a:rPr lang="en-US" dirty="0">
                <a:latin typeface="Roboto" panose="02000000000000000000" pitchFamily="2" charset="0"/>
              </a:rPr>
            </a:br>
            <a:r>
              <a:rPr lang="en-US" dirty="0">
                <a:latin typeface="Roboto" panose="02000000000000000000" pitchFamily="2" charset="0"/>
                <a:hlinkClick r:id="rId6"/>
              </a:rPr>
              <a:t>https://www.linkedin.com/pulse/how-calculate-output-solar-pv-system-detailed-guide-eman-rohayem#:~:text=For%20this%20step%2C%20the%20following,(kWh%2Fm2%2Fday)</a:t>
            </a:r>
            <a:endParaRPr lang="en-US" dirty="0"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GB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4030-D1E8-C783-4900-1BC776FB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1AC6-435E-9E7E-D913-686AA2075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Welcome to the introduction of our innovative predictive energy management system project!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As energy prices continue to rise, company is dedicated to providing cost-effective solutions for clients.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In response to the growing demand for renewable energy options, excited to propose a new service that leverages surplus renewable energy to benefit local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This presentation will outline our plan to develop a reliable system for predicting energy surpluses at least 24 hours in advance, enabling to offer free energy to customers in eligible areas.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Our primary goal is to minimize false positives, ensuring efficient utilization of resources and maximizing cost savings for both our customers and the company.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1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A057-FA68-D1CC-0B7F-8FEEA01A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solidFill>
                  <a:srgbClr val="ECECEC"/>
                </a:solidFill>
                <a:effectLst/>
                <a:latin typeface="Söhne"/>
              </a:rPr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308F-BC0B-D950-76BE-3B68C625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Objective: Develop a system to predict surplus renewable energy at least 24 hours in advance.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Target Audience: Local customers in areas near renewable energy 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Pilot Duration: May 2024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Key Concern: Minimizing false positives to avoid unnecessary costs for the company.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Approach: Utilize historic energy records to analyse trends and patterns for accurate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Benefits: Cost-effective energy solution for customers, optimized resource utilization for the company.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148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16D1-1A0C-7097-728B-E60D1C9A3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B986C-FBF0-4525-A200-A10D2EDF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preprocessing I had filled the null values using linear interpolation method</a:t>
            </a:r>
          </a:p>
          <a:p>
            <a:r>
              <a:rPr lang="en-US" dirty="0"/>
              <a:t>I had used four machine learning models Linear regression, Random forest, Gradient Boosting, XGBRegressor.</a:t>
            </a:r>
          </a:p>
          <a:p>
            <a:r>
              <a:rPr lang="en-US" dirty="0"/>
              <a:t>Then I had used two neural network model which is LSTM and CNN</a:t>
            </a:r>
          </a:p>
          <a:p>
            <a:r>
              <a:rPr lang="en-US" dirty="0"/>
              <a:t>In this linear regression got the high accuracy.</a:t>
            </a:r>
          </a:p>
          <a:p>
            <a:r>
              <a:rPr lang="en-US" dirty="0"/>
              <a:t>So I used linear regression for my prediction.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4735-3777-B963-01A5-DF415A4E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solidFill>
                  <a:srgbClr val="ECECEC"/>
                </a:solidFill>
                <a:effectLst/>
                <a:latin typeface="Söhne"/>
              </a:rPr>
              <a:t>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167A-334D-188B-5957-04E8FE649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Wind Power Calculation: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Formula: 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KaTeX_Main"/>
              </a:rPr>
              <a:t>P=0.5×A×</a:t>
            </a:r>
            <a:r>
              <a:rPr lang="el-GR" b="0" i="0" u="none" strike="noStrike" dirty="0">
                <a:solidFill>
                  <a:srgbClr val="ECECEC"/>
                </a:solidFill>
                <a:effectLst/>
                <a:latin typeface="KaTeX_Main"/>
              </a:rPr>
              <a:t>ρ×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KaTeX_Main"/>
              </a:rPr>
              <a:t>V3×Cp</a:t>
            </a:r>
            <a:endParaRPr lang="en-GB" b="0" i="0" u="none" strike="noStrike" dirty="0">
              <a:solidFill>
                <a:srgbClr val="ECECEC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Assumption: Wind turbine capacity determined based on estimated average wind speed in the area.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Solar Power Calculation: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Formula: </a:t>
            </a:r>
            <a:r>
              <a:rPr lang="en-GB" b="0" i="0" u="none" strike="noStrike" dirty="0">
                <a:solidFill>
                  <a:srgbClr val="ECECEC"/>
                </a:solidFill>
                <a:effectLst/>
                <a:latin typeface="KaTeX_Main"/>
              </a:rPr>
              <a:t>P=A×G×</a:t>
            </a:r>
            <a:r>
              <a:rPr lang="el-GR" b="0" i="0" u="none" strike="noStrike" dirty="0">
                <a:solidFill>
                  <a:srgbClr val="ECECEC"/>
                </a:solidFill>
                <a:effectLst/>
                <a:latin typeface="KaTeX_Main"/>
              </a:rPr>
              <a:t>η</a:t>
            </a:r>
            <a:endParaRPr lang="en-US" b="0" i="0" u="none" strike="noStrike" dirty="0">
              <a:solidFill>
                <a:srgbClr val="ECECEC"/>
              </a:solidFill>
              <a:effectLst/>
              <a:latin typeface="KaTeX_Main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Assumption: Solar panel capacity determined based on assumed area coverage and average solar irradiance.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Surplus Energy Calculation: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Formula: Surplus = (Total Solar Power + Total Wind Power) - Energy Consumed by Colchester Residents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Total solar power and wind power aggregated from individual calculations.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ECECEC"/>
                </a:solidFill>
                <a:effectLst/>
                <a:latin typeface="Söhne"/>
              </a:rPr>
              <a:t>Energy consumption data sourced from historic records for the Colchester area.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2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0D54-3CDF-A1DE-73FB-48B7CA5E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4455-763C-9658-3930-F98F8EA90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energy used: Solar and wind energy.</a:t>
            </a:r>
          </a:p>
          <a:p>
            <a:r>
              <a:rPr lang="en-US" dirty="0"/>
              <a:t>Location used: Colchester.</a:t>
            </a:r>
          </a:p>
          <a:p>
            <a:r>
              <a:rPr lang="en-US" dirty="0"/>
              <a:t>After finding the threshold I had implemented a decision making system it will tells us if there is surplus energy is there or not.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6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ECD6-84F0-DDAC-905E-872528B0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for wind and solar power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8809329-EB8C-71B1-4797-9293BAD85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2065867"/>
            <a:ext cx="4866216" cy="364966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608901-4C8B-E359-EBCA-63FB19FE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983" y="2065867"/>
            <a:ext cx="4866216" cy="37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3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9C96-02CB-391E-011C-BFF44DA4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Surplus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3096D-DA9C-5026-51A0-1405A8649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had found the surplus for he year 2019.</a:t>
            </a:r>
          </a:p>
          <a:p>
            <a:r>
              <a:rPr lang="en-US" dirty="0"/>
              <a:t>Total solar power for the year 2019: 55528200.0 </a:t>
            </a:r>
          </a:p>
          <a:p>
            <a:r>
              <a:rPr lang="en-US" dirty="0"/>
              <a:t>Total wind power for the year 2019: 20464056.69</a:t>
            </a:r>
          </a:p>
          <a:p>
            <a:r>
              <a:rPr lang="en-US" dirty="0"/>
              <a:t>surplus energy is 74050176.69288401</a:t>
            </a:r>
          </a:p>
          <a:p>
            <a:r>
              <a:rPr lang="en-US" dirty="0"/>
              <a:t>By adding the total solar power and total wind power and subtract the total value from energy consumed then we can able to find the surplus energy.</a:t>
            </a:r>
          </a:p>
        </p:txBody>
      </p:sp>
    </p:spTree>
    <p:extLst>
      <p:ext uri="{BB962C8B-B14F-4D97-AF65-F5344CB8AC3E}">
        <p14:creationId xmlns:p14="http://schemas.microsoft.com/office/powerpoint/2010/main" val="24600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C22A-D3AE-25D9-51A5-CD9309A57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and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D875-CE0A-FDAE-1DCA-46490986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website I had found total number of wind turbines in the Essex state.  170 turbines are there in Essex. But there is no data for number of wind turbines in Colchester. </a:t>
            </a:r>
          </a:p>
          <a:p>
            <a:r>
              <a:rPr lang="en-US" dirty="0"/>
              <a:t>In Essex there are 14 districts so by dividing the number we can get 13 turbines in Colchester. </a:t>
            </a:r>
          </a:p>
          <a:p>
            <a:r>
              <a:rPr lang="en-US" dirty="0"/>
              <a:t>For solar panel I found on average 7280 homes have solar panel in Colchester.  So I just assumed 7280 solar panel in Colchester.</a:t>
            </a:r>
          </a:p>
          <a:p>
            <a:r>
              <a:rPr lang="en-US" dirty="0"/>
              <a:t>This is how I made the assumptions.</a:t>
            </a:r>
          </a:p>
        </p:txBody>
      </p:sp>
    </p:spTree>
    <p:extLst>
      <p:ext uri="{BB962C8B-B14F-4D97-AF65-F5344CB8AC3E}">
        <p14:creationId xmlns:p14="http://schemas.microsoft.com/office/powerpoint/2010/main" val="29181178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73</TotalTime>
  <Words>921</Words>
  <Application>Microsoft Macintosh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KaTeX_Main</vt:lpstr>
      <vt:lpstr>Roboto</vt:lpstr>
      <vt:lpstr>Söhne</vt:lpstr>
      <vt:lpstr>Celestial</vt:lpstr>
      <vt:lpstr>Weather Ahead: Navigating the Future with Prediction</vt:lpstr>
      <vt:lpstr>Project introduction</vt:lpstr>
      <vt:lpstr>Project Overview</vt:lpstr>
      <vt:lpstr>methods</vt:lpstr>
      <vt:lpstr>Methods</vt:lpstr>
      <vt:lpstr>methods</vt:lpstr>
      <vt:lpstr>Graph for wind and solar power</vt:lpstr>
      <vt:lpstr>Surplus results </vt:lpstr>
      <vt:lpstr>Research and assumption</vt:lpstr>
      <vt:lpstr>conclusion</vt:lpstr>
      <vt:lpstr>Questions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Ahead: Navigating the Future with Prediction</dc:title>
  <dc:creator>Govindarajan, Vishnu</dc:creator>
  <cp:lastModifiedBy>Govindarajan, Vishnu</cp:lastModifiedBy>
  <cp:revision>1</cp:revision>
  <dcterms:created xsi:type="dcterms:W3CDTF">2024-04-20T23:32:39Z</dcterms:created>
  <dcterms:modified xsi:type="dcterms:W3CDTF">2024-04-21T00:45:48Z</dcterms:modified>
</cp:coreProperties>
</file>