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2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3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5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Side-Channel Attack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Cryptographic Hardware Vulnerability Detection</a:t>
            </a:r>
            <a:endParaRPr lang="en-IN" dirty="0"/>
          </a:p>
          <a:p>
            <a:r>
              <a:rPr lang="en-IN"/>
              <a:t>TGG7 –GLITCHTHON-TEAM 2</a:t>
            </a:r>
            <a:r>
              <a:rPr lang="en-IN" dirty="0"/>
              <a:t>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rgbClr val="FF4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0D67D6-F3F3-7197-179D-43EB638D0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449" y="1123527"/>
            <a:ext cx="742709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5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D0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742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D1BA7F-D872-3378-F21B-00A5A6BE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077595"/>
            <a:ext cx="8178799" cy="47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3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rgbClr val="8F4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9FA11A-9D02-C446-4730-D490BC5FE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357" y="1317550"/>
            <a:ext cx="7463281" cy="42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Breakthrough in Cryptographic Security Analysis</a:t>
            </a:r>
          </a:p>
          <a:p>
            <a:r>
              <a:t>• AI-Driven Vulnerability Detection</a:t>
            </a:r>
          </a:p>
          <a:p>
            <a:r>
              <a:t>• Proactive Encryption System Hardening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Enhanced Machine Learning Models</a:t>
            </a:r>
          </a:p>
          <a:p>
            <a:r>
              <a:t>• Expanded Attack Scenario Coverage</a:t>
            </a:r>
          </a:p>
          <a:p>
            <a:r>
              <a:t>• Real-World Cryptographic Hardware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Encryption Vulnerabilities</a:t>
            </a:r>
          </a:p>
          <a:p>
            <a:pPr lvl="1"/>
            <a:r>
              <a:t>Side-channel attacks exploit physical signal leakages</a:t>
            </a:r>
          </a:p>
          <a:p>
            <a:pPr lvl="1"/>
            <a:r>
              <a:t>Key Attack Vectors:</a:t>
            </a:r>
          </a:p>
          <a:p>
            <a:pPr lvl="2"/>
            <a:r>
              <a:t>• Power consumption analysis</a:t>
            </a:r>
          </a:p>
          <a:p>
            <a:pPr lvl="2"/>
            <a:r>
              <a:t>• Timing variations</a:t>
            </a:r>
          </a:p>
          <a:p>
            <a:pPr lvl="2"/>
            <a:r>
              <a:t>• Electromagnetic emissions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Advanced Machine Learning Models</a:t>
            </a:r>
          </a:p>
          <a:p>
            <a:pPr lvl="1"/>
            <a:r>
              <a:t>• Neural Network Classifier</a:t>
            </a:r>
          </a:p>
          <a:p>
            <a:pPr lvl="1"/>
            <a:r>
              <a:t>• Random Forest Classifier</a:t>
            </a:r>
          </a:p>
          <a:p>
            <a:r>
              <a:t>Signal Analysis Techniques</a:t>
            </a:r>
          </a:p>
          <a:p>
            <a:pPr lvl="1"/>
            <a:r>
              <a:t>• Complex feature extraction</a:t>
            </a:r>
          </a:p>
          <a:p>
            <a:pPr lvl="1"/>
            <a:r>
              <a:t>• Realistic trace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Technological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Side-Channel Analyzer</a:t>
            </a:r>
          </a:p>
          <a:p>
            <a:pPr lvl="1"/>
            <a:r>
              <a:t>• Synthetic trace generation</a:t>
            </a:r>
          </a:p>
          <a:p>
            <a:pPr lvl="1"/>
            <a:r>
              <a:t>• Complex signal feature extraction</a:t>
            </a:r>
          </a:p>
          <a:p>
            <a:r>
              <a:t>Attack Simulation Framework</a:t>
            </a:r>
          </a:p>
          <a:p>
            <a:pPr lvl="1"/>
            <a:r>
              <a:t>• Multi-vector attack scenarios</a:t>
            </a:r>
          </a:p>
          <a:p>
            <a:pPr lvl="1"/>
            <a:r>
              <a:t>• Comprehensive risk assessment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Performance Metrics</a:t>
            </a:r>
          </a:p>
          <a:p>
            <a:pPr lvl="1"/>
            <a:r>
              <a:t>• High accuracy in vulnerability detection</a:t>
            </a:r>
          </a:p>
          <a:p>
            <a:r>
              <a:t>Risk Level Classification</a:t>
            </a:r>
          </a:p>
          <a:p>
            <a:pPr lvl="1"/>
            <a:r>
              <a:t>• Low Risk</a:t>
            </a:r>
          </a:p>
          <a:p>
            <a:pPr lvl="1"/>
            <a:r>
              <a:t>• Moderate Risk</a:t>
            </a:r>
          </a:p>
          <a:p>
            <a:pPr lvl="1"/>
            <a:r>
              <a:t>• High Critical Risk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Attack 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Comprehensive Risk Assessment</a:t>
            </a:r>
          </a:p>
          <a:p>
            <a:pPr lvl="1"/>
            <a:r>
              <a:t>• Average risk score calculation</a:t>
            </a:r>
          </a:p>
          <a:p>
            <a:r>
              <a:t>Attack Type Coverage</a:t>
            </a:r>
          </a:p>
          <a:p>
            <a:pPr lvl="1"/>
            <a:r>
              <a:t>• Multi-vector attacks</a:t>
            </a:r>
          </a:p>
          <a:p>
            <a:pPr lvl="1"/>
            <a:r>
              <a:t>• Power analysis</a:t>
            </a:r>
          </a:p>
          <a:p>
            <a:pPr lvl="1"/>
            <a:r>
              <a:t>• Timing attacks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Visualization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Model Prediction Alignment</a:t>
            </a:r>
          </a:p>
          <a:p>
            <a:pPr lvl="1"/>
            <a:r>
              <a:t>• Sankey Diagram</a:t>
            </a:r>
          </a:p>
          <a:p>
            <a:r>
              <a:t>Vulnerability Analysis</a:t>
            </a:r>
          </a:p>
          <a:p>
            <a:pPr lvl="1"/>
            <a:r>
              <a:t>• Multi-Dimensional Heatmap</a:t>
            </a:r>
          </a:p>
          <a:p>
            <a:pPr lvl="1"/>
            <a:r>
              <a:t>• Probabilistic Risk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rgbClr val="208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5E009A-CFFE-9EB3-F19D-CBC9C2C05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357" y="1438828"/>
            <a:ext cx="7463281" cy="39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9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rgbClr val="D0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4C3688-F72D-0FEB-5A52-FA5069220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357" y="1252246"/>
            <a:ext cx="7463281" cy="43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3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</TotalTime>
  <Words>187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AI Side-Channel Attack Model</vt:lpstr>
      <vt:lpstr>The Challenge</vt:lpstr>
      <vt:lpstr>Technical Approach</vt:lpstr>
      <vt:lpstr>Key Technological Components</vt:lpstr>
      <vt:lpstr>Model Training Insights</vt:lpstr>
      <vt:lpstr>Attack Simulation Results</vt:lpstr>
      <vt:lpstr>Advanced Visualization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Achievements</vt:lpstr>
      <vt:lpstr>Future Work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Lohithaswin V</cp:lastModifiedBy>
  <cp:revision>2</cp:revision>
  <dcterms:created xsi:type="dcterms:W3CDTF">2013-01-27T09:14:16Z</dcterms:created>
  <dcterms:modified xsi:type="dcterms:W3CDTF">2025-03-27T06:05:03Z</dcterms:modified>
  <cp:category/>
</cp:coreProperties>
</file>