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1" showSpecialPlsOnTitleSld="0" saveSubsetFonts="1">
  <p:sldMasterIdLst>
    <p:sldMasterId id="2147484197" r:id="rId1"/>
  </p:sldMasterIdLst>
  <p:notesMasterIdLst>
    <p:notesMasterId r:id="rId23"/>
  </p:notesMasterIdLst>
  <p:sldIdLst>
    <p:sldId id="267" r:id="rId2"/>
    <p:sldId id="275" r:id="rId3"/>
    <p:sldId id="270" r:id="rId4"/>
    <p:sldId id="262" r:id="rId5"/>
    <p:sldId id="264" r:id="rId6"/>
    <p:sldId id="265" r:id="rId7"/>
    <p:sldId id="278" r:id="rId8"/>
    <p:sldId id="279" r:id="rId9"/>
    <p:sldId id="268" r:id="rId10"/>
    <p:sldId id="269" r:id="rId11"/>
    <p:sldId id="271" r:id="rId12"/>
    <p:sldId id="258" r:id="rId13"/>
    <p:sldId id="259" r:id="rId14"/>
    <p:sldId id="261" r:id="rId15"/>
    <p:sldId id="272" r:id="rId16"/>
    <p:sldId id="273" r:id="rId17"/>
    <p:sldId id="274" r:id="rId18"/>
    <p:sldId id="266" r:id="rId19"/>
    <p:sldId id="260" r:id="rId20"/>
    <p:sldId id="280" r:id="rId21"/>
    <p:sldId id="277" r:id="rId22"/>
  </p:sldIdLst>
  <p:sldSz cx="9906000" cy="6858000" type="A4"/>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DE7"/>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F16636-9034-4833-B1B4-DD41A2E3CDEF}" v="47" dt="2024-07-27T05:21:31.7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0327" autoAdjust="0"/>
  </p:normalViewPr>
  <p:slideViewPr>
    <p:cSldViewPr snapToGrid="0">
      <p:cViewPr varScale="1">
        <p:scale>
          <a:sx n="74" d="100"/>
          <a:sy n="74" d="100"/>
        </p:scale>
        <p:origin x="1454" y="77"/>
      </p:cViewPr>
      <p:guideLst/>
    </p:cSldViewPr>
  </p:slideViewPr>
  <p:notesTextViewPr>
    <p:cViewPr>
      <p:scale>
        <a:sx n="1" d="1"/>
        <a:sy n="1" d="1"/>
      </p:scale>
      <p:origin x="0" y="0"/>
    </p:cViewPr>
  </p:notesTextViewPr>
  <p:sorterViewPr>
    <p:cViewPr>
      <p:scale>
        <a:sx n="100" d="100"/>
        <a:sy n="100" d="100"/>
      </p:scale>
      <p:origin x="0" y="-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ni Paradesi" userId="9105c21db0b86f18" providerId="LiveId" clId="{CBF16636-9034-4833-B1B4-DD41A2E3CDEF}"/>
    <pc:docChg chg="undo custSel addSld delSld modSld">
      <pc:chgData name="Nandini Paradesi" userId="9105c21db0b86f18" providerId="LiveId" clId="{CBF16636-9034-4833-B1B4-DD41A2E3CDEF}" dt="2024-07-27T07:02:56.782" v="1935" actId="20577"/>
      <pc:docMkLst>
        <pc:docMk/>
      </pc:docMkLst>
      <pc:sldChg chg="modSp mod modTransition">
        <pc:chgData name="Nandini Paradesi" userId="9105c21db0b86f18" providerId="LiveId" clId="{CBF16636-9034-4833-B1B4-DD41A2E3CDEF}" dt="2024-07-27T05:14:55.723" v="653" actId="5793"/>
        <pc:sldMkLst>
          <pc:docMk/>
          <pc:sldMk cId="2864856120" sldId="258"/>
        </pc:sldMkLst>
        <pc:spChg chg="mod">
          <ac:chgData name="Nandini Paradesi" userId="9105c21db0b86f18" providerId="LiveId" clId="{CBF16636-9034-4833-B1B4-DD41A2E3CDEF}" dt="2024-07-27T05:14:55.723" v="653" actId="5793"/>
          <ac:spMkLst>
            <pc:docMk/>
            <pc:sldMk cId="2864856120" sldId="258"/>
            <ac:spMk id="3" creationId="{A590E77D-48EE-FA8A-CE2F-16BA92C4B351}"/>
          </ac:spMkLst>
        </pc:spChg>
      </pc:sldChg>
      <pc:sldChg chg="modSp mod modTransition">
        <pc:chgData name="Nandini Paradesi" userId="9105c21db0b86f18" providerId="LiveId" clId="{CBF16636-9034-4833-B1B4-DD41A2E3CDEF}" dt="2024-07-27T05:04:48.428" v="510" actId="5793"/>
        <pc:sldMkLst>
          <pc:docMk/>
          <pc:sldMk cId="3640809549" sldId="259"/>
        </pc:sldMkLst>
        <pc:spChg chg="mod">
          <ac:chgData name="Nandini Paradesi" userId="9105c21db0b86f18" providerId="LiveId" clId="{CBF16636-9034-4833-B1B4-DD41A2E3CDEF}" dt="2024-07-27T05:04:48.428" v="510" actId="5793"/>
          <ac:spMkLst>
            <pc:docMk/>
            <pc:sldMk cId="3640809549" sldId="259"/>
            <ac:spMk id="3" creationId="{547CE23E-B4B2-8756-024D-BA7CDD4FD668}"/>
          </ac:spMkLst>
        </pc:spChg>
      </pc:sldChg>
      <pc:sldChg chg="modSp mod modTransition">
        <pc:chgData name="Nandini Paradesi" userId="9105c21db0b86f18" providerId="LiveId" clId="{CBF16636-9034-4833-B1B4-DD41A2E3CDEF}" dt="2024-07-27T05:18:48.430" v="661" actId="27636"/>
        <pc:sldMkLst>
          <pc:docMk/>
          <pc:sldMk cId="3419253411" sldId="260"/>
        </pc:sldMkLst>
        <pc:spChg chg="mod">
          <ac:chgData name="Nandini Paradesi" userId="9105c21db0b86f18" providerId="LiveId" clId="{CBF16636-9034-4833-B1B4-DD41A2E3CDEF}" dt="2024-07-27T05:18:48.430" v="661" actId="27636"/>
          <ac:spMkLst>
            <pc:docMk/>
            <pc:sldMk cId="3419253411" sldId="260"/>
            <ac:spMk id="3" creationId="{6E0CEBEA-972B-B281-87B8-B8B56B86E71D}"/>
          </ac:spMkLst>
        </pc:spChg>
      </pc:sldChg>
      <pc:sldChg chg="modTransition">
        <pc:chgData name="Nandini Paradesi" userId="9105c21db0b86f18" providerId="LiveId" clId="{CBF16636-9034-4833-B1B4-DD41A2E3CDEF}" dt="2024-07-27T05:11:12.436" v="527"/>
        <pc:sldMkLst>
          <pc:docMk/>
          <pc:sldMk cId="104049514" sldId="261"/>
        </pc:sldMkLst>
      </pc:sldChg>
      <pc:sldChg chg="modTransition">
        <pc:chgData name="Nandini Paradesi" userId="9105c21db0b86f18" providerId="LiveId" clId="{CBF16636-9034-4833-B1B4-DD41A2E3CDEF}" dt="2024-07-27T04:58:54.185" v="26"/>
        <pc:sldMkLst>
          <pc:docMk/>
          <pc:sldMk cId="3433962638" sldId="262"/>
        </pc:sldMkLst>
      </pc:sldChg>
      <pc:sldChg chg="modTransition">
        <pc:chgData name="Nandini Paradesi" userId="9105c21db0b86f18" providerId="LiveId" clId="{CBF16636-9034-4833-B1B4-DD41A2E3CDEF}" dt="2024-07-27T04:57:44.321" v="22"/>
        <pc:sldMkLst>
          <pc:docMk/>
          <pc:sldMk cId="3861404652" sldId="264"/>
        </pc:sldMkLst>
      </pc:sldChg>
      <pc:sldChg chg="modTransition">
        <pc:chgData name="Nandini Paradesi" userId="9105c21db0b86f18" providerId="LiveId" clId="{CBF16636-9034-4833-B1B4-DD41A2E3CDEF}" dt="2024-07-27T04:58:59.375" v="27"/>
        <pc:sldMkLst>
          <pc:docMk/>
          <pc:sldMk cId="531616499" sldId="265"/>
        </pc:sldMkLst>
      </pc:sldChg>
      <pc:sldChg chg="modTransition">
        <pc:chgData name="Nandini Paradesi" userId="9105c21db0b86f18" providerId="LiveId" clId="{CBF16636-9034-4833-B1B4-DD41A2E3CDEF}" dt="2024-07-27T05:11:22.066" v="531"/>
        <pc:sldMkLst>
          <pc:docMk/>
          <pc:sldMk cId="1513286644" sldId="266"/>
        </pc:sldMkLst>
      </pc:sldChg>
      <pc:sldChg chg="modTransition">
        <pc:chgData name="Nandini Paradesi" userId="9105c21db0b86f18" providerId="LiveId" clId="{CBF16636-9034-4833-B1B4-DD41A2E3CDEF}" dt="2024-07-27T04:56:34.077" v="15"/>
        <pc:sldMkLst>
          <pc:docMk/>
          <pc:sldMk cId="3856764870" sldId="267"/>
        </pc:sldMkLst>
      </pc:sldChg>
      <pc:sldChg chg="modTransition">
        <pc:chgData name="Nandini Paradesi" userId="9105c21db0b86f18" providerId="LiveId" clId="{CBF16636-9034-4833-B1B4-DD41A2E3CDEF}" dt="2024-07-27T04:59:07.363" v="30"/>
        <pc:sldMkLst>
          <pc:docMk/>
          <pc:sldMk cId="1592861213" sldId="268"/>
        </pc:sldMkLst>
      </pc:sldChg>
      <pc:sldChg chg="modTransition">
        <pc:chgData name="Nandini Paradesi" userId="9105c21db0b86f18" providerId="LiveId" clId="{CBF16636-9034-4833-B1B4-DD41A2E3CDEF}" dt="2024-07-27T04:59:10.093" v="31"/>
        <pc:sldMkLst>
          <pc:docMk/>
          <pc:sldMk cId="914541734" sldId="269"/>
        </pc:sldMkLst>
      </pc:sldChg>
      <pc:sldChg chg="modSp mod modTransition">
        <pc:chgData name="Nandini Paradesi" userId="9105c21db0b86f18" providerId="LiveId" clId="{CBF16636-9034-4833-B1B4-DD41A2E3CDEF}" dt="2024-07-27T05:05:32.410" v="512" actId="1076"/>
        <pc:sldMkLst>
          <pc:docMk/>
          <pc:sldMk cId="2192497016" sldId="270"/>
        </pc:sldMkLst>
        <pc:spChg chg="mod">
          <ac:chgData name="Nandini Paradesi" userId="9105c21db0b86f18" providerId="LiveId" clId="{CBF16636-9034-4833-B1B4-DD41A2E3CDEF}" dt="2024-07-27T05:05:32.410" v="512" actId="1076"/>
          <ac:spMkLst>
            <pc:docMk/>
            <pc:sldMk cId="2192497016" sldId="270"/>
            <ac:spMk id="4" creationId="{C36F17EF-1CB0-0F41-4C5A-F9836C2789E9}"/>
          </ac:spMkLst>
        </pc:spChg>
      </pc:sldChg>
      <pc:sldChg chg="modTransition">
        <pc:chgData name="Nandini Paradesi" userId="9105c21db0b86f18" providerId="LiveId" clId="{CBF16636-9034-4833-B1B4-DD41A2E3CDEF}" dt="2024-07-27T04:59:12.510" v="32"/>
        <pc:sldMkLst>
          <pc:docMk/>
          <pc:sldMk cId="4226599793" sldId="271"/>
        </pc:sldMkLst>
      </pc:sldChg>
      <pc:sldChg chg="modTransition">
        <pc:chgData name="Nandini Paradesi" userId="9105c21db0b86f18" providerId="LiveId" clId="{CBF16636-9034-4833-B1B4-DD41A2E3CDEF}" dt="2024-07-27T05:11:14.565" v="528"/>
        <pc:sldMkLst>
          <pc:docMk/>
          <pc:sldMk cId="2070457950" sldId="272"/>
        </pc:sldMkLst>
      </pc:sldChg>
      <pc:sldChg chg="modSp mod modTransition">
        <pc:chgData name="Nandini Paradesi" userId="9105c21db0b86f18" providerId="LiveId" clId="{CBF16636-9034-4833-B1B4-DD41A2E3CDEF}" dt="2024-07-27T05:19:43.946" v="662" actId="255"/>
        <pc:sldMkLst>
          <pc:docMk/>
          <pc:sldMk cId="3406169370" sldId="273"/>
        </pc:sldMkLst>
        <pc:spChg chg="mod">
          <ac:chgData name="Nandini Paradesi" userId="9105c21db0b86f18" providerId="LiveId" clId="{CBF16636-9034-4833-B1B4-DD41A2E3CDEF}" dt="2024-07-27T05:19:43.946" v="662" actId="255"/>
          <ac:spMkLst>
            <pc:docMk/>
            <pc:sldMk cId="3406169370" sldId="273"/>
            <ac:spMk id="3" creationId="{1C1B4886-692D-1D9D-036E-C1E5950F04BC}"/>
          </ac:spMkLst>
        </pc:spChg>
      </pc:sldChg>
      <pc:sldChg chg="modTransition">
        <pc:chgData name="Nandini Paradesi" userId="9105c21db0b86f18" providerId="LiveId" clId="{CBF16636-9034-4833-B1B4-DD41A2E3CDEF}" dt="2024-07-27T05:11:19.845" v="530"/>
        <pc:sldMkLst>
          <pc:docMk/>
          <pc:sldMk cId="2403698488" sldId="274"/>
        </pc:sldMkLst>
      </pc:sldChg>
      <pc:sldChg chg="modTransition">
        <pc:chgData name="Nandini Paradesi" userId="9105c21db0b86f18" providerId="LiveId" clId="{CBF16636-9034-4833-B1B4-DD41A2E3CDEF}" dt="2024-07-27T04:57:59.512" v="23"/>
        <pc:sldMkLst>
          <pc:docMk/>
          <pc:sldMk cId="4041894390" sldId="275"/>
        </pc:sldMkLst>
      </pc:sldChg>
      <pc:sldChg chg="modTransition">
        <pc:chgData name="Nandini Paradesi" userId="9105c21db0b86f18" providerId="LiveId" clId="{CBF16636-9034-4833-B1B4-DD41A2E3CDEF}" dt="2024-07-27T05:11:37.080" v="536"/>
        <pc:sldMkLst>
          <pc:docMk/>
          <pc:sldMk cId="2543000829" sldId="277"/>
        </pc:sldMkLst>
      </pc:sldChg>
      <pc:sldChg chg="addSp delSp modSp mod modTransition">
        <pc:chgData name="Nandini Paradesi" userId="9105c21db0b86f18" providerId="LiveId" clId="{CBF16636-9034-4833-B1B4-DD41A2E3CDEF}" dt="2024-07-27T05:42:29.312" v="1933" actId="13822"/>
        <pc:sldMkLst>
          <pc:docMk/>
          <pc:sldMk cId="3065121334" sldId="278"/>
        </pc:sldMkLst>
        <pc:graphicFrameChg chg="add del mod modGraphic">
          <ac:chgData name="Nandini Paradesi" userId="9105c21db0b86f18" providerId="LiveId" clId="{CBF16636-9034-4833-B1B4-DD41A2E3CDEF}" dt="2024-07-27T05:30:30.030" v="1174" actId="478"/>
          <ac:graphicFrameMkLst>
            <pc:docMk/>
            <pc:sldMk cId="3065121334" sldId="278"/>
            <ac:graphicFrameMk id="2" creationId="{C3E60157-4306-8563-6F67-CF40D186F1C7}"/>
          </ac:graphicFrameMkLst>
        </pc:graphicFrameChg>
        <pc:graphicFrameChg chg="add del mod modGraphic">
          <ac:chgData name="Nandini Paradesi" userId="9105c21db0b86f18" providerId="LiveId" clId="{CBF16636-9034-4833-B1B4-DD41A2E3CDEF}" dt="2024-07-27T05:31:07.346" v="1180" actId="478"/>
          <ac:graphicFrameMkLst>
            <pc:docMk/>
            <pc:sldMk cId="3065121334" sldId="278"/>
            <ac:graphicFrameMk id="4" creationId="{28AFE539-442E-B684-1B53-72ABCE487F94}"/>
          </ac:graphicFrameMkLst>
        </pc:graphicFrameChg>
        <pc:graphicFrameChg chg="add mod modGraphic">
          <ac:chgData name="Nandini Paradesi" userId="9105c21db0b86f18" providerId="LiveId" clId="{CBF16636-9034-4833-B1B4-DD41A2E3CDEF}" dt="2024-07-27T05:40:19.824" v="1901" actId="20577"/>
          <ac:graphicFrameMkLst>
            <pc:docMk/>
            <pc:sldMk cId="3065121334" sldId="278"/>
            <ac:graphicFrameMk id="6" creationId="{BB989845-9F54-93DA-ACCA-614F138E741D}"/>
          </ac:graphicFrameMkLst>
        </pc:graphicFrameChg>
        <pc:picChg chg="del">
          <ac:chgData name="Nandini Paradesi" userId="9105c21db0b86f18" providerId="LiveId" clId="{CBF16636-9034-4833-B1B4-DD41A2E3CDEF}" dt="2024-07-27T05:20:55.352" v="663" actId="478"/>
          <ac:picMkLst>
            <pc:docMk/>
            <pc:sldMk cId="3065121334" sldId="278"/>
            <ac:picMk id="7" creationId="{923D1B33-BE99-48BB-438E-8B5505FA652F}"/>
          </ac:picMkLst>
        </pc:picChg>
        <pc:cxnChg chg="add mod">
          <ac:chgData name="Nandini Paradesi" userId="9105c21db0b86f18" providerId="LiveId" clId="{CBF16636-9034-4833-B1B4-DD41A2E3CDEF}" dt="2024-07-27T05:33:29.407" v="1212" actId="13822"/>
          <ac:cxnSpMkLst>
            <pc:docMk/>
            <pc:sldMk cId="3065121334" sldId="278"/>
            <ac:cxnSpMk id="9" creationId="{F286B733-A7ED-9946-4288-0DDFDFCE83E9}"/>
          </ac:cxnSpMkLst>
        </pc:cxnChg>
        <pc:cxnChg chg="add del mod">
          <ac:chgData name="Nandini Paradesi" userId="9105c21db0b86f18" providerId="LiveId" clId="{CBF16636-9034-4833-B1B4-DD41A2E3CDEF}" dt="2024-07-27T05:33:28.935" v="1211" actId="11529"/>
          <ac:cxnSpMkLst>
            <pc:docMk/>
            <pc:sldMk cId="3065121334" sldId="278"/>
            <ac:cxnSpMk id="11" creationId="{1ACB0437-11F4-F3A7-D248-B1390AA9AF24}"/>
          </ac:cxnSpMkLst>
        </pc:cxnChg>
        <pc:cxnChg chg="add del">
          <ac:chgData name="Nandini Paradesi" userId="9105c21db0b86f18" providerId="LiveId" clId="{CBF16636-9034-4833-B1B4-DD41A2E3CDEF}" dt="2024-07-27T05:33:07.888" v="1203" actId="11529"/>
          <ac:cxnSpMkLst>
            <pc:docMk/>
            <pc:sldMk cId="3065121334" sldId="278"/>
            <ac:cxnSpMk id="13" creationId="{7719A704-4635-331B-2216-B3E5E71ED2B9}"/>
          </ac:cxnSpMkLst>
        </pc:cxnChg>
        <pc:cxnChg chg="add del mod">
          <ac:chgData name="Nandini Paradesi" userId="9105c21db0b86f18" providerId="LiveId" clId="{CBF16636-9034-4833-B1B4-DD41A2E3CDEF}" dt="2024-07-27T05:33:28.183" v="1209" actId="11529"/>
          <ac:cxnSpMkLst>
            <pc:docMk/>
            <pc:sldMk cId="3065121334" sldId="278"/>
            <ac:cxnSpMk id="15" creationId="{41D7A918-9CF1-38A7-AC5A-8874A1CE5604}"/>
          </ac:cxnSpMkLst>
        </pc:cxnChg>
        <pc:cxnChg chg="add del">
          <ac:chgData name="Nandini Paradesi" userId="9105c21db0b86f18" providerId="LiveId" clId="{CBF16636-9034-4833-B1B4-DD41A2E3CDEF}" dt="2024-07-27T05:33:27.441" v="1207" actId="11529"/>
          <ac:cxnSpMkLst>
            <pc:docMk/>
            <pc:sldMk cId="3065121334" sldId="278"/>
            <ac:cxnSpMk id="17" creationId="{1FE86390-1BB0-A7E2-B29E-C0D294C2FEAD}"/>
          </ac:cxnSpMkLst>
        </pc:cxnChg>
        <pc:cxnChg chg="add mod">
          <ac:chgData name="Nandini Paradesi" userId="9105c21db0b86f18" providerId="LiveId" clId="{CBF16636-9034-4833-B1B4-DD41A2E3CDEF}" dt="2024-07-27T05:40:31.086" v="1903" actId="13822"/>
          <ac:cxnSpMkLst>
            <pc:docMk/>
            <pc:sldMk cId="3065121334" sldId="278"/>
            <ac:cxnSpMk id="19" creationId="{A6A2B47C-EC80-C250-24CF-AEC648C8A567}"/>
          </ac:cxnSpMkLst>
        </pc:cxnChg>
        <pc:cxnChg chg="add mod">
          <ac:chgData name="Nandini Paradesi" userId="9105c21db0b86f18" providerId="LiveId" clId="{CBF16636-9034-4833-B1B4-DD41A2E3CDEF}" dt="2024-07-27T05:40:40.611" v="1905" actId="13822"/>
          <ac:cxnSpMkLst>
            <pc:docMk/>
            <pc:sldMk cId="3065121334" sldId="278"/>
            <ac:cxnSpMk id="21" creationId="{0C16E255-7143-1131-E1E9-AD57FB0116C1}"/>
          </ac:cxnSpMkLst>
        </pc:cxnChg>
        <pc:cxnChg chg="add mod">
          <ac:chgData name="Nandini Paradesi" userId="9105c21db0b86f18" providerId="LiveId" clId="{CBF16636-9034-4833-B1B4-DD41A2E3CDEF}" dt="2024-07-27T05:40:49.143" v="1907" actId="13822"/>
          <ac:cxnSpMkLst>
            <pc:docMk/>
            <pc:sldMk cId="3065121334" sldId="278"/>
            <ac:cxnSpMk id="23" creationId="{3052E191-8799-7247-482A-A248D98C73BC}"/>
          </ac:cxnSpMkLst>
        </pc:cxnChg>
        <pc:cxnChg chg="add mod">
          <ac:chgData name="Nandini Paradesi" userId="9105c21db0b86f18" providerId="LiveId" clId="{CBF16636-9034-4833-B1B4-DD41A2E3CDEF}" dt="2024-07-27T05:40:59.750" v="1909" actId="13822"/>
          <ac:cxnSpMkLst>
            <pc:docMk/>
            <pc:sldMk cId="3065121334" sldId="278"/>
            <ac:cxnSpMk id="25" creationId="{A14C395F-75D8-F90F-05EF-73E26F373E56}"/>
          </ac:cxnSpMkLst>
        </pc:cxnChg>
        <pc:cxnChg chg="add mod">
          <ac:chgData name="Nandini Paradesi" userId="9105c21db0b86f18" providerId="LiveId" clId="{CBF16636-9034-4833-B1B4-DD41A2E3CDEF}" dt="2024-07-27T05:41:10.205" v="1911" actId="13822"/>
          <ac:cxnSpMkLst>
            <pc:docMk/>
            <pc:sldMk cId="3065121334" sldId="278"/>
            <ac:cxnSpMk id="27" creationId="{70162ACD-27E3-3406-20AD-CCE151020B9E}"/>
          </ac:cxnSpMkLst>
        </pc:cxnChg>
        <pc:cxnChg chg="add del">
          <ac:chgData name="Nandini Paradesi" userId="9105c21db0b86f18" providerId="LiveId" clId="{CBF16636-9034-4833-B1B4-DD41A2E3CDEF}" dt="2024-07-27T05:41:16.025" v="1913" actId="11529"/>
          <ac:cxnSpMkLst>
            <pc:docMk/>
            <pc:sldMk cId="3065121334" sldId="278"/>
            <ac:cxnSpMk id="29" creationId="{1053D6A3-C311-2599-4D5B-7C10580C7E03}"/>
          </ac:cxnSpMkLst>
        </pc:cxnChg>
        <pc:cxnChg chg="add del mod">
          <ac:chgData name="Nandini Paradesi" userId="9105c21db0b86f18" providerId="LiveId" clId="{CBF16636-9034-4833-B1B4-DD41A2E3CDEF}" dt="2024-07-27T05:41:34.925" v="1921" actId="11529"/>
          <ac:cxnSpMkLst>
            <pc:docMk/>
            <pc:sldMk cId="3065121334" sldId="278"/>
            <ac:cxnSpMk id="31" creationId="{5238A93D-F71D-E02E-75AC-F133B467272C}"/>
          </ac:cxnSpMkLst>
        </pc:cxnChg>
        <pc:cxnChg chg="add del">
          <ac:chgData name="Nandini Paradesi" userId="9105c21db0b86f18" providerId="LiveId" clId="{CBF16636-9034-4833-B1B4-DD41A2E3CDEF}" dt="2024-07-27T05:41:44.540" v="1923" actId="11529"/>
          <ac:cxnSpMkLst>
            <pc:docMk/>
            <pc:sldMk cId="3065121334" sldId="278"/>
            <ac:cxnSpMk id="35" creationId="{D25CA4D0-F238-3EFB-D4C9-FB50EA75D2EF}"/>
          </ac:cxnSpMkLst>
        </pc:cxnChg>
        <pc:cxnChg chg="add del">
          <ac:chgData name="Nandini Paradesi" userId="9105c21db0b86f18" providerId="LiveId" clId="{CBF16636-9034-4833-B1B4-DD41A2E3CDEF}" dt="2024-07-27T05:41:48.777" v="1925" actId="11529"/>
          <ac:cxnSpMkLst>
            <pc:docMk/>
            <pc:sldMk cId="3065121334" sldId="278"/>
            <ac:cxnSpMk id="37" creationId="{5B405382-A4E0-0FD2-AFF3-FE3876F1ACDE}"/>
          </ac:cxnSpMkLst>
        </pc:cxnChg>
        <pc:cxnChg chg="add mod">
          <ac:chgData name="Nandini Paradesi" userId="9105c21db0b86f18" providerId="LiveId" clId="{CBF16636-9034-4833-B1B4-DD41A2E3CDEF}" dt="2024-07-27T05:42:07.191" v="1929" actId="13822"/>
          <ac:cxnSpMkLst>
            <pc:docMk/>
            <pc:sldMk cId="3065121334" sldId="278"/>
            <ac:cxnSpMk id="39" creationId="{A38D67AE-C34E-503B-3B09-85CAD06E43A4}"/>
          </ac:cxnSpMkLst>
        </pc:cxnChg>
        <pc:cxnChg chg="add mod">
          <ac:chgData name="Nandini Paradesi" userId="9105c21db0b86f18" providerId="LiveId" clId="{CBF16636-9034-4833-B1B4-DD41A2E3CDEF}" dt="2024-07-27T05:42:16.055" v="1931" actId="13822"/>
          <ac:cxnSpMkLst>
            <pc:docMk/>
            <pc:sldMk cId="3065121334" sldId="278"/>
            <ac:cxnSpMk id="41" creationId="{D8DB7E3B-8C49-993E-5DEF-F28DB5C2343D}"/>
          </ac:cxnSpMkLst>
        </pc:cxnChg>
        <pc:cxnChg chg="add mod">
          <ac:chgData name="Nandini Paradesi" userId="9105c21db0b86f18" providerId="LiveId" clId="{CBF16636-9034-4833-B1B4-DD41A2E3CDEF}" dt="2024-07-27T05:42:29.312" v="1933" actId="13822"/>
          <ac:cxnSpMkLst>
            <pc:docMk/>
            <pc:sldMk cId="3065121334" sldId="278"/>
            <ac:cxnSpMk id="43" creationId="{5426AB74-3705-8926-2274-FF835834BFCC}"/>
          </ac:cxnSpMkLst>
        </pc:cxnChg>
      </pc:sldChg>
      <pc:sldChg chg="modSp mod modTransition">
        <pc:chgData name="Nandini Paradesi" userId="9105c21db0b86f18" providerId="LiveId" clId="{CBF16636-9034-4833-B1B4-DD41A2E3CDEF}" dt="2024-07-27T07:02:56.782" v="1935" actId="20577"/>
        <pc:sldMkLst>
          <pc:docMk/>
          <pc:sldMk cId="3311879096" sldId="279"/>
        </pc:sldMkLst>
        <pc:graphicFrameChg chg="modGraphic">
          <ac:chgData name="Nandini Paradesi" userId="9105c21db0b86f18" providerId="LiveId" clId="{CBF16636-9034-4833-B1B4-DD41A2E3CDEF}" dt="2024-07-27T07:02:56.782" v="1935" actId="20577"/>
          <ac:graphicFrameMkLst>
            <pc:docMk/>
            <pc:sldMk cId="3311879096" sldId="279"/>
            <ac:graphicFrameMk id="4" creationId="{E49F0E61-D5EF-5AC5-F7F0-56654AE10AA2}"/>
          </ac:graphicFrameMkLst>
        </pc:graphicFrameChg>
      </pc:sldChg>
      <pc:sldChg chg="modSp mod modTransition">
        <pc:chgData name="Nandini Paradesi" userId="9105c21db0b86f18" providerId="LiveId" clId="{CBF16636-9034-4833-B1B4-DD41A2E3CDEF}" dt="2024-07-27T05:16:05.102" v="659" actId="5793"/>
        <pc:sldMkLst>
          <pc:docMk/>
          <pc:sldMk cId="3891955300" sldId="280"/>
        </pc:sldMkLst>
        <pc:spChg chg="mod">
          <ac:chgData name="Nandini Paradesi" userId="9105c21db0b86f18" providerId="LiveId" clId="{CBF16636-9034-4833-B1B4-DD41A2E3CDEF}" dt="2024-07-27T05:16:05.102" v="659" actId="5793"/>
          <ac:spMkLst>
            <pc:docMk/>
            <pc:sldMk cId="3891955300" sldId="280"/>
            <ac:spMk id="5" creationId="{94DEF2D8-7A08-B05B-F4ED-C0C108BDB234}"/>
          </ac:spMkLst>
        </pc:spChg>
      </pc:sldChg>
      <pc:sldChg chg="new del">
        <pc:chgData name="Nandini Paradesi" userId="9105c21db0b86f18" providerId="LiveId" clId="{CBF16636-9034-4833-B1B4-DD41A2E3CDEF}" dt="2024-07-27T05:30:36.104" v="1176" actId="47"/>
        <pc:sldMkLst>
          <pc:docMk/>
          <pc:sldMk cId="3295279178"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81BBFEA0-6D37-4B53-AC7B-A9F0E1DB2902}" type="datetimeFigureOut">
              <a:rPr lang="en-IN" smtClean="0"/>
              <a:t>27-07-2024</a:t>
            </a:fld>
            <a:endParaRPr lang="en-IN"/>
          </a:p>
        </p:txBody>
      </p:sp>
      <p:sp>
        <p:nvSpPr>
          <p:cNvPr id="4" name="Slide Image Placeholder 3"/>
          <p:cNvSpPr>
            <a:spLocks noGrp="1" noRot="1" noChangeAspect="1"/>
          </p:cNvSpPr>
          <p:nvPr>
            <p:ph type="sldImg" idx="2"/>
          </p:nvPr>
        </p:nvSpPr>
        <p:spPr>
          <a:xfrm>
            <a:off x="2900363" y="857250"/>
            <a:ext cx="334327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13EC9E8-42AD-417D-90FC-8162C8B7AAE8}" type="slidenum">
              <a:rPr lang="en-IN" smtClean="0"/>
              <a:t>‹#›</a:t>
            </a:fld>
            <a:endParaRPr lang="en-IN"/>
          </a:p>
        </p:txBody>
      </p:sp>
    </p:spTree>
    <p:extLst>
      <p:ext uri="{BB962C8B-B14F-4D97-AF65-F5344CB8AC3E}">
        <p14:creationId xmlns:p14="http://schemas.microsoft.com/office/powerpoint/2010/main" val="397347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0363" y="857250"/>
            <a:ext cx="3343275"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3EC9E8-42AD-417D-90FC-8162C8B7AAE8}" type="slidenum">
              <a:rPr lang="en-IN" smtClean="0"/>
              <a:t>33</a:t>
            </a:fld>
            <a:endParaRPr lang="en-IN"/>
          </a:p>
        </p:txBody>
      </p:sp>
    </p:spTree>
    <p:extLst>
      <p:ext uri="{BB962C8B-B14F-4D97-AF65-F5344CB8AC3E}">
        <p14:creationId xmlns:p14="http://schemas.microsoft.com/office/powerpoint/2010/main" val="780016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0363" y="857250"/>
            <a:ext cx="3343275"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3EC9E8-42AD-417D-90FC-8162C8B7AAE8}" type="slidenum">
              <a:rPr lang="en-IN" smtClean="0"/>
              <a:t>34</a:t>
            </a:fld>
            <a:endParaRPr lang="en-IN"/>
          </a:p>
        </p:txBody>
      </p:sp>
    </p:spTree>
    <p:extLst>
      <p:ext uri="{BB962C8B-B14F-4D97-AF65-F5344CB8AC3E}">
        <p14:creationId xmlns:p14="http://schemas.microsoft.com/office/powerpoint/2010/main" val="391418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00363" y="857250"/>
            <a:ext cx="3343275"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3EC9E8-42AD-417D-90FC-8162C8B7AAE8}" type="slidenum">
              <a:rPr lang="en-IN" smtClean="0"/>
              <a:t>40</a:t>
            </a:fld>
            <a:endParaRPr lang="en-IN"/>
          </a:p>
        </p:txBody>
      </p:sp>
    </p:spTree>
    <p:extLst>
      <p:ext uri="{BB962C8B-B14F-4D97-AF65-F5344CB8AC3E}">
        <p14:creationId xmlns:p14="http://schemas.microsoft.com/office/powerpoint/2010/main" val="3566745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581" y="6400800"/>
            <a:ext cx="990342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9034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91540" y="758952"/>
            <a:ext cx="817245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93791" y="4455621"/>
            <a:ext cx="817245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F9004-AE44-489F-A6B9-E234B7842099}" type="datetime1">
              <a:rPr lang="en-IN" smtClean="0"/>
              <a:t>27-07-2024</a:t>
            </a:fld>
            <a:endParaRPr lang="en-IN"/>
          </a:p>
        </p:txBody>
      </p:sp>
      <p:sp>
        <p:nvSpPr>
          <p:cNvPr id="5" name="Footer Placeholder 4"/>
          <p:cNvSpPr>
            <a:spLocks noGrp="1"/>
          </p:cNvSpPr>
          <p:nvPr>
            <p:ph type="ftr" sz="quarter" idx="11"/>
          </p:nvPr>
        </p:nvSpPr>
        <p:spPr/>
        <p:txBody>
          <a:bodyPr/>
          <a:lstStyle/>
          <a:p>
            <a:r>
              <a:rPr lang="en-IN"/>
              <a:t>11</a:t>
            </a:r>
          </a:p>
        </p:txBody>
      </p:sp>
      <p:sp>
        <p:nvSpPr>
          <p:cNvPr id="6" name="Slide Number Placeholder 5"/>
          <p:cNvSpPr>
            <a:spLocks noGrp="1"/>
          </p:cNvSpPr>
          <p:nvPr>
            <p:ph type="sldNum" sz="quarter" idx="12"/>
          </p:nvPr>
        </p:nvSpPr>
        <p:spPr/>
        <p:txBody>
          <a:bodyPr/>
          <a:lstStyle/>
          <a:p>
            <a:fld id="{32790F67-76B7-4D94-8559-B87647AC5619}" type="slidenum">
              <a:rPr lang="en-IN" smtClean="0"/>
              <a:t>‹#›</a:t>
            </a:fld>
            <a:endParaRPr lang="en-IN"/>
          </a:p>
        </p:txBody>
      </p:sp>
      <p:cxnSp>
        <p:nvCxnSpPr>
          <p:cNvPr id="9" name="Straight Connector 8"/>
          <p:cNvCxnSpPr/>
          <p:nvPr/>
        </p:nvCxnSpPr>
        <p:spPr>
          <a:xfrm>
            <a:off x="981223" y="4343400"/>
            <a:ext cx="80238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8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B38941-5CC6-4776-887B-CC46F766D123}" type="datetime1">
              <a:rPr lang="en-IN" smtClean="0"/>
              <a:t>27-07-2024</a:t>
            </a:fld>
            <a:endParaRPr lang="en-IN"/>
          </a:p>
        </p:txBody>
      </p:sp>
      <p:sp>
        <p:nvSpPr>
          <p:cNvPr id="5" name="Footer Placeholder 4"/>
          <p:cNvSpPr>
            <a:spLocks noGrp="1"/>
          </p:cNvSpPr>
          <p:nvPr>
            <p:ph type="ftr" sz="quarter" idx="11"/>
          </p:nvPr>
        </p:nvSpPr>
        <p:spPr/>
        <p:txBody>
          <a:bodyPr/>
          <a:lstStyle/>
          <a:p>
            <a:r>
              <a:rPr lang="en-IN"/>
              <a:t>11</a:t>
            </a:r>
          </a:p>
        </p:txBody>
      </p:sp>
      <p:sp>
        <p:nvSpPr>
          <p:cNvPr id="6" name="Slide Number Placeholder 5"/>
          <p:cNvSpPr>
            <a:spLocks noGrp="1"/>
          </p:cNvSpPr>
          <p:nvPr>
            <p:ph type="sldNum" sz="quarter" idx="12"/>
          </p:nvPr>
        </p:nvSpPr>
        <p:spPr/>
        <p:txBody>
          <a:bodyPr/>
          <a:lstStyle/>
          <a:p>
            <a:fld id="{32790F67-76B7-4D94-8559-B87647AC5619}" type="slidenum">
              <a:rPr lang="en-IN" smtClean="0"/>
              <a:t>‹#›</a:t>
            </a:fld>
            <a:endParaRPr lang="en-IN"/>
          </a:p>
        </p:txBody>
      </p:sp>
    </p:spTree>
    <p:extLst>
      <p:ext uri="{BB962C8B-B14F-4D97-AF65-F5344CB8AC3E}">
        <p14:creationId xmlns:p14="http://schemas.microsoft.com/office/powerpoint/2010/main" val="4106073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581" y="6400800"/>
            <a:ext cx="990342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9034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088982" y="414780"/>
            <a:ext cx="2135981"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414779"/>
            <a:ext cx="6284119"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260C5-608A-43BB-A5AE-5D73171C10FF}" type="datetime1">
              <a:rPr lang="en-IN" smtClean="0"/>
              <a:t>27-07-2024</a:t>
            </a:fld>
            <a:endParaRPr lang="en-IN"/>
          </a:p>
        </p:txBody>
      </p:sp>
      <p:sp>
        <p:nvSpPr>
          <p:cNvPr id="5" name="Footer Placeholder 4"/>
          <p:cNvSpPr>
            <a:spLocks noGrp="1"/>
          </p:cNvSpPr>
          <p:nvPr>
            <p:ph type="ftr" sz="quarter" idx="11"/>
          </p:nvPr>
        </p:nvSpPr>
        <p:spPr/>
        <p:txBody>
          <a:bodyPr/>
          <a:lstStyle/>
          <a:p>
            <a:r>
              <a:rPr lang="en-IN"/>
              <a:t>11</a:t>
            </a:r>
          </a:p>
        </p:txBody>
      </p:sp>
      <p:sp>
        <p:nvSpPr>
          <p:cNvPr id="6" name="Slide Number Placeholder 5"/>
          <p:cNvSpPr>
            <a:spLocks noGrp="1"/>
          </p:cNvSpPr>
          <p:nvPr>
            <p:ph type="sldNum" sz="quarter" idx="12"/>
          </p:nvPr>
        </p:nvSpPr>
        <p:spPr/>
        <p:txBody>
          <a:bodyPr/>
          <a:lstStyle/>
          <a:p>
            <a:fld id="{32790F67-76B7-4D94-8559-B87647AC5619}" type="slidenum">
              <a:rPr lang="en-IN" smtClean="0"/>
              <a:t>‹#›</a:t>
            </a:fld>
            <a:endParaRPr lang="en-IN"/>
          </a:p>
        </p:txBody>
      </p:sp>
    </p:spTree>
    <p:extLst>
      <p:ext uri="{BB962C8B-B14F-4D97-AF65-F5344CB8AC3E}">
        <p14:creationId xmlns:p14="http://schemas.microsoft.com/office/powerpoint/2010/main" val="137219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0BEB6F-323A-4937-BA60-5FC160399675}" type="datetime1">
              <a:rPr lang="en-IN" smtClean="0"/>
              <a:t>27-07-2024</a:t>
            </a:fld>
            <a:endParaRPr lang="en-IN"/>
          </a:p>
        </p:txBody>
      </p:sp>
      <p:sp>
        <p:nvSpPr>
          <p:cNvPr id="5" name="Footer Placeholder 4"/>
          <p:cNvSpPr>
            <a:spLocks noGrp="1"/>
          </p:cNvSpPr>
          <p:nvPr>
            <p:ph type="ftr" sz="quarter" idx="11"/>
          </p:nvPr>
        </p:nvSpPr>
        <p:spPr/>
        <p:txBody>
          <a:bodyPr/>
          <a:lstStyle/>
          <a:p>
            <a:r>
              <a:rPr lang="en-IN"/>
              <a:t>11</a:t>
            </a:r>
          </a:p>
        </p:txBody>
      </p:sp>
      <p:sp>
        <p:nvSpPr>
          <p:cNvPr id="6" name="Slide Number Placeholder 5"/>
          <p:cNvSpPr>
            <a:spLocks noGrp="1"/>
          </p:cNvSpPr>
          <p:nvPr>
            <p:ph type="sldNum" sz="quarter" idx="12"/>
          </p:nvPr>
        </p:nvSpPr>
        <p:spPr/>
        <p:txBody>
          <a:bodyPr/>
          <a:lstStyle/>
          <a:p>
            <a:fld id="{32790F67-76B7-4D94-8559-B87647AC5619}" type="slidenum">
              <a:rPr lang="en-IN" smtClean="0"/>
              <a:t>‹#›</a:t>
            </a:fld>
            <a:endParaRPr lang="en-IN"/>
          </a:p>
        </p:txBody>
      </p:sp>
    </p:spTree>
    <p:extLst>
      <p:ext uri="{BB962C8B-B14F-4D97-AF65-F5344CB8AC3E}">
        <p14:creationId xmlns:p14="http://schemas.microsoft.com/office/powerpoint/2010/main" val="62073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581" y="6400800"/>
            <a:ext cx="990342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 y="6334316"/>
            <a:ext cx="99034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91540" y="758952"/>
            <a:ext cx="817245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91540" y="4453128"/>
            <a:ext cx="817245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4821F-1FEC-4E8E-9AF2-B3FE19E5BE77}" type="datetime1">
              <a:rPr lang="en-IN" smtClean="0"/>
              <a:t>27-07-2024</a:t>
            </a:fld>
            <a:endParaRPr lang="en-IN"/>
          </a:p>
        </p:txBody>
      </p:sp>
      <p:sp>
        <p:nvSpPr>
          <p:cNvPr id="5" name="Footer Placeholder 4"/>
          <p:cNvSpPr>
            <a:spLocks noGrp="1"/>
          </p:cNvSpPr>
          <p:nvPr>
            <p:ph type="ftr" sz="quarter" idx="11"/>
          </p:nvPr>
        </p:nvSpPr>
        <p:spPr/>
        <p:txBody>
          <a:bodyPr/>
          <a:lstStyle/>
          <a:p>
            <a:r>
              <a:rPr lang="en-IN"/>
              <a:t>11</a:t>
            </a:r>
          </a:p>
        </p:txBody>
      </p:sp>
      <p:sp>
        <p:nvSpPr>
          <p:cNvPr id="6" name="Slide Number Placeholder 5"/>
          <p:cNvSpPr>
            <a:spLocks noGrp="1"/>
          </p:cNvSpPr>
          <p:nvPr>
            <p:ph type="sldNum" sz="quarter" idx="12"/>
          </p:nvPr>
        </p:nvSpPr>
        <p:spPr/>
        <p:txBody>
          <a:bodyPr/>
          <a:lstStyle/>
          <a:p>
            <a:fld id="{32790F67-76B7-4D94-8559-B87647AC5619}" type="slidenum">
              <a:rPr lang="en-IN" smtClean="0"/>
              <a:t>‹#›</a:t>
            </a:fld>
            <a:endParaRPr lang="en-IN"/>
          </a:p>
        </p:txBody>
      </p:sp>
      <p:cxnSp>
        <p:nvCxnSpPr>
          <p:cNvPr id="9" name="Straight Connector 8"/>
          <p:cNvCxnSpPr/>
          <p:nvPr/>
        </p:nvCxnSpPr>
        <p:spPr>
          <a:xfrm>
            <a:off x="981223" y="4343400"/>
            <a:ext cx="80238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4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91540" y="286605"/>
            <a:ext cx="817245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91540" y="1845734"/>
            <a:ext cx="401193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52060" y="1845737"/>
            <a:ext cx="401193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D0F75-6D50-484A-90EE-9D9C512887B5}" type="datetime1">
              <a:rPr lang="en-IN" smtClean="0"/>
              <a:t>27-07-2024</a:t>
            </a:fld>
            <a:endParaRPr lang="en-IN"/>
          </a:p>
        </p:txBody>
      </p:sp>
      <p:sp>
        <p:nvSpPr>
          <p:cNvPr id="6" name="Footer Placeholder 5"/>
          <p:cNvSpPr>
            <a:spLocks noGrp="1"/>
          </p:cNvSpPr>
          <p:nvPr>
            <p:ph type="ftr" sz="quarter" idx="11"/>
          </p:nvPr>
        </p:nvSpPr>
        <p:spPr/>
        <p:txBody>
          <a:bodyPr/>
          <a:lstStyle/>
          <a:p>
            <a:r>
              <a:rPr lang="en-IN"/>
              <a:t>11</a:t>
            </a:r>
          </a:p>
        </p:txBody>
      </p:sp>
      <p:sp>
        <p:nvSpPr>
          <p:cNvPr id="7" name="Slide Number Placeholder 6"/>
          <p:cNvSpPr>
            <a:spLocks noGrp="1"/>
          </p:cNvSpPr>
          <p:nvPr>
            <p:ph type="sldNum" sz="quarter" idx="12"/>
          </p:nvPr>
        </p:nvSpPr>
        <p:spPr/>
        <p:txBody>
          <a:bodyPr/>
          <a:lstStyle/>
          <a:p>
            <a:fld id="{32790F67-76B7-4D94-8559-B87647AC5619}" type="slidenum">
              <a:rPr lang="en-IN" smtClean="0"/>
              <a:t>‹#›</a:t>
            </a:fld>
            <a:endParaRPr lang="en-IN"/>
          </a:p>
        </p:txBody>
      </p:sp>
    </p:spTree>
    <p:extLst>
      <p:ext uri="{BB962C8B-B14F-4D97-AF65-F5344CB8AC3E}">
        <p14:creationId xmlns:p14="http://schemas.microsoft.com/office/powerpoint/2010/main" val="345327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91540" y="286605"/>
            <a:ext cx="817245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91540" y="1846052"/>
            <a:ext cx="401193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91540" y="2582334"/>
            <a:ext cx="401193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52060" y="1846052"/>
            <a:ext cx="401193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52060" y="2582334"/>
            <a:ext cx="401193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92B2A9-136F-4164-A043-229E72D002FC}" type="datetime1">
              <a:rPr lang="en-IN" smtClean="0"/>
              <a:t>27-07-2024</a:t>
            </a:fld>
            <a:endParaRPr lang="en-IN"/>
          </a:p>
        </p:txBody>
      </p:sp>
      <p:sp>
        <p:nvSpPr>
          <p:cNvPr id="8" name="Footer Placeholder 7"/>
          <p:cNvSpPr>
            <a:spLocks noGrp="1"/>
          </p:cNvSpPr>
          <p:nvPr>
            <p:ph type="ftr" sz="quarter" idx="11"/>
          </p:nvPr>
        </p:nvSpPr>
        <p:spPr/>
        <p:txBody>
          <a:bodyPr/>
          <a:lstStyle/>
          <a:p>
            <a:r>
              <a:rPr lang="en-IN"/>
              <a:t>11</a:t>
            </a:r>
          </a:p>
        </p:txBody>
      </p:sp>
      <p:sp>
        <p:nvSpPr>
          <p:cNvPr id="9" name="Slide Number Placeholder 8"/>
          <p:cNvSpPr>
            <a:spLocks noGrp="1"/>
          </p:cNvSpPr>
          <p:nvPr>
            <p:ph type="sldNum" sz="quarter" idx="12"/>
          </p:nvPr>
        </p:nvSpPr>
        <p:spPr/>
        <p:txBody>
          <a:bodyPr/>
          <a:lstStyle/>
          <a:p>
            <a:fld id="{32790F67-76B7-4D94-8559-B87647AC5619}" type="slidenum">
              <a:rPr lang="en-IN" smtClean="0"/>
              <a:t>‹#›</a:t>
            </a:fld>
            <a:endParaRPr lang="en-IN"/>
          </a:p>
        </p:txBody>
      </p:sp>
    </p:spTree>
    <p:extLst>
      <p:ext uri="{BB962C8B-B14F-4D97-AF65-F5344CB8AC3E}">
        <p14:creationId xmlns:p14="http://schemas.microsoft.com/office/powerpoint/2010/main" val="341337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B0089-74A7-4077-A425-200945CF6AED}" type="datetime1">
              <a:rPr lang="en-IN" smtClean="0"/>
              <a:t>27-07-2024</a:t>
            </a:fld>
            <a:endParaRPr lang="en-IN"/>
          </a:p>
        </p:txBody>
      </p:sp>
      <p:sp>
        <p:nvSpPr>
          <p:cNvPr id="4" name="Footer Placeholder 3"/>
          <p:cNvSpPr>
            <a:spLocks noGrp="1"/>
          </p:cNvSpPr>
          <p:nvPr>
            <p:ph type="ftr" sz="quarter" idx="11"/>
          </p:nvPr>
        </p:nvSpPr>
        <p:spPr/>
        <p:txBody>
          <a:bodyPr/>
          <a:lstStyle/>
          <a:p>
            <a:r>
              <a:rPr lang="en-IN"/>
              <a:t>11</a:t>
            </a:r>
          </a:p>
        </p:txBody>
      </p:sp>
      <p:sp>
        <p:nvSpPr>
          <p:cNvPr id="5" name="Slide Number Placeholder 4"/>
          <p:cNvSpPr>
            <a:spLocks noGrp="1"/>
          </p:cNvSpPr>
          <p:nvPr>
            <p:ph type="sldNum" sz="quarter" idx="12"/>
          </p:nvPr>
        </p:nvSpPr>
        <p:spPr/>
        <p:txBody>
          <a:bodyPr/>
          <a:lstStyle/>
          <a:p>
            <a:fld id="{32790F67-76B7-4D94-8559-B87647AC5619}" type="slidenum">
              <a:rPr lang="en-IN" smtClean="0"/>
              <a:t>‹#›</a:t>
            </a:fld>
            <a:endParaRPr lang="en-IN"/>
          </a:p>
        </p:txBody>
      </p:sp>
    </p:spTree>
    <p:extLst>
      <p:ext uri="{BB962C8B-B14F-4D97-AF65-F5344CB8AC3E}">
        <p14:creationId xmlns:p14="http://schemas.microsoft.com/office/powerpoint/2010/main" val="223719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581" y="6400800"/>
            <a:ext cx="990342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3" y="6334316"/>
            <a:ext cx="99034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2714B71-86B3-463A-A140-9797BDF3B769}" type="datetime1">
              <a:rPr lang="en-IN" smtClean="0"/>
              <a:t>27-07-2024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11</a:t>
            </a:r>
          </a:p>
        </p:txBody>
      </p:sp>
      <p:sp>
        <p:nvSpPr>
          <p:cNvPr id="9" name="Slide Number Placeholder 8"/>
          <p:cNvSpPr>
            <a:spLocks noGrp="1"/>
          </p:cNvSpPr>
          <p:nvPr>
            <p:ph type="sldNum" sz="quarter" idx="12"/>
          </p:nvPr>
        </p:nvSpPr>
        <p:spPr/>
        <p:txBody>
          <a:bodyPr/>
          <a:lstStyle/>
          <a:p>
            <a:fld id="{32790F67-76B7-4D94-8559-B87647AC5619}" type="slidenum">
              <a:rPr lang="en-IN" smtClean="0"/>
              <a:t>‹#›</a:t>
            </a:fld>
            <a:endParaRPr lang="en-IN"/>
          </a:p>
        </p:txBody>
      </p:sp>
    </p:spTree>
    <p:extLst>
      <p:ext uri="{BB962C8B-B14F-4D97-AF65-F5344CB8AC3E}">
        <p14:creationId xmlns:p14="http://schemas.microsoft.com/office/powerpoint/2010/main" val="50154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5" y="0"/>
            <a:ext cx="329126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282557" y="0"/>
            <a:ext cx="52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71475" y="594359"/>
            <a:ext cx="2600325"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748591" y="731520"/>
            <a:ext cx="5426842"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1475" y="2926080"/>
            <a:ext cx="2600325"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78229" y="6459787"/>
            <a:ext cx="2127540" cy="365125"/>
          </a:xfrm>
        </p:spPr>
        <p:txBody>
          <a:bodyPr/>
          <a:lstStyle>
            <a:lvl1pPr algn="l">
              <a:defRPr/>
            </a:lvl1pPr>
          </a:lstStyle>
          <a:p>
            <a:fld id="{8D59C81E-3413-4E0F-B9A1-39E95D6F2692}" type="datetime1">
              <a:rPr lang="en-IN" smtClean="0"/>
              <a:t>27-07-2024</a:t>
            </a:fld>
            <a:endParaRPr lang="en-IN"/>
          </a:p>
        </p:txBody>
      </p:sp>
      <p:sp>
        <p:nvSpPr>
          <p:cNvPr id="6" name="Footer Placeholder 5"/>
          <p:cNvSpPr>
            <a:spLocks noGrp="1"/>
          </p:cNvSpPr>
          <p:nvPr>
            <p:ph type="ftr" sz="quarter" idx="11"/>
          </p:nvPr>
        </p:nvSpPr>
        <p:spPr>
          <a:xfrm>
            <a:off x="3900487" y="6459787"/>
            <a:ext cx="3776663" cy="365125"/>
          </a:xfrm>
        </p:spPr>
        <p:txBody>
          <a:bodyPr/>
          <a:lstStyle>
            <a:lvl1pPr algn="l">
              <a:defRPr>
                <a:solidFill>
                  <a:schemeClr val="tx2"/>
                </a:solidFill>
              </a:defRPr>
            </a:lvl1pPr>
          </a:lstStyle>
          <a:p>
            <a:r>
              <a:rPr lang="en-IN"/>
              <a:t>11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2790F67-76B7-4D94-8559-B87647AC5619}" type="slidenum">
              <a:rPr lang="en-IN" smtClean="0"/>
              <a:t>‹#›</a:t>
            </a:fld>
            <a:endParaRPr lang="en-IN"/>
          </a:p>
        </p:txBody>
      </p:sp>
    </p:spTree>
    <p:extLst>
      <p:ext uri="{BB962C8B-B14F-4D97-AF65-F5344CB8AC3E}">
        <p14:creationId xmlns:p14="http://schemas.microsoft.com/office/powerpoint/2010/main" val="96030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903421"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 y="4915076"/>
            <a:ext cx="9903421"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91540" y="5074920"/>
            <a:ext cx="822198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4" y="0"/>
            <a:ext cx="9905988"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91539" y="5907024"/>
            <a:ext cx="822198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CF7B2-A322-4C8F-8892-4955C2216813}" type="datetime1">
              <a:rPr lang="en-IN" smtClean="0"/>
              <a:t>27-07-2024</a:t>
            </a:fld>
            <a:endParaRPr lang="en-IN"/>
          </a:p>
        </p:txBody>
      </p:sp>
      <p:sp>
        <p:nvSpPr>
          <p:cNvPr id="6" name="Footer Placeholder 5"/>
          <p:cNvSpPr>
            <a:spLocks noGrp="1"/>
          </p:cNvSpPr>
          <p:nvPr>
            <p:ph type="ftr" sz="quarter" idx="11"/>
          </p:nvPr>
        </p:nvSpPr>
        <p:spPr/>
        <p:txBody>
          <a:bodyPr/>
          <a:lstStyle/>
          <a:p>
            <a:r>
              <a:rPr lang="en-IN"/>
              <a:t>11</a:t>
            </a:r>
          </a:p>
        </p:txBody>
      </p:sp>
      <p:sp>
        <p:nvSpPr>
          <p:cNvPr id="7" name="Slide Number Placeholder 6"/>
          <p:cNvSpPr>
            <a:spLocks noGrp="1"/>
          </p:cNvSpPr>
          <p:nvPr>
            <p:ph type="sldNum" sz="quarter" idx="12"/>
          </p:nvPr>
        </p:nvSpPr>
        <p:spPr/>
        <p:txBody>
          <a:bodyPr/>
          <a:lstStyle/>
          <a:p>
            <a:fld id="{32790F67-76B7-4D94-8559-B87647AC5619}" type="slidenum">
              <a:rPr lang="en-IN" smtClean="0"/>
              <a:t>‹#›</a:t>
            </a:fld>
            <a:endParaRPr lang="en-IN"/>
          </a:p>
        </p:txBody>
      </p:sp>
    </p:spTree>
    <p:extLst>
      <p:ext uri="{BB962C8B-B14F-4D97-AF65-F5344CB8AC3E}">
        <p14:creationId xmlns:p14="http://schemas.microsoft.com/office/powerpoint/2010/main" val="335701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9906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9906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91540" y="286605"/>
            <a:ext cx="817245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91539" y="1845734"/>
            <a:ext cx="817245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1542" y="6459787"/>
            <a:ext cx="2008720" cy="365125"/>
          </a:xfrm>
          <a:prstGeom prst="rect">
            <a:avLst/>
          </a:prstGeom>
        </p:spPr>
        <p:txBody>
          <a:bodyPr vert="horz" lIns="91440" tIns="45720" rIns="91440" bIns="45720" rtlCol="0" anchor="ctr"/>
          <a:lstStyle>
            <a:lvl1pPr algn="l">
              <a:defRPr sz="900">
                <a:solidFill>
                  <a:srgbClr val="FFFFFF"/>
                </a:solidFill>
              </a:defRPr>
            </a:lvl1pPr>
          </a:lstStyle>
          <a:p>
            <a:fld id="{DE18209D-3ACF-4779-B81A-BC186C805B15}" type="datetime1">
              <a:rPr lang="en-IN" smtClean="0"/>
              <a:t>27-07-2024</a:t>
            </a:fld>
            <a:endParaRPr lang="en-IN"/>
          </a:p>
        </p:txBody>
      </p:sp>
      <p:sp>
        <p:nvSpPr>
          <p:cNvPr id="5" name="Footer Placeholder 4"/>
          <p:cNvSpPr>
            <a:spLocks noGrp="1"/>
          </p:cNvSpPr>
          <p:nvPr>
            <p:ph type="ftr" sz="quarter" idx="3"/>
          </p:nvPr>
        </p:nvSpPr>
        <p:spPr>
          <a:xfrm>
            <a:off x="2995026" y="6459787"/>
            <a:ext cx="3918528"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11</a:t>
            </a:r>
          </a:p>
        </p:txBody>
      </p:sp>
      <p:sp>
        <p:nvSpPr>
          <p:cNvPr id="6" name="Slide Number Placeholder 5"/>
          <p:cNvSpPr>
            <a:spLocks noGrp="1"/>
          </p:cNvSpPr>
          <p:nvPr>
            <p:ph type="sldNum" sz="quarter" idx="4"/>
          </p:nvPr>
        </p:nvSpPr>
        <p:spPr>
          <a:xfrm>
            <a:off x="8044123" y="6459787"/>
            <a:ext cx="1066021" cy="365125"/>
          </a:xfrm>
          <a:prstGeom prst="rect">
            <a:avLst/>
          </a:prstGeom>
        </p:spPr>
        <p:txBody>
          <a:bodyPr vert="horz" lIns="91440" tIns="45720" rIns="91440" bIns="45720" rtlCol="0" anchor="ctr"/>
          <a:lstStyle>
            <a:lvl1pPr algn="r">
              <a:defRPr sz="1050">
                <a:solidFill>
                  <a:srgbClr val="FFFFFF"/>
                </a:solidFill>
              </a:defRPr>
            </a:lvl1pPr>
          </a:lstStyle>
          <a:p>
            <a:fld id="{32790F67-76B7-4D94-8559-B87647AC5619}" type="slidenum">
              <a:rPr lang="en-IN" smtClean="0"/>
              <a:t>‹#›</a:t>
            </a:fld>
            <a:endParaRPr lang="en-IN"/>
          </a:p>
        </p:txBody>
      </p:sp>
      <p:cxnSp>
        <p:nvCxnSpPr>
          <p:cNvPr id="10" name="Straight Connector 9"/>
          <p:cNvCxnSpPr/>
          <p:nvPr/>
        </p:nvCxnSpPr>
        <p:spPr>
          <a:xfrm>
            <a:off x="969745" y="1737845"/>
            <a:ext cx="809815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04372"/>
      </p:ext>
    </p:extLst>
  </p:cSld>
  <p:clrMap bg1="lt1" tx1="dk1" bg2="lt2" tx2="dk2" accent1="accent1" accent2="accent2" accent3="accent3" accent4="accent4" accent5="accent5" accent6="accent6" hlink="hlink" folHlink="folHlink"/>
  <p:sldLayoutIdLst>
    <p:sldLayoutId id="2147484198" r:id="rId1"/>
    <p:sldLayoutId id="2147484199" r:id="rId2"/>
    <p:sldLayoutId id="2147484200" r:id="rId3"/>
    <p:sldLayoutId id="2147484201" r:id="rId4"/>
    <p:sldLayoutId id="2147484202" r:id="rId5"/>
    <p:sldLayoutId id="2147484203" r:id="rId6"/>
    <p:sldLayoutId id="2147484204" r:id="rId7"/>
    <p:sldLayoutId id="2147484205" r:id="rId8"/>
    <p:sldLayoutId id="2147484206" r:id="rId9"/>
    <p:sldLayoutId id="2147484207" r:id="rId10"/>
    <p:sldLayoutId id="214748420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aj.org/article/67ad080f073c4fe58ac64cee68cdd2c2" TargetMode="External"/><Relationship Id="rId2" Type="http://schemas.openxmlformats.org/officeDocument/2006/relationships/hyperlink" Target="https://doaj.org/article/2134c76c82204215b61116b627fc7c3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www.eaasjournal.org/"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55414F-7CA5-DD7B-4F74-591D5EB4317F}"/>
              </a:ext>
            </a:extLst>
          </p:cNvPr>
          <p:cNvSpPr>
            <a:spLocks noGrp="1"/>
          </p:cNvSpPr>
          <p:nvPr>
            <p:ph type="ctrTitle"/>
          </p:nvPr>
        </p:nvSpPr>
        <p:spPr>
          <a:xfrm>
            <a:off x="1094452" y="2107474"/>
            <a:ext cx="7429500" cy="1939925"/>
          </a:xfrm>
        </p:spPr>
        <p:txBody>
          <a:bodyPr>
            <a:normAutofit/>
          </a:bodyPr>
          <a:lstStyle/>
          <a:p>
            <a:r>
              <a:rPr lang="en-IN" sz="2925" dirty="0">
                <a:latin typeface="Times New Roman" panose="02020603050405020304" pitchFamily="18" charset="0"/>
                <a:cs typeface="Times New Roman" panose="02020603050405020304" pitchFamily="18" charset="0"/>
              </a:rPr>
              <a:t>                      </a:t>
            </a:r>
            <a:r>
              <a:rPr lang="en-IN" sz="2275" dirty="0">
                <a:latin typeface="Times New Roman" panose="02020603050405020304" pitchFamily="18" charset="0"/>
                <a:cs typeface="Times New Roman" panose="02020603050405020304" pitchFamily="18" charset="0"/>
              </a:rPr>
              <a:t>DEPARTMENT OF CSE(IoT)</a:t>
            </a:r>
            <a:br>
              <a:rPr lang="en-IN" sz="2275" dirty="0">
                <a:latin typeface="Times New Roman" panose="02020603050405020304" pitchFamily="18" charset="0"/>
                <a:cs typeface="Times New Roman" panose="02020603050405020304" pitchFamily="18" charset="0"/>
              </a:rPr>
            </a:br>
            <a:br>
              <a:rPr lang="en-IN" sz="2275" dirty="0">
                <a:latin typeface="Times New Roman" panose="02020603050405020304" pitchFamily="18" charset="0"/>
                <a:cs typeface="Times New Roman" panose="02020603050405020304" pitchFamily="18" charset="0"/>
              </a:rPr>
            </a:br>
            <a:r>
              <a:rPr lang="en-IN" sz="2925" dirty="0">
                <a:latin typeface="Times New Roman" panose="02020603050405020304" pitchFamily="18" charset="0"/>
                <a:cs typeface="Times New Roman" panose="02020603050405020304" pitchFamily="18" charset="0"/>
              </a:rPr>
              <a:t>EXPLORING DATA TO ANALYSE TEAM PRODUCITVITY IN GARMENT MANUFACTURING</a:t>
            </a:r>
          </a:p>
        </p:txBody>
      </p:sp>
      <p:sp>
        <p:nvSpPr>
          <p:cNvPr id="6" name="TextBox 5">
            <a:extLst>
              <a:ext uri="{FF2B5EF4-FFF2-40B4-BE49-F238E27FC236}">
                <a16:creationId xmlns:a16="http://schemas.microsoft.com/office/drawing/2014/main" id="{64C77ED5-1EF6-B900-61D4-B1DC415D269C}"/>
              </a:ext>
            </a:extLst>
          </p:cNvPr>
          <p:cNvSpPr txBox="1"/>
          <p:nvPr/>
        </p:nvSpPr>
        <p:spPr>
          <a:xfrm>
            <a:off x="6518790" y="4261823"/>
            <a:ext cx="2800661" cy="1668214"/>
          </a:xfrm>
          <a:prstGeom prst="rect">
            <a:avLst/>
          </a:prstGeom>
          <a:noFill/>
        </p:spPr>
        <p:txBody>
          <a:bodyPr wrap="square" rtlCol="0">
            <a:spAutoFit/>
          </a:bodyPr>
          <a:lstStyle/>
          <a:p>
            <a:pPr algn="r"/>
            <a:r>
              <a:rPr lang="en-US" sz="1463" dirty="0">
                <a:latin typeface="Times New Roman" panose="02020603050405020304" pitchFamily="18" charset="0"/>
                <a:cs typeface="Times New Roman" panose="02020603050405020304" pitchFamily="18" charset="0"/>
              </a:rPr>
              <a:t>Presented by:</a:t>
            </a:r>
          </a:p>
          <a:p>
            <a:pPr algn="r"/>
            <a:r>
              <a:rPr lang="en-US" sz="1463" dirty="0">
                <a:latin typeface="Times New Roman" panose="02020603050405020304" pitchFamily="18" charset="0"/>
                <a:cs typeface="Times New Roman" panose="02020603050405020304" pitchFamily="18" charset="0"/>
              </a:rPr>
              <a:t>BATCH-2</a:t>
            </a:r>
          </a:p>
          <a:p>
            <a:pPr algn="r"/>
            <a:r>
              <a:rPr lang="en-US" sz="1463" dirty="0">
                <a:latin typeface="Times New Roman" panose="02020603050405020304" pitchFamily="18" charset="0"/>
                <a:cs typeface="Times New Roman" panose="02020603050405020304" pitchFamily="18" charset="0"/>
              </a:rPr>
              <a:t>A. Vishnu Vardhan(22UJ1A6901)</a:t>
            </a:r>
          </a:p>
          <a:p>
            <a:pPr algn="r"/>
            <a:r>
              <a:rPr lang="en-US" sz="1463" dirty="0">
                <a:latin typeface="Times New Roman" panose="02020603050405020304" pitchFamily="18" charset="0"/>
                <a:cs typeface="Times New Roman" panose="02020603050405020304" pitchFamily="18" charset="0"/>
              </a:rPr>
              <a:t>D. Anusha(22UJ1A6906)</a:t>
            </a:r>
          </a:p>
          <a:p>
            <a:pPr algn="r"/>
            <a:r>
              <a:rPr lang="en-US" sz="1463" dirty="0">
                <a:latin typeface="Times New Roman" panose="02020603050405020304" pitchFamily="18" charset="0"/>
                <a:cs typeface="Times New Roman" panose="02020603050405020304" pitchFamily="18" charset="0"/>
              </a:rPr>
              <a:t>P. Nandini(22UJ1A6916)</a:t>
            </a:r>
          </a:p>
          <a:p>
            <a:pPr algn="r"/>
            <a:r>
              <a:rPr lang="en-US" sz="1463" dirty="0">
                <a:latin typeface="Times New Roman" panose="02020603050405020304" pitchFamily="18" charset="0"/>
                <a:cs typeface="Times New Roman" panose="02020603050405020304" pitchFamily="18" charset="0"/>
              </a:rPr>
              <a:t>Y. Karthik (22UJ1A6920)</a:t>
            </a:r>
          </a:p>
          <a:p>
            <a:endParaRPr lang="en-IN" sz="1463" dirty="0"/>
          </a:p>
        </p:txBody>
      </p:sp>
      <p:pic>
        <p:nvPicPr>
          <p:cNvPr id="5" name="Picture 4">
            <a:extLst>
              <a:ext uri="{FF2B5EF4-FFF2-40B4-BE49-F238E27FC236}">
                <a16:creationId xmlns:a16="http://schemas.microsoft.com/office/drawing/2014/main" id="{44F82BF8-F22E-EAF4-67F0-58C22541C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30" y="846854"/>
            <a:ext cx="8404122" cy="1260618"/>
          </a:xfrm>
          <a:prstGeom prst="rect">
            <a:avLst/>
          </a:prstGeom>
        </p:spPr>
      </p:pic>
    </p:spTree>
    <p:extLst>
      <p:ext uri="{BB962C8B-B14F-4D97-AF65-F5344CB8AC3E}">
        <p14:creationId xmlns:p14="http://schemas.microsoft.com/office/powerpoint/2010/main" val="385676487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386729-DC16-839D-978B-E0BDB8B7D0F9}"/>
              </a:ext>
            </a:extLst>
          </p:cNvPr>
          <p:cNvSpPr txBox="1"/>
          <p:nvPr/>
        </p:nvSpPr>
        <p:spPr>
          <a:xfrm>
            <a:off x="774907" y="1569629"/>
            <a:ext cx="7733071" cy="2843086"/>
          </a:xfrm>
          <a:prstGeom prst="rect">
            <a:avLst/>
          </a:prstGeom>
          <a:noFill/>
        </p:spPr>
        <p:txBody>
          <a:bodyPr wrap="square" rtlCol="0">
            <a:spAutoFit/>
          </a:bodyPr>
          <a:lstStyle/>
          <a:p>
            <a:r>
              <a:rPr lang="en-US" sz="1625" dirty="0">
                <a:latin typeface="Times New Roman" panose="02020603050405020304" pitchFamily="18" charset="0"/>
                <a:cs typeface="Times New Roman" panose="02020603050405020304" pitchFamily="18" charset="0"/>
              </a:rPr>
              <a:t>2)</a:t>
            </a:r>
            <a:r>
              <a:rPr lang="en-US" sz="1625" u="sng" dirty="0">
                <a:latin typeface="Times New Roman" panose="02020603050405020304" pitchFamily="18" charset="0"/>
                <a:cs typeface="Times New Roman" panose="02020603050405020304" pitchFamily="18" charset="0"/>
              </a:rPr>
              <a:t>MANUAL OPERATIONS</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Fabric cutting</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sewing</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quality control</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ironing and pressing</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trimming</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finishing</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embroidery</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decorative work</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packing </a:t>
            </a:r>
          </a:p>
          <a:p>
            <a:pPr marL="278613" indent="-278613">
              <a:buFont typeface="Wingdings" panose="05000000000000000000" pitchFamily="2" charset="2"/>
              <a:buChar char="Ø"/>
            </a:pPr>
            <a:r>
              <a:rPr lang="en-US" sz="1625" dirty="0">
                <a:latin typeface="Times New Roman" panose="02020603050405020304" pitchFamily="18" charset="0"/>
                <a:cs typeface="Times New Roman" panose="02020603050405020304" pitchFamily="18" charset="0"/>
              </a:rPr>
              <a:t> shipping</a:t>
            </a:r>
            <a:endParaRPr lang="en-IN" sz="1625"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04F5A0A-C33D-F1F9-1132-5881FE1588FB}"/>
              </a:ext>
            </a:extLst>
          </p:cNvPr>
          <p:cNvSpPr>
            <a:spLocks noGrp="1"/>
          </p:cNvSpPr>
          <p:nvPr>
            <p:ph type="sldNum" sz="quarter" idx="12"/>
          </p:nvPr>
        </p:nvSpPr>
        <p:spPr/>
        <p:txBody>
          <a:bodyPr/>
          <a:lstStyle/>
          <a:p>
            <a:r>
              <a:rPr lang="en-US" dirty="0"/>
              <a:t>8</a:t>
            </a:r>
            <a:endParaRPr lang="en-IN" dirty="0"/>
          </a:p>
        </p:txBody>
      </p:sp>
      <p:pic>
        <p:nvPicPr>
          <p:cNvPr id="5" name="Picture 4">
            <a:extLst>
              <a:ext uri="{FF2B5EF4-FFF2-40B4-BE49-F238E27FC236}">
                <a16:creationId xmlns:a16="http://schemas.microsoft.com/office/drawing/2014/main" id="{57B90957-B13B-B7AF-9137-45B010F28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3" y="1831055"/>
            <a:ext cx="3856159" cy="2564346"/>
          </a:xfrm>
          <a:prstGeom prst="rect">
            <a:avLst/>
          </a:prstGeom>
        </p:spPr>
      </p:pic>
    </p:spTree>
    <p:extLst>
      <p:ext uri="{BB962C8B-B14F-4D97-AF65-F5344CB8AC3E}">
        <p14:creationId xmlns:p14="http://schemas.microsoft.com/office/powerpoint/2010/main" val="91454173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6C39-4E63-60F2-9498-29A12C1608FE}"/>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           LIMITATIONS OF EXISTING SYSTEM</a:t>
            </a: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ACDB36-23FC-1F62-F98C-11CB76531A75}"/>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Time Consumption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Less Accurate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Less Reliability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Complexity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Skill Dependency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Inconsistency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Assumptions of models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Overfitting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quality </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305F664-36F7-C764-1ECD-B580107553F4}"/>
              </a:ext>
            </a:extLst>
          </p:cNvPr>
          <p:cNvSpPr>
            <a:spLocks noGrp="1"/>
          </p:cNvSpPr>
          <p:nvPr>
            <p:ph type="sldNum" sz="quarter" idx="12"/>
          </p:nvPr>
        </p:nvSpPr>
        <p:spPr/>
        <p:txBody>
          <a:bodyPr/>
          <a:lstStyle/>
          <a:p>
            <a:r>
              <a:rPr lang="en-US" dirty="0"/>
              <a:t>9</a:t>
            </a:r>
            <a:endParaRPr lang="en-IN" dirty="0"/>
          </a:p>
        </p:txBody>
      </p:sp>
    </p:spTree>
    <p:extLst>
      <p:ext uri="{BB962C8B-B14F-4D97-AF65-F5344CB8AC3E}">
        <p14:creationId xmlns:p14="http://schemas.microsoft.com/office/powerpoint/2010/main" val="4226599793"/>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FDF21-CA9C-C781-D34E-43C38214E6B6}"/>
              </a:ext>
            </a:extLst>
          </p:cNvPr>
          <p:cNvSpPr>
            <a:spLocks noGrp="1"/>
          </p:cNvSpPr>
          <p:nvPr>
            <p:ph type="title"/>
          </p:nvPr>
        </p:nvSpPr>
        <p:spPr/>
        <p:txBody>
          <a:bodyPr>
            <a:normAutofit/>
          </a:bodyPr>
          <a:lstStyle/>
          <a:p>
            <a:r>
              <a:rPr lang="en-IN" sz="2600" dirty="0">
                <a:latin typeface="Times New Roman" panose="02020603050405020304" pitchFamily="18" charset="0"/>
                <a:cs typeface="Times New Roman" panose="02020603050405020304" pitchFamily="18" charset="0"/>
              </a:rPr>
              <a:t>                             PROPOSED SYSYTEM</a:t>
            </a:r>
          </a:p>
        </p:txBody>
      </p:sp>
      <p:sp>
        <p:nvSpPr>
          <p:cNvPr id="3" name="Content Placeholder 2">
            <a:extLst>
              <a:ext uri="{FF2B5EF4-FFF2-40B4-BE49-F238E27FC236}">
                <a16:creationId xmlns:a16="http://schemas.microsoft.com/office/drawing/2014/main" id="{A590E77D-48EE-FA8A-CE2F-16BA92C4B351}"/>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The proposed system for resolving the drawbacks observed in the existing system is by using, Exploratory Data Analysis(EDA). </a:t>
            </a:r>
          </a:p>
          <a:p>
            <a:pPr marL="0" indent="0">
              <a:buNone/>
            </a:pPr>
            <a:r>
              <a:rPr lang="en-IN" dirty="0">
                <a:latin typeface="Times New Roman" panose="02020603050405020304" pitchFamily="18" charset="0"/>
                <a:cs typeface="Times New Roman" panose="02020603050405020304" pitchFamily="18" charset="0"/>
              </a:rPr>
              <a:t>1)</a:t>
            </a:r>
            <a:r>
              <a:rPr lang="en-IN" u="sng"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cleaning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pre-processing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insights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Visualization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Report</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FB2206-ADFC-3332-9818-4C85F82BB873}"/>
              </a:ext>
            </a:extLst>
          </p:cNvPr>
          <p:cNvSpPr>
            <a:spLocks noGrp="1"/>
          </p:cNvSpPr>
          <p:nvPr>
            <p:ph type="sldNum" sz="quarter" idx="12"/>
          </p:nvPr>
        </p:nvSpPr>
        <p:spPr/>
        <p:txBody>
          <a:bodyPr/>
          <a:lstStyle/>
          <a:p>
            <a:r>
              <a:rPr lang="en-US" dirty="0"/>
              <a:t>10</a:t>
            </a:r>
            <a:endParaRPr lang="en-IN" dirty="0"/>
          </a:p>
        </p:txBody>
      </p:sp>
      <p:pic>
        <p:nvPicPr>
          <p:cNvPr id="6" name="Picture 5">
            <a:extLst>
              <a:ext uri="{FF2B5EF4-FFF2-40B4-BE49-F238E27FC236}">
                <a16:creationId xmlns:a16="http://schemas.microsoft.com/office/drawing/2014/main" id="{3BA871DB-6072-B3B4-BB4F-666E2E443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342" y="2660592"/>
            <a:ext cx="3978377" cy="2402671"/>
          </a:xfrm>
          <a:prstGeom prst="rect">
            <a:avLst/>
          </a:prstGeom>
        </p:spPr>
      </p:pic>
    </p:spTree>
    <p:extLst>
      <p:ext uri="{BB962C8B-B14F-4D97-AF65-F5344CB8AC3E}">
        <p14:creationId xmlns:p14="http://schemas.microsoft.com/office/powerpoint/2010/main" val="2864856120"/>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3D8CB0E-1856-4B82-A10C-320776F95647}"/>
              </a:ext>
            </a:extLst>
          </p:cNvPr>
          <p:cNvSpPr>
            <a:spLocks noGrp="1"/>
          </p:cNvSpPr>
          <p:nvPr>
            <p:ph type="sldNum" sz="quarter" idx="12"/>
          </p:nvPr>
        </p:nvSpPr>
        <p:spPr/>
        <p:txBody>
          <a:bodyPr/>
          <a:lstStyle/>
          <a:p>
            <a:r>
              <a:rPr lang="en-IN" dirty="0"/>
              <a:t>11</a:t>
            </a:r>
          </a:p>
        </p:txBody>
      </p:sp>
      <p:sp>
        <p:nvSpPr>
          <p:cNvPr id="2" name="Title 1">
            <a:extLst>
              <a:ext uri="{FF2B5EF4-FFF2-40B4-BE49-F238E27FC236}">
                <a16:creationId xmlns:a16="http://schemas.microsoft.com/office/drawing/2014/main" id="{B71490DD-FBE4-61EA-A840-1E772CFBA2CA}"/>
              </a:ext>
            </a:extLst>
          </p:cNvPr>
          <p:cNvSpPr>
            <a:spLocks noGrp="1"/>
          </p:cNvSpPr>
          <p:nvPr>
            <p:ph type="title" idx="4294967295"/>
          </p:nvPr>
        </p:nvSpPr>
        <p:spPr>
          <a:xfrm>
            <a:off x="1733550" y="876300"/>
            <a:ext cx="8172450" cy="1177925"/>
          </a:xfrm>
        </p:spPr>
        <p:txBody>
          <a:bodyPr>
            <a:normAutofit/>
          </a:bodyPr>
          <a:lstStyle/>
          <a:p>
            <a:br>
              <a:rPr lang="en-IN" sz="1625" u="sng" dirty="0">
                <a:latin typeface="Times New Roman" panose="02020603050405020304" pitchFamily="18" charset="0"/>
                <a:cs typeface="Times New Roman" panose="02020603050405020304" pitchFamily="18" charset="0"/>
              </a:rPr>
            </a:br>
            <a:endParaRPr lang="en-IN" sz="16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7CE23E-B4B2-8756-024D-BA7CDD4FD668}"/>
              </a:ext>
            </a:extLst>
          </p:cNvPr>
          <p:cNvSpPr>
            <a:spLocks noGrp="1"/>
          </p:cNvSpPr>
          <p:nvPr>
            <p:ph idx="4294967295"/>
          </p:nvPr>
        </p:nvSpPr>
        <p:spPr>
          <a:xfrm>
            <a:off x="884238" y="1182688"/>
            <a:ext cx="9021762" cy="4276725"/>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2)</a:t>
            </a:r>
            <a:r>
              <a:rPr lang="en-IN" u="sng" dirty="0">
                <a:latin typeface="Times New Roman" panose="02020603050405020304" pitchFamily="18" charset="0"/>
                <a:cs typeface="Times New Roman" panose="02020603050405020304" pitchFamily="18" charset="0"/>
              </a:rPr>
              <a:t>REGRESSION</a:t>
            </a:r>
            <a:r>
              <a:rPr lang="en-IN"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Predicts a continuous output variable(e.g., price, temperature, time)</a:t>
            </a:r>
            <a:endParaRPr lang="en-IN"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Models the relationship between input variables (features) and the output variable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Output is a numerical value</a:t>
            </a:r>
          </a:p>
          <a:p>
            <a:pPr marL="0" indent="0">
              <a:buNone/>
            </a:pPr>
            <a:r>
              <a:rPr lang="en-IN" dirty="0">
                <a:latin typeface="Times New Roman" panose="02020603050405020304" pitchFamily="18" charset="0"/>
                <a:cs typeface="Times New Roman" panose="02020603050405020304" pitchFamily="18" charset="0"/>
              </a:rPr>
              <a:t>3)</a:t>
            </a:r>
            <a:r>
              <a:rPr lang="en-IN" u="sng" dirty="0">
                <a:latin typeface="Times New Roman" panose="02020603050405020304" pitchFamily="18" charset="0"/>
                <a:cs typeface="Times New Roman" panose="02020603050405020304" pitchFamily="18" charset="0"/>
              </a:rPr>
              <a:t>CLASSIFICATION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Predicts a categorical output variable(e.g., class, label, category)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Models the relationship between input variables(features) and the output variable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Output is a class label or category</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809549"/>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E1D693-0385-9562-0554-FC07EA8E0470}"/>
              </a:ext>
            </a:extLst>
          </p:cNvPr>
          <p:cNvSpPr>
            <a:spLocks noGrp="1"/>
          </p:cNvSpPr>
          <p:nvPr>
            <p:ph type="sldNum" sz="quarter" idx="12"/>
          </p:nvPr>
        </p:nvSpPr>
        <p:spPr/>
        <p:txBody>
          <a:bodyPr/>
          <a:lstStyle/>
          <a:p>
            <a:r>
              <a:rPr lang="en-IN" dirty="0"/>
              <a:t>12</a:t>
            </a:r>
          </a:p>
        </p:txBody>
      </p:sp>
      <p:sp>
        <p:nvSpPr>
          <p:cNvPr id="3" name="Content Placeholder 2">
            <a:extLst>
              <a:ext uri="{FF2B5EF4-FFF2-40B4-BE49-F238E27FC236}">
                <a16:creationId xmlns:a16="http://schemas.microsoft.com/office/drawing/2014/main" id="{DF8B56F1-60DB-73C0-F65B-64B640DC07B1}"/>
              </a:ext>
            </a:extLst>
          </p:cNvPr>
          <p:cNvSpPr>
            <a:spLocks noGrp="1"/>
          </p:cNvSpPr>
          <p:nvPr>
            <p:ph idx="4294967295"/>
          </p:nvPr>
        </p:nvSpPr>
        <p:spPr>
          <a:xfrm>
            <a:off x="1362075" y="1071563"/>
            <a:ext cx="8543925" cy="2041525"/>
          </a:xfrm>
        </p:spPr>
        <p:txBody>
          <a:bodyPr>
            <a:normAutofit/>
          </a:bodyPr>
          <a:lstStyle/>
          <a:p>
            <a:pPr marL="0" indent="0">
              <a:buNone/>
            </a:pPr>
            <a:endParaRPr lang="en-IN" sz="1788"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C05373A2-0D50-91FC-9967-0D614D692D40}"/>
              </a:ext>
            </a:extLst>
          </p:cNvPr>
          <p:cNvSpPr/>
          <p:nvPr/>
        </p:nvSpPr>
        <p:spPr>
          <a:xfrm>
            <a:off x="772412" y="1641527"/>
            <a:ext cx="1757518" cy="948544"/>
          </a:xfrm>
          <a:prstGeom prst="round2DiagRect">
            <a:avLst>
              <a:gd name="adj1" fmla="val 16667"/>
              <a:gd name="adj2" fmla="val 0"/>
            </a:avLst>
          </a:prstGeom>
          <a:solidFill>
            <a:schemeClr val="bg1">
              <a:lumMod val="9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25" dirty="0">
                <a:solidFill>
                  <a:schemeClr val="tx1">
                    <a:lumMod val="95000"/>
                    <a:lumOff val="5000"/>
                  </a:schemeClr>
                </a:solidFill>
                <a:latin typeface="Times New Roman" panose="02020603050405020304" pitchFamily="18" charset="0"/>
                <a:cs typeface="Times New Roman" panose="02020603050405020304" pitchFamily="18" charset="0"/>
              </a:rPr>
              <a:t>Import Libraries</a:t>
            </a:r>
          </a:p>
        </p:txBody>
      </p:sp>
      <p:sp>
        <p:nvSpPr>
          <p:cNvPr id="19" name="Rectangle: Diagonal Corners Rounded 18">
            <a:extLst>
              <a:ext uri="{FF2B5EF4-FFF2-40B4-BE49-F238E27FC236}">
                <a16:creationId xmlns:a16="http://schemas.microsoft.com/office/drawing/2014/main" id="{A634DA4C-EA64-D7E4-191F-DBEB911BE3D5}"/>
              </a:ext>
            </a:extLst>
          </p:cNvPr>
          <p:cNvSpPr/>
          <p:nvPr/>
        </p:nvSpPr>
        <p:spPr>
          <a:xfrm>
            <a:off x="2880224" y="1641527"/>
            <a:ext cx="1679424" cy="948544"/>
          </a:xfrm>
          <a:prstGeom prst="round2DiagRect">
            <a:avLst/>
          </a:prstGeom>
          <a:solidFill>
            <a:schemeClr val="bg1">
              <a:lumMod val="9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25" dirty="0">
                <a:solidFill>
                  <a:schemeClr val="tx1"/>
                </a:solidFill>
                <a:latin typeface="Times New Roman" panose="02020603050405020304" pitchFamily="18" charset="0"/>
                <a:cs typeface="Times New Roman" panose="02020603050405020304" pitchFamily="18" charset="0"/>
              </a:rPr>
              <a:t>Data Importing</a:t>
            </a:r>
          </a:p>
          <a:p>
            <a:pPr algn="ctr"/>
            <a:r>
              <a:rPr lang="en-US" sz="1625" dirty="0">
                <a:solidFill>
                  <a:schemeClr val="tx1"/>
                </a:solidFill>
                <a:latin typeface="Times New Roman" panose="02020603050405020304" pitchFamily="18" charset="0"/>
                <a:cs typeface="Times New Roman" panose="02020603050405020304" pitchFamily="18" charset="0"/>
              </a:rPr>
              <a:t>(EDA Dataset)</a:t>
            </a:r>
            <a:endParaRPr lang="en-IN" sz="1625" dirty="0">
              <a:solidFill>
                <a:schemeClr val="tx1"/>
              </a:solidFill>
              <a:latin typeface="Times New Roman" panose="02020603050405020304" pitchFamily="18" charset="0"/>
              <a:cs typeface="Times New Roman" panose="02020603050405020304" pitchFamily="18" charset="0"/>
            </a:endParaRPr>
          </a:p>
        </p:txBody>
      </p:sp>
      <p:sp>
        <p:nvSpPr>
          <p:cNvPr id="20" name="Rectangle: Diagonal Corners Rounded 19">
            <a:extLst>
              <a:ext uri="{FF2B5EF4-FFF2-40B4-BE49-F238E27FC236}">
                <a16:creationId xmlns:a16="http://schemas.microsoft.com/office/drawing/2014/main" id="{AEF97BC4-6E1E-362F-2004-D9BFECB8B4FB}"/>
              </a:ext>
            </a:extLst>
          </p:cNvPr>
          <p:cNvSpPr/>
          <p:nvPr/>
        </p:nvSpPr>
        <p:spPr>
          <a:xfrm>
            <a:off x="4953002" y="1641527"/>
            <a:ext cx="1925279" cy="948544"/>
          </a:xfrm>
          <a:prstGeom prst="round2DiagRect">
            <a:avLst/>
          </a:prstGeom>
          <a:solidFill>
            <a:schemeClr val="bg1">
              <a:lumMod val="9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25" dirty="0">
                <a:solidFill>
                  <a:schemeClr val="tx1"/>
                </a:solidFill>
                <a:latin typeface="Times New Roman" panose="02020603050405020304" pitchFamily="18" charset="0"/>
                <a:cs typeface="Times New Roman" panose="02020603050405020304" pitchFamily="18" charset="0"/>
              </a:rPr>
              <a:t>Data </a:t>
            </a:r>
          </a:p>
          <a:p>
            <a:pPr algn="ctr"/>
            <a:r>
              <a:rPr lang="en-US" sz="1625" dirty="0">
                <a:solidFill>
                  <a:schemeClr val="tx1"/>
                </a:solidFill>
                <a:latin typeface="Times New Roman" panose="02020603050405020304" pitchFamily="18" charset="0"/>
                <a:cs typeface="Times New Roman" panose="02020603050405020304" pitchFamily="18" charset="0"/>
              </a:rPr>
              <a:t>Pre-processing</a:t>
            </a:r>
            <a:endParaRPr lang="en-IN" sz="1625" dirty="0">
              <a:solidFill>
                <a:schemeClr val="tx1"/>
              </a:solidFill>
              <a:latin typeface="Times New Roman" panose="02020603050405020304" pitchFamily="18" charset="0"/>
              <a:cs typeface="Times New Roman" panose="02020603050405020304" pitchFamily="18" charset="0"/>
            </a:endParaRPr>
          </a:p>
        </p:txBody>
      </p:sp>
      <p:sp>
        <p:nvSpPr>
          <p:cNvPr id="21" name="Rectangle: Diagonal Corners Rounded 20">
            <a:extLst>
              <a:ext uri="{FF2B5EF4-FFF2-40B4-BE49-F238E27FC236}">
                <a16:creationId xmlns:a16="http://schemas.microsoft.com/office/drawing/2014/main" id="{AA2438E9-C6F1-B051-809B-C7179AABAB22}"/>
              </a:ext>
            </a:extLst>
          </p:cNvPr>
          <p:cNvSpPr/>
          <p:nvPr/>
        </p:nvSpPr>
        <p:spPr>
          <a:xfrm>
            <a:off x="2944683" y="3505890"/>
            <a:ext cx="1614966" cy="839115"/>
          </a:xfrm>
          <a:prstGeom prst="round2DiagRect">
            <a:avLst/>
          </a:prstGeom>
          <a:solidFill>
            <a:schemeClr val="bg1">
              <a:lumMod val="9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25" dirty="0">
                <a:solidFill>
                  <a:schemeClr val="tx1">
                    <a:lumMod val="95000"/>
                    <a:lumOff val="5000"/>
                  </a:schemeClr>
                </a:solidFill>
                <a:latin typeface="Times New Roman" panose="02020603050405020304" pitchFamily="18" charset="0"/>
                <a:cs typeface="Times New Roman" panose="02020603050405020304" pitchFamily="18" charset="0"/>
              </a:rPr>
              <a:t>Data Analytics</a:t>
            </a:r>
            <a:endParaRPr lang="en-IN" sz="1625"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2" name="Rectangle: Diagonal Corners Rounded 21">
            <a:extLst>
              <a:ext uri="{FF2B5EF4-FFF2-40B4-BE49-F238E27FC236}">
                <a16:creationId xmlns:a16="http://schemas.microsoft.com/office/drawing/2014/main" id="{41F21BF0-164C-88F4-26CF-90E66109D138}"/>
              </a:ext>
            </a:extLst>
          </p:cNvPr>
          <p:cNvSpPr/>
          <p:nvPr/>
        </p:nvSpPr>
        <p:spPr>
          <a:xfrm>
            <a:off x="5011854" y="3491206"/>
            <a:ext cx="1798444" cy="854644"/>
          </a:xfrm>
          <a:prstGeom prst="round2DiagRect">
            <a:avLst/>
          </a:prstGeom>
          <a:solidFill>
            <a:schemeClr val="bg1">
              <a:lumMod val="9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25" dirty="0">
                <a:solidFill>
                  <a:schemeClr val="tx1"/>
                </a:solidFill>
                <a:latin typeface="Times New Roman" panose="02020603050405020304" pitchFamily="18" charset="0"/>
                <a:cs typeface="Times New Roman" panose="02020603050405020304" pitchFamily="18" charset="0"/>
              </a:rPr>
              <a:t>Data Visualization</a:t>
            </a:r>
            <a:endParaRPr lang="en-IN" sz="1625" dirty="0">
              <a:solidFill>
                <a:schemeClr val="tx1"/>
              </a:solidFill>
              <a:latin typeface="Times New Roman" panose="02020603050405020304" pitchFamily="18" charset="0"/>
              <a:cs typeface="Times New Roman" panose="02020603050405020304" pitchFamily="18" charset="0"/>
            </a:endParaRPr>
          </a:p>
        </p:txBody>
      </p:sp>
      <p:sp>
        <p:nvSpPr>
          <p:cNvPr id="23" name="Rectangle: Diagonal Corners Rounded 22">
            <a:extLst>
              <a:ext uri="{FF2B5EF4-FFF2-40B4-BE49-F238E27FC236}">
                <a16:creationId xmlns:a16="http://schemas.microsoft.com/office/drawing/2014/main" id="{DC6F3B77-AA41-016F-52A1-D922290F0DDF}"/>
              </a:ext>
            </a:extLst>
          </p:cNvPr>
          <p:cNvSpPr/>
          <p:nvPr/>
        </p:nvSpPr>
        <p:spPr>
          <a:xfrm>
            <a:off x="7349270" y="3490358"/>
            <a:ext cx="1786322" cy="854644"/>
          </a:xfrm>
          <a:prstGeom prst="round2DiagRect">
            <a:avLst/>
          </a:prstGeom>
          <a:solidFill>
            <a:schemeClr val="bg1">
              <a:lumMod val="9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25" dirty="0">
                <a:solidFill>
                  <a:schemeClr val="tx1">
                    <a:lumMod val="95000"/>
                    <a:lumOff val="5000"/>
                  </a:schemeClr>
                </a:solidFill>
                <a:latin typeface="Times New Roman" panose="02020603050405020304" pitchFamily="18" charset="0"/>
                <a:cs typeface="Times New Roman" panose="02020603050405020304" pitchFamily="18" charset="0"/>
              </a:rPr>
              <a:t>Data Exploration</a:t>
            </a:r>
            <a:endParaRPr lang="en-IN" sz="1625"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4" name="Rectangle: Diagonal Corners Rounded 23">
            <a:extLst>
              <a:ext uri="{FF2B5EF4-FFF2-40B4-BE49-F238E27FC236}">
                <a16:creationId xmlns:a16="http://schemas.microsoft.com/office/drawing/2014/main" id="{4D92CD61-0DD8-69F1-51CE-8E8FE8A8B2C1}"/>
              </a:ext>
            </a:extLst>
          </p:cNvPr>
          <p:cNvSpPr/>
          <p:nvPr/>
        </p:nvSpPr>
        <p:spPr>
          <a:xfrm>
            <a:off x="7349273" y="1641527"/>
            <a:ext cx="1760873" cy="948544"/>
          </a:xfrm>
          <a:prstGeom prst="round2DiagRect">
            <a:avLst/>
          </a:prstGeom>
          <a:solidFill>
            <a:schemeClr val="bg1">
              <a:lumMod val="9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25" dirty="0">
                <a:solidFill>
                  <a:schemeClr val="tx1">
                    <a:lumMod val="95000"/>
                    <a:lumOff val="5000"/>
                  </a:schemeClr>
                </a:solidFill>
                <a:latin typeface="Times New Roman" panose="02020603050405020304" pitchFamily="18" charset="0"/>
                <a:cs typeface="Times New Roman" panose="02020603050405020304" pitchFamily="18" charset="0"/>
              </a:rPr>
              <a:t>Data Analysis</a:t>
            </a:r>
            <a:endParaRPr lang="en-IN" sz="1625"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8" name="Rectangle: Diagonal Corners Rounded 27">
            <a:extLst>
              <a:ext uri="{FF2B5EF4-FFF2-40B4-BE49-F238E27FC236}">
                <a16:creationId xmlns:a16="http://schemas.microsoft.com/office/drawing/2014/main" id="{3DC15287-E1A3-10DC-FF3F-7C6EFBE86380}"/>
              </a:ext>
            </a:extLst>
          </p:cNvPr>
          <p:cNvSpPr/>
          <p:nvPr/>
        </p:nvSpPr>
        <p:spPr>
          <a:xfrm>
            <a:off x="721725" y="3491206"/>
            <a:ext cx="1757518" cy="868474"/>
          </a:xfrm>
          <a:prstGeom prst="round2DiagRect">
            <a:avLst/>
          </a:prstGeom>
          <a:solidFill>
            <a:schemeClr val="bg1">
              <a:lumMod val="9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25" dirty="0">
                <a:solidFill>
                  <a:schemeClr val="tx1">
                    <a:lumMod val="95000"/>
                    <a:lumOff val="5000"/>
                  </a:schemeClr>
                </a:solidFill>
                <a:latin typeface="Times New Roman" panose="02020603050405020304" pitchFamily="18" charset="0"/>
                <a:cs typeface="Times New Roman" panose="02020603050405020304" pitchFamily="18" charset="0"/>
              </a:rPr>
              <a:t>Insights</a:t>
            </a:r>
            <a:endParaRPr lang="en-IN" sz="1625" dirty="0">
              <a:solidFill>
                <a:schemeClr val="tx1">
                  <a:lumMod val="95000"/>
                  <a:lumOff val="5000"/>
                </a:schemeClr>
              </a:solidFill>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C317F8DC-1322-285B-4EFD-C88916EE85B8}"/>
              </a:ext>
            </a:extLst>
          </p:cNvPr>
          <p:cNvCxnSpPr>
            <a:cxnSpLocks/>
            <a:stCxn id="4" idx="0"/>
            <a:endCxn id="19" idx="2"/>
          </p:cNvCxnSpPr>
          <p:nvPr/>
        </p:nvCxnSpPr>
        <p:spPr>
          <a:xfrm>
            <a:off x="2529929" y="2115799"/>
            <a:ext cx="3502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BADAB0B-F305-5FDC-E5C3-A6670986DAAB}"/>
              </a:ext>
            </a:extLst>
          </p:cNvPr>
          <p:cNvCxnSpPr>
            <a:cxnSpLocks/>
            <a:stCxn id="19" idx="0"/>
            <a:endCxn id="20" idx="2"/>
          </p:cNvCxnSpPr>
          <p:nvPr/>
        </p:nvCxnSpPr>
        <p:spPr>
          <a:xfrm>
            <a:off x="4559648" y="2115799"/>
            <a:ext cx="3933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C645907-86CD-B9FF-51D6-4E7CB5432BCA}"/>
              </a:ext>
            </a:extLst>
          </p:cNvPr>
          <p:cNvCxnSpPr>
            <a:cxnSpLocks/>
            <a:stCxn id="20" idx="0"/>
            <a:endCxn id="24" idx="2"/>
          </p:cNvCxnSpPr>
          <p:nvPr/>
        </p:nvCxnSpPr>
        <p:spPr>
          <a:xfrm>
            <a:off x="6878282" y="2115799"/>
            <a:ext cx="4709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B6663FF-E7C4-E7B5-5C04-2B2A47E3F1C5}"/>
              </a:ext>
            </a:extLst>
          </p:cNvPr>
          <p:cNvCxnSpPr>
            <a:cxnSpLocks/>
            <a:stCxn id="24" idx="1"/>
            <a:endCxn id="23" idx="3"/>
          </p:cNvCxnSpPr>
          <p:nvPr/>
        </p:nvCxnSpPr>
        <p:spPr>
          <a:xfrm>
            <a:off x="8229709" y="2590074"/>
            <a:ext cx="12725" cy="900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2133AF7-762A-5400-687A-27AAB7790063}"/>
              </a:ext>
            </a:extLst>
          </p:cNvPr>
          <p:cNvCxnSpPr>
            <a:cxnSpLocks/>
            <a:stCxn id="23" idx="2"/>
            <a:endCxn id="22" idx="0"/>
          </p:cNvCxnSpPr>
          <p:nvPr/>
        </p:nvCxnSpPr>
        <p:spPr>
          <a:xfrm flipH="1">
            <a:off x="6810298" y="3917680"/>
            <a:ext cx="538972" cy="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BF7CAC3-78BF-4411-585A-BF375E0002B7}"/>
              </a:ext>
            </a:extLst>
          </p:cNvPr>
          <p:cNvCxnSpPr>
            <a:cxnSpLocks/>
            <a:stCxn id="22" idx="2"/>
            <a:endCxn id="21" idx="0"/>
          </p:cNvCxnSpPr>
          <p:nvPr/>
        </p:nvCxnSpPr>
        <p:spPr>
          <a:xfrm flipH="1">
            <a:off x="4559651" y="3918528"/>
            <a:ext cx="452205" cy="6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AB253B9-9B8F-7CCB-FF42-2E4A25499F59}"/>
              </a:ext>
            </a:extLst>
          </p:cNvPr>
          <p:cNvCxnSpPr>
            <a:cxnSpLocks/>
            <a:stCxn id="21" idx="2"/>
            <a:endCxn id="28" idx="0"/>
          </p:cNvCxnSpPr>
          <p:nvPr/>
        </p:nvCxnSpPr>
        <p:spPr>
          <a:xfrm flipH="1" flipV="1">
            <a:off x="2479243" y="3925447"/>
            <a:ext cx="46544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7707C3C1-CA07-C04E-A665-56C6C256EEF1}"/>
              </a:ext>
            </a:extLst>
          </p:cNvPr>
          <p:cNvSpPr txBox="1"/>
          <p:nvPr/>
        </p:nvSpPr>
        <p:spPr>
          <a:xfrm>
            <a:off x="1993821" y="4944444"/>
            <a:ext cx="6170643" cy="442429"/>
          </a:xfrm>
          <a:prstGeom prst="rect">
            <a:avLst/>
          </a:prstGeom>
          <a:noFill/>
        </p:spPr>
        <p:txBody>
          <a:bodyPr wrap="square" rtlCol="0">
            <a:spAutoFit/>
          </a:bodyPr>
          <a:lstStyle/>
          <a:p>
            <a:r>
              <a:rPr lang="en-IN" sz="2275" u="sng" dirty="0">
                <a:latin typeface="Times New Roman" panose="02020603050405020304" pitchFamily="18" charset="0"/>
                <a:cs typeface="Times New Roman" panose="02020603050405020304" pitchFamily="18" charset="0"/>
              </a:rPr>
              <a:t>BLOCK DIAGRAM OF PROPOSED SYSTSEM</a:t>
            </a:r>
          </a:p>
        </p:txBody>
      </p:sp>
    </p:spTree>
    <p:extLst>
      <p:ext uri="{BB962C8B-B14F-4D97-AF65-F5344CB8AC3E}">
        <p14:creationId xmlns:p14="http://schemas.microsoft.com/office/powerpoint/2010/main" val="10404951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152B-704E-8E70-6341-1018487D01F6}"/>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          ADVANTAGES OF PROPOSED SYSTEM</a:t>
            </a: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EC5FAD-8BCC-8021-CE33-63AC69885DCB}"/>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Identify major errors and missing values in their dataset.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Identify the key patterns.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Visualization of data through different types of graphs, ranging through boxplots</a:t>
            </a:r>
            <a:r>
              <a:rPr lang="en-IN"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 allows organizations to understand the data in a much better manner.</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Tools to derive key insights and conclusions.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Ensures assess data quality</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AD49F9A-6AC0-55DD-D100-0E1EB38D2637}"/>
              </a:ext>
            </a:extLst>
          </p:cNvPr>
          <p:cNvSpPr>
            <a:spLocks noGrp="1"/>
          </p:cNvSpPr>
          <p:nvPr>
            <p:ph type="sldNum" sz="quarter" idx="12"/>
          </p:nvPr>
        </p:nvSpPr>
        <p:spPr/>
        <p:txBody>
          <a:bodyPr/>
          <a:lstStyle/>
          <a:p>
            <a:r>
              <a:rPr lang="en-IN" dirty="0"/>
              <a:t>13</a:t>
            </a:r>
          </a:p>
        </p:txBody>
      </p:sp>
    </p:spTree>
    <p:extLst>
      <p:ext uri="{BB962C8B-B14F-4D97-AF65-F5344CB8AC3E}">
        <p14:creationId xmlns:p14="http://schemas.microsoft.com/office/powerpoint/2010/main" val="2070457950"/>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E458-45DA-1392-2B41-5C09D7F15786}"/>
              </a:ext>
            </a:extLst>
          </p:cNvPr>
          <p:cNvSpPr>
            <a:spLocks noGrp="1"/>
          </p:cNvSpPr>
          <p:nvPr>
            <p:ph type="title"/>
          </p:nvPr>
        </p:nvSpPr>
        <p:spPr/>
        <p:txBody>
          <a:bodyPr>
            <a:normAutofit/>
          </a:bodyPr>
          <a:lstStyle/>
          <a:p>
            <a:r>
              <a:rPr lang="en-IN" sz="2925" dirty="0">
                <a:latin typeface="Times New Roman" panose="02020603050405020304" pitchFamily="18" charset="0"/>
                <a:cs typeface="Times New Roman" panose="02020603050405020304" pitchFamily="18" charset="0"/>
              </a:rPr>
              <a:t>                                      RESULTS</a:t>
            </a:r>
          </a:p>
        </p:txBody>
      </p:sp>
      <p:sp>
        <p:nvSpPr>
          <p:cNvPr id="3" name="Content Placeholder 2">
            <a:extLst>
              <a:ext uri="{FF2B5EF4-FFF2-40B4-BE49-F238E27FC236}">
                <a16:creationId xmlns:a16="http://schemas.microsoft.com/office/drawing/2014/main" id="{1C1B4886-692D-1D9D-036E-C1E5950F04BC}"/>
              </a:ext>
            </a:extLst>
          </p:cNvPr>
          <p:cNvSpPr>
            <a:spLocks noGrp="1"/>
          </p:cNvSpPr>
          <p:nvPr>
            <p:ph idx="1"/>
          </p:nvPr>
        </p:nvSpPr>
        <p:spPr/>
        <p:txBody>
          <a:bodyPr/>
          <a:lstStyle/>
          <a:p>
            <a:pPr lvl="1">
              <a:buFont typeface="Wingdings" panose="05000000000000000000" pitchFamily="2" charset="2"/>
              <a:buChar char="ü"/>
            </a:pPr>
            <a:r>
              <a:rPr lang="en-US" dirty="0"/>
              <a:t> </a:t>
            </a:r>
            <a:r>
              <a:rPr lang="en-US" sz="2000" dirty="0">
                <a:latin typeface="Times New Roman" panose="02020603050405020304" pitchFamily="18" charset="0"/>
                <a:cs typeface="Times New Roman" panose="02020603050405020304" pitchFamily="18" charset="0"/>
              </a:rPr>
              <a:t>By applying EDA(Exploratory Data Analysis) for team productivity in data analysis of garment manufacturing we can acquire comprehensive understanding.</a:t>
            </a:r>
          </a:p>
          <a:p>
            <a:pPr lvl="1">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Using EDA on the given dataset can improve efficiency and implement targeted strategies to enhance overall performance.</a:t>
            </a:r>
          </a:p>
          <a:p>
            <a:pPr lvl="1">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It provides a robust foundation for smarter decision-making that drive efficiency, probability, and long-term success.</a:t>
            </a:r>
          </a:p>
          <a:p>
            <a:pPr lvl="1">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EDA in garment manufacturing leads to improvement in team work, quality control, work force management and financial profits.</a:t>
            </a:r>
          </a:p>
          <a:p>
            <a:pPr marL="163453" lvl="1" indent="0">
              <a:buNone/>
            </a:pPr>
            <a:endParaRPr lang="en-US" sz="2000" dirty="0"/>
          </a:p>
          <a:p>
            <a:pPr lvl="1">
              <a:buFont typeface="Wingdings" panose="05000000000000000000" pitchFamily="2" charset="2"/>
              <a:buChar char="ü"/>
            </a:pPr>
            <a:endParaRPr lang="en-US" dirty="0"/>
          </a:p>
          <a:p>
            <a:pPr lvl="1">
              <a:buFont typeface="Wingdings" panose="05000000000000000000" pitchFamily="2" charset="2"/>
              <a:buChar char="ü"/>
            </a:pPr>
            <a:endParaRPr lang="en-IN" dirty="0"/>
          </a:p>
        </p:txBody>
      </p:sp>
      <p:sp>
        <p:nvSpPr>
          <p:cNvPr id="5" name="Slide Number Placeholder 4">
            <a:extLst>
              <a:ext uri="{FF2B5EF4-FFF2-40B4-BE49-F238E27FC236}">
                <a16:creationId xmlns:a16="http://schemas.microsoft.com/office/drawing/2014/main" id="{5190FA6B-8C46-DFD6-B23A-96175F2EE4CC}"/>
              </a:ext>
            </a:extLst>
          </p:cNvPr>
          <p:cNvSpPr>
            <a:spLocks noGrp="1"/>
          </p:cNvSpPr>
          <p:nvPr>
            <p:ph type="sldNum" sz="quarter" idx="12"/>
          </p:nvPr>
        </p:nvSpPr>
        <p:spPr/>
        <p:txBody>
          <a:bodyPr/>
          <a:lstStyle/>
          <a:p>
            <a:r>
              <a:rPr lang="en-IN" dirty="0"/>
              <a:t>14</a:t>
            </a:r>
          </a:p>
        </p:txBody>
      </p:sp>
    </p:spTree>
    <p:extLst>
      <p:ext uri="{BB962C8B-B14F-4D97-AF65-F5344CB8AC3E}">
        <p14:creationId xmlns:p14="http://schemas.microsoft.com/office/powerpoint/2010/main" val="340616937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93E4-6A33-1D08-966C-44135102066F}"/>
              </a:ext>
            </a:extLst>
          </p:cNvPr>
          <p:cNvSpPr>
            <a:spLocks noGrp="1"/>
          </p:cNvSpPr>
          <p:nvPr>
            <p:ph type="title"/>
          </p:nvPr>
        </p:nvSpPr>
        <p:spPr/>
        <p:txBody>
          <a:bodyPr>
            <a:normAutofit/>
          </a:bodyPr>
          <a:lstStyle/>
          <a:p>
            <a:r>
              <a:rPr lang="en-IN" sz="2925"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62E9AE09-01AF-615D-0BAC-ED88418EFBA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Garment performance can be enhanced by appropriate selection of </a:t>
            </a:r>
            <a:r>
              <a:rPr lang="en-US" dirty="0" err="1">
                <a:latin typeface="Times New Roman" panose="02020603050405020304" pitchFamily="18" charset="0"/>
                <a:cs typeface="Times New Roman" panose="02020603050405020304" pitchFamily="18" charset="0"/>
              </a:rPr>
              <a:t>fibre</a:t>
            </a:r>
            <a:r>
              <a:rPr lang="en-US" dirty="0">
                <a:latin typeface="Times New Roman" panose="02020603050405020304" pitchFamily="18" charset="0"/>
                <a:cs typeface="Times New Roman" panose="02020603050405020304" pitchFamily="18" charset="0"/>
              </a:rPr>
              <a:t>, yarn, fabric combination of production process and team productivity. This exploration holds immense value for a wide range of stakeholders, from garment manufacturers and production managers to industrial engineers. By utilizing the power of data analysis, the garment industry can unlock a future of greater efficiency, a happier workforce, and a stronger competitive position.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 overall review of the project is to collectively optimize productivity, quality, and efficiency in garment manufacturing, so that companies can meet market demands effectively.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AA7A3F67-64CC-6BDC-36BE-EFC4AA987F0C}"/>
              </a:ext>
            </a:extLst>
          </p:cNvPr>
          <p:cNvSpPr>
            <a:spLocks noGrp="1"/>
          </p:cNvSpPr>
          <p:nvPr>
            <p:ph type="sldNum" sz="quarter" idx="12"/>
          </p:nvPr>
        </p:nvSpPr>
        <p:spPr/>
        <p:txBody>
          <a:bodyPr/>
          <a:lstStyle/>
          <a:p>
            <a:r>
              <a:rPr lang="en-US" dirty="0"/>
              <a:t>15</a:t>
            </a:r>
            <a:endParaRPr lang="en-IN" dirty="0"/>
          </a:p>
        </p:txBody>
      </p:sp>
    </p:spTree>
    <p:extLst>
      <p:ext uri="{BB962C8B-B14F-4D97-AF65-F5344CB8AC3E}">
        <p14:creationId xmlns:p14="http://schemas.microsoft.com/office/powerpoint/2010/main" val="2403698488"/>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B294-B769-7C5B-992C-FF80C5E16CB7}"/>
              </a:ext>
            </a:extLst>
          </p:cNvPr>
          <p:cNvSpPr>
            <a:spLocks noGrp="1"/>
          </p:cNvSpPr>
          <p:nvPr>
            <p:ph type="title"/>
          </p:nvPr>
        </p:nvSpPr>
        <p:spPr/>
        <p:txBody>
          <a:bodyPr>
            <a:normAutofit/>
          </a:bodyPr>
          <a:lstStyle/>
          <a:p>
            <a:r>
              <a:rPr lang="en-IN" sz="2925" dirty="0">
                <a:latin typeface="Times New Roman" panose="02020603050405020304" pitchFamily="18" charset="0"/>
                <a:cs typeface="Times New Roman" panose="02020603050405020304" pitchFamily="18" charset="0"/>
              </a:rPr>
              <a:t>                         FUTURE SCOPE</a:t>
            </a:r>
          </a:p>
        </p:txBody>
      </p:sp>
      <p:sp>
        <p:nvSpPr>
          <p:cNvPr id="3" name="Content Placeholder 2">
            <a:extLst>
              <a:ext uri="{FF2B5EF4-FFF2-40B4-BE49-F238E27FC236}">
                <a16:creationId xmlns:a16="http://schemas.microsoft.com/office/drawing/2014/main" id="{95330806-4EBD-6416-D8EF-5D79F8A26335}"/>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Textile industry has made a major contribution in National employment generation and earn through foreign exchanges by exporting  garments.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Expanding and developing the Textile Business directly affect to the world economic growth.</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major textile industry trends are from manufacturing to recycling fabrics, and advanced sustainable manufacturing methods focuses on good productivity so that business will be in demand.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focusing on both human and technological aspects, manufacturers can create a future where data empowers a more productive, engaged, and sustainable workforce.</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9D4C070-5696-6F02-7B77-6975C6275F23}"/>
              </a:ext>
            </a:extLst>
          </p:cNvPr>
          <p:cNvSpPr>
            <a:spLocks noGrp="1"/>
          </p:cNvSpPr>
          <p:nvPr>
            <p:ph type="sldNum" sz="quarter" idx="12"/>
          </p:nvPr>
        </p:nvSpPr>
        <p:spPr/>
        <p:txBody>
          <a:bodyPr/>
          <a:lstStyle/>
          <a:p>
            <a:r>
              <a:rPr lang="en-IN" dirty="0"/>
              <a:t>16</a:t>
            </a:r>
          </a:p>
        </p:txBody>
      </p:sp>
    </p:spTree>
    <p:extLst>
      <p:ext uri="{BB962C8B-B14F-4D97-AF65-F5344CB8AC3E}">
        <p14:creationId xmlns:p14="http://schemas.microsoft.com/office/powerpoint/2010/main" val="151328664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CAA1-80EF-0AC2-CF08-735C81847E91}"/>
              </a:ext>
            </a:extLst>
          </p:cNvPr>
          <p:cNvSpPr>
            <a:spLocks noGrp="1"/>
          </p:cNvSpPr>
          <p:nvPr>
            <p:ph type="title"/>
          </p:nvPr>
        </p:nvSpPr>
        <p:spPr/>
        <p:txBody>
          <a:bodyPr>
            <a:normAutofit/>
          </a:bodyPr>
          <a:lstStyle/>
          <a:p>
            <a:r>
              <a:rPr lang="en-IN" sz="2925" dirty="0">
                <a:latin typeface="Times New Roman" panose="02020603050405020304" pitchFamily="18" charset="0"/>
                <a:cs typeface="Times New Roman" panose="02020603050405020304" pitchFamily="18" charset="0"/>
              </a:rPr>
              <a:t>                              REFERENCES</a:t>
            </a:r>
          </a:p>
        </p:txBody>
      </p:sp>
      <p:sp>
        <p:nvSpPr>
          <p:cNvPr id="3" name="Content Placeholder 2">
            <a:extLst>
              <a:ext uri="{FF2B5EF4-FFF2-40B4-BE49-F238E27FC236}">
                <a16:creationId xmlns:a16="http://schemas.microsoft.com/office/drawing/2014/main" id="{6E0CEBEA-972B-B281-87B8-B8B56B86E71D}"/>
              </a:ext>
            </a:extLst>
          </p:cNvPr>
          <p:cNvSpPr>
            <a:spLocks noGrp="1"/>
          </p:cNvSpPr>
          <p:nvPr>
            <p:ph idx="1"/>
          </p:nvPr>
        </p:nvSpPr>
        <p:spPr>
          <a:xfrm>
            <a:off x="467591" y="1845734"/>
            <a:ext cx="9133609" cy="3869266"/>
          </a:xfrm>
        </p:spPr>
        <p:txBody>
          <a:bodyPr>
            <a:normAutofit fontScale="77500" lnSpcReduction="20000"/>
          </a:bodyPr>
          <a:lstStyle/>
          <a:p>
            <a:pPr marL="571500" indent="-571500">
              <a:buFont typeface="+mj-lt"/>
              <a:buAutoNum type="romanLcPeriod"/>
            </a:pPr>
            <a:r>
              <a:rPr lang="en-US" sz="2900" dirty="0">
                <a:latin typeface="Times New Roman" panose="02020603050405020304" pitchFamily="18" charset="0"/>
                <a:cs typeface="Times New Roman" panose="02020603050405020304" pitchFamily="18" charset="0"/>
              </a:rPr>
              <a:t>“Productivity Improvement Techniques in Apparel Manufacturing” by T. </a:t>
            </a:r>
            <a:r>
              <a:rPr lang="en-US" sz="2900" dirty="0" err="1">
                <a:latin typeface="Times New Roman" panose="02020603050405020304" pitchFamily="18" charset="0"/>
                <a:cs typeface="Times New Roman" panose="02020603050405020304" pitchFamily="18" charset="0"/>
              </a:rPr>
              <a:t>Solinger</a:t>
            </a:r>
            <a:r>
              <a:rPr lang="en-US" sz="2900" dirty="0">
                <a:latin typeface="Times New Roman" panose="02020603050405020304" pitchFamily="18" charset="0"/>
                <a:cs typeface="Times New Roman" panose="02020603050405020304" pitchFamily="18" charset="0"/>
              </a:rPr>
              <a:t> published in the year 2000 in </a:t>
            </a:r>
            <a:r>
              <a:rPr lang="en-IN" sz="2900" dirty="0">
                <a:latin typeface="Times New Roman" panose="02020603050405020304" pitchFamily="18" charset="0"/>
                <a:cs typeface="Times New Roman" panose="02020603050405020304" pitchFamily="18" charset="0"/>
              </a:rPr>
              <a:t>Bobbin Media Corp​.</a:t>
            </a:r>
          </a:p>
          <a:p>
            <a:pPr marL="571500" indent="-571500">
              <a:buFont typeface="+mj-lt"/>
              <a:buAutoNum type="romanLcPeriod"/>
            </a:pPr>
            <a:r>
              <a:rPr lang="en-US" sz="2900" dirty="0">
                <a:latin typeface="Times New Roman" panose="02020603050405020304" pitchFamily="18" charset="0"/>
                <a:cs typeface="Times New Roman" panose="02020603050405020304" pitchFamily="18" charset="0"/>
              </a:rPr>
              <a:t>“Managing Productivity in the Apparel Industry” by Rajesh </a:t>
            </a:r>
            <a:r>
              <a:rPr lang="en-US" sz="2900" dirty="0" err="1">
                <a:latin typeface="Times New Roman" panose="02020603050405020304" pitchFamily="18" charset="0"/>
                <a:cs typeface="Times New Roman" panose="02020603050405020304" pitchFamily="18" charset="0"/>
              </a:rPr>
              <a:t>Bheda</a:t>
            </a:r>
            <a:r>
              <a:rPr lang="en-US" sz="2900" dirty="0">
                <a:latin typeface="Times New Roman" panose="02020603050405020304" pitchFamily="18" charset="0"/>
                <a:cs typeface="Times New Roman" panose="02020603050405020304" pitchFamily="18" charset="0"/>
              </a:rPr>
              <a:t> published in the year 2006 in </a:t>
            </a:r>
            <a:r>
              <a:rPr lang="en-US" sz="2900" dirty="0" err="1">
                <a:latin typeface="Times New Roman" panose="02020603050405020304" pitchFamily="18" charset="0"/>
                <a:cs typeface="Times New Roman" panose="02020603050405020304" pitchFamily="18" charset="0"/>
              </a:rPr>
              <a:t>AbeBooks</a:t>
            </a:r>
            <a:r>
              <a:rPr lang="en-US" sz="2900" dirty="0">
                <a:latin typeface="Times New Roman" panose="02020603050405020304" pitchFamily="18" charset="0"/>
                <a:cs typeface="Times New Roman" panose="02020603050405020304" pitchFamily="18" charset="0"/>
              </a:rPr>
              <a:t>. </a:t>
            </a:r>
          </a:p>
          <a:p>
            <a:pPr marL="571500" indent="-571500">
              <a:buFont typeface="+mj-lt"/>
              <a:buAutoNum type="romanLcPeriod"/>
            </a:pPr>
            <a:r>
              <a:rPr lang="en-US" sz="2900" dirty="0">
                <a:latin typeface="Times New Roman" panose="02020603050405020304" pitchFamily="18" charset="0"/>
                <a:cs typeface="Times New Roman" panose="02020603050405020304" pitchFamily="18" charset="0"/>
              </a:rPr>
              <a:t>“Case study on Productivity Improvement in a Garment Manufacturing Unit” by International Journal of Production Research published in the year 2011 in </a:t>
            </a:r>
            <a:r>
              <a:rPr lang="en-US" sz="2900" dirty="0">
                <a:latin typeface="Times New Roman" panose="02020603050405020304" pitchFamily="18" charset="0"/>
                <a:cs typeface="Times New Roman" panose="02020603050405020304" pitchFamily="18" charset="0"/>
                <a:hlinkClick r:id="rId2"/>
              </a:rPr>
              <a:t>Directory of Open Access Journals – DOAJ</a:t>
            </a:r>
            <a:r>
              <a:rPr lang="en-US" sz="2900" dirty="0"/>
              <a:t>.</a:t>
            </a:r>
          </a:p>
          <a:p>
            <a:pPr marL="571500" indent="-571500">
              <a:buFont typeface="+mj-lt"/>
              <a:buAutoNum type="romanLcPeriod"/>
            </a:pPr>
            <a:r>
              <a:rPr lang="en-IN" sz="2900" dirty="0">
                <a:latin typeface="Times New Roman" panose="02020603050405020304" pitchFamily="18" charset="0"/>
                <a:cs typeface="Times New Roman" panose="02020603050405020304" pitchFamily="18" charset="0"/>
              </a:rPr>
              <a:t>“</a:t>
            </a:r>
            <a:r>
              <a:rPr lang="en-US" sz="2900" dirty="0">
                <a:latin typeface="Times New Roman" panose="02020603050405020304" pitchFamily="18" charset="0"/>
                <a:cs typeface="Times New Roman" panose="02020603050405020304" pitchFamily="18" charset="0"/>
              </a:rPr>
              <a:t>Improving Productivity in Apparel Manufacturing Methods and Tools” by Mehta P.V published in the year 2013 in (</a:t>
            </a:r>
            <a:r>
              <a:rPr lang="en-US" sz="2900" dirty="0">
                <a:latin typeface="Times New Roman" panose="02020603050405020304" pitchFamily="18" charset="0"/>
                <a:cs typeface="Times New Roman" panose="02020603050405020304" pitchFamily="18" charset="0"/>
                <a:hlinkClick r:id="rId3"/>
              </a:rPr>
              <a:t>Directory of Open Access Journals – DOAJ</a:t>
            </a:r>
            <a:r>
              <a:rPr lang="en-US" sz="2900" dirty="0"/>
              <a:t>)​.</a:t>
            </a:r>
          </a:p>
          <a:p>
            <a:pPr marL="571500" indent="-571500">
              <a:buFont typeface="+mj-lt"/>
              <a:buAutoNum type="romanLcPeriod"/>
            </a:pPr>
            <a:r>
              <a:rPr lang="en-US" sz="2900" dirty="0">
                <a:latin typeface="Times New Roman" panose="02020603050405020304" pitchFamily="18" charset="0"/>
                <a:cs typeface="Times New Roman" panose="02020603050405020304" pitchFamily="18" charset="0"/>
              </a:rPr>
              <a:t>“Manufacturing Processes for Textile and Fashion Industry” by Rob Thomson published in the year 2014 in </a:t>
            </a:r>
            <a:r>
              <a:rPr lang="en-IN" sz="2900" dirty="0">
                <a:latin typeface="Times New Roman" panose="02020603050405020304" pitchFamily="18" charset="0"/>
                <a:cs typeface="Times New Roman" panose="02020603050405020304" pitchFamily="18" charset="0"/>
              </a:rPr>
              <a:t>Thames &amp; Hudson (book).</a:t>
            </a:r>
          </a:p>
          <a:p>
            <a:pPr marL="514350" indent="-514350">
              <a:buFont typeface="+mj-lt"/>
              <a:buAutoNum type="romanLcPeriod"/>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28F7619-3F83-09E7-4002-2941B67E60B0}"/>
              </a:ext>
            </a:extLst>
          </p:cNvPr>
          <p:cNvSpPr>
            <a:spLocks noGrp="1"/>
          </p:cNvSpPr>
          <p:nvPr>
            <p:ph type="sldNum" sz="quarter" idx="12"/>
          </p:nvPr>
        </p:nvSpPr>
        <p:spPr/>
        <p:txBody>
          <a:bodyPr/>
          <a:lstStyle/>
          <a:p>
            <a:r>
              <a:rPr lang="en-IN" dirty="0"/>
              <a:t>17</a:t>
            </a:r>
          </a:p>
        </p:txBody>
      </p:sp>
    </p:spTree>
    <p:extLst>
      <p:ext uri="{BB962C8B-B14F-4D97-AF65-F5344CB8AC3E}">
        <p14:creationId xmlns:p14="http://schemas.microsoft.com/office/powerpoint/2010/main" val="341925341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98F3DE6-7D1D-C3E2-803F-BEB08AE6D29B}"/>
              </a:ext>
            </a:extLst>
          </p:cNvPr>
          <p:cNvSpPr>
            <a:spLocks noGrp="1"/>
          </p:cNvSpPr>
          <p:nvPr>
            <p:ph type="title"/>
          </p:nvPr>
        </p:nvSpPr>
        <p:spPr/>
        <p:txBody>
          <a:bodyPr>
            <a:normAutofit/>
          </a:bodyPr>
          <a:lstStyle/>
          <a:p>
            <a:r>
              <a:rPr lang="en-IN" sz="2925" dirty="0">
                <a:latin typeface="Times New Roman" panose="02020603050405020304" pitchFamily="18" charset="0"/>
                <a:cs typeface="Times New Roman" panose="02020603050405020304" pitchFamily="18" charset="0"/>
              </a:rPr>
              <a:t>                         TABLE OF CONTENTS</a:t>
            </a:r>
          </a:p>
        </p:txBody>
      </p:sp>
      <p:sp>
        <p:nvSpPr>
          <p:cNvPr id="10" name="Content Placeholder 9">
            <a:extLst>
              <a:ext uri="{FF2B5EF4-FFF2-40B4-BE49-F238E27FC236}">
                <a16:creationId xmlns:a16="http://schemas.microsoft.com/office/drawing/2014/main" id="{55CE7A70-6377-884E-23F9-788AC127A5EB}"/>
              </a:ext>
            </a:extLst>
          </p:cNvPr>
          <p:cNvSpPr>
            <a:spLocks noGrp="1"/>
          </p:cNvSpPr>
          <p:nvPr>
            <p:ph sz="half" idx="1"/>
          </p:nvPr>
        </p:nvSpPr>
        <p:spPr>
          <a:xfrm>
            <a:off x="1370861" y="2230652"/>
            <a:ext cx="4011930" cy="3268980"/>
          </a:xfrm>
        </p:spPr>
        <p:txBody>
          <a:bodyPr>
            <a:normAutofit fontScale="25000" lnSpcReduction="20000"/>
          </a:bodyPr>
          <a:lstStyle/>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Abstract                                                           </a:t>
            </a:r>
            <a:endParaRPr lang="en-IN" sz="7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Introduction</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Problem Definition</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Research Motivation</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Literature Survey</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Existing System</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Limitations of Existing System</a:t>
            </a:r>
          </a:p>
          <a:p>
            <a:pPr marL="0" indent="0">
              <a:buNone/>
            </a:pPr>
            <a:endParaRPr lang="en-IN" sz="6500" dirty="0">
              <a:latin typeface="Times New Roman" panose="02020603050405020304" pitchFamily="18" charset="0"/>
              <a:cs typeface="Times New Roman" panose="02020603050405020304" pitchFamily="18" charset="0"/>
            </a:endParaRPr>
          </a:p>
          <a:p>
            <a:pPr marL="0" indent="0">
              <a:buNone/>
            </a:pPr>
            <a:endParaRPr lang="en-IN" sz="5038"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5038"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
        <p:nvSpPr>
          <p:cNvPr id="11" name="Content Placeholder 10">
            <a:extLst>
              <a:ext uri="{FF2B5EF4-FFF2-40B4-BE49-F238E27FC236}">
                <a16:creationId xmlns:a16="http://schemas.microsoft.com/office/drawing/2014/main" id="{120ADF10-3963-AD2D-C0CD-CE734E466BC6}"/>
              </a:ext>
            </a:extLst>
          </p:cNvPr>
          <p:cNvSpPr>
            <a:spLocks noGrp="1"/>
          </p:cNvSpPr>
          <p:nvPr>
            <p:ph sz="half" idx="2"/>
          </p:nvPr>
        </p:nvSpPr>
        <p:spPr>
          <a:xfrm>
            <a:off x="5557456" y="2258988"/>
            <a:ext cx="4011930" cy="3268980"/>
          </a:xfrm>
        </p:spPr>
        <p:txBody>
          <a:bodyPr>
            <a:normAutofit fontScale="25000" lnSpcReduction="20000"/>
          </a:bodyPr>
          <a:lstStyle/>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Proposed System</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Advantages of Proposed System</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Results                                                                                                                                                   </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Conclusion                                                                                 </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Future Scope                                                                              </a:t>
            </a:r>
          </a:p>
          <a:p>
            <a:pPr>
              <a:buFont typeface="Wingdings" panose="05000000000000000000" pitchFamily="2" charset="2"/>
              <a:buChar char="§"/>
            </a:pPr>
            <a:r>
              <a:rPr lang="en-IN" sz="6500" dirty="0">
                <a:latin typeface="Times New Roman" panose="02020603050405020304" pitchFamily="18" charset="0"/>
                <a:cs typeface="Times New Roman" panose="02020603050405020304" pitchFamily="18" charset="0"/>
              </a:rPr>
              <a:t> References                                                                                  </a:t>
            </a:r>
          </a:p>
          <a:p>
            <a:pPr>
              <a:buFont typeface="Wingdings" panose="05000000000000000000" pitchFamily="2" charset="2"/>
              <a:buChar char="§"/>
            </a:pPr>
            <a:endParaRPr lang="en-IN" sz="6500" dirty="0">
              <a:latin typeface="Times New Roman" panose="02020603050405020304" pitchFamily="18" charset="0"/>
              <a:cs typeface="Times New Roman" panose="02020603050405020304" pitchFamily="18" charset="0"/>
            </a:endParaRPr>
          </a:p>
          <a:p>
            <a:pPr marL="0" indent="0">
              <a:buNone/>
            </a:pPr>
            <a:endParaRPr lang="en-IN" sz="6500" dirty="0">
              <a:latin typeface="Times New Roman" panose="02020603050405020304" pitchFamily="18" charset="0"/>
              <a:cs typeface="Times New Roman" panose="02020603050405020304" pitchFamily="18" charset="0"/>
            </a:endParaRPr>
          </a:p>
          <a:p>
            <a:pPr marL="0" indent="0">
              <a:buNone/>
            </a:pPr>
            <a:endParaRPr lang="en-IN" sz="6500" dirty="0">
              <a:latin typeface="Times New Roman" panose="02020603050405020304" pitchFamily="18" charset="0"/>
              <a:cs typeface="Times New Roman" panose="02020603050405020304" pitchFamily="18" charset="0"/>
            </a:endParaRPr>
          </a:p>
          <a:p>
            <a:pPr marL="0" indent="0">
              <a:buNone/>
            </a:pPr>
            <a:endParaRPr lang="en-IN" sz="6500" dirty="0">
              <a:latin typeface="Times New Roman" panose="02020603050405020304" pitchFamily="18" charset="0"/>
              <a:cs typeface="Times New Roman" panose="02020603050405020304" pitchFamily="18" charset="0"/>
            </a:endParaRPr>
          </a:p>
          <a:p>
            <a:pPr marL="0" indent="0">
              <a:buNone/>
            </a:pPr>
            <a:endParaRPr lang="en-IN" sz="3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894390"/>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DEF2D8-7A08-B05B-F4ED-C0C108BDB234}"/>
              </a:ext>
            </a:extLst>
          </p:cNvPr>
          <p:cNvSpPr txBox="1"/>
          <p:nvPr/>
        </p:nvSpPr>
        <p:spPr>
          <a:xfrm>
            <a:off x="904343" y="840237"/>
            <a:ext cx="8478647" cy="5816977"/>
          </a:xfrm>
          <a:prstGeom prst="rect">
            <a:avLst/>
          </a:prstGeom>
          <a:noFill/>
        </p:spPr>
        <p:txBody>
          <a:bodyPr wrap="square" rtlCol="0">
            <a:spAutoFit/>
          </a:bodyPr>
          <a:lstStyle/>
          <a:p>
            <a:pPr marL="514350" indent="-514350">
              <a:buAutoNum type="romanLcPeriod" startAt="6"/>
            </a:pPr>
            <a:r>
              <a:rPr lang="en-US" sz="2000" dirty="0">
                <a:latin typeface="Times New Roman" panose="02020603050405020304" pitchFamily="18" charset="0"/>
                <a:cs typeface="Times New Roman" panose="02020603050405020304" pitchFamily="18" charset="0"/>
              </a:rPr>
              <a:t>“Factors Affecting Productivity in the Apparel Industry” by Md. Shah Alam Sarker published in the year 2015 in</a:t>
            </a:r>
            <a:r>
              <a:rPr lang="en-US" sz="2000" dirty="0">
                <a:solidFill>
                  <a:schemeClr val="accent1">
                    <a:lumMod val="75000"/>
                  </a:schemeClr>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ResearchGate.</a:t>
            </a:r>
          </a:p>
          <a:p>
            <a:endParaRPr lang="en-IN" sz="2000" dirty="0">
              <a:latin typeface="Times New Roman" panose="02020603050405020304" pitchFamily="18" charset="0"/>
              <a:cs typeface="Times New Roman" panose="02020603050405020304" pitchFamily="18" charset="0"/>
            </a:endParaRPr>
          </a:p>
          <a:p>
            <a:pPr marL="514350" indent="-514350">
              <a:buAutoNum type="romanLcPeriod" startAt="7"/>
            </a:pPr>
            <a:r>
              <a:rPr lang="en-US" sz="2000" dirty="0">
                <a:latin typeface="Times New Roman" panose="02020603050405020304" pitchFamily="18" charset="0"/>
                <a:cs typeface="Times New Roman" panose="02020603050405020304" pitchFamily="18" charset="0"/>
              </a:rPr>
              <a:t>“Global Apparel Manufacturing Productivity Report by McKinsey” in the</a:t>
            </a:r>
          </a:p>
          <a:p>
            <a:r>
              <a:rPr lang="en-US" sz="2000" dirty="0">
                <a:latin typeface="Times New Roman" panose="02020603050405020304" pitchFamily="18" charset="0"/>
                <a:cs typeface="Times New Roman" panose="02020603050405020304" pitchFamily="18" charset="0"/>
              </a:rPr>
              <a:t>         year 2016 in </a:t>
            </a:r>
            <a:r>
              <a:rPr lang="en-IN" sz="2000" dirty="0">
                <a:latin typeface="Times New Roman" panose="02020603050405020304" pitchFamily="18" charset="0"/>
                <a:cs typeface="Times New Roman" panose="02020603050405020304" pitchFamily="18" charset="0"/>
              </a:rPr>
              <a:t>McKinsey</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Company. </a:t>
            </a:r>
          </a:p>
          <a:p>
            <a:endParaRPr lang="en-IN" sz="2000" dirty="0">
              <a:latin typeface="Times New Roman" panose="02020603050405020304" pitchFamily="18" charset="0"/>
              <a:cs typeface="Times New Roman" panose="02020603050405020304" pitchFamily="18" charset="0"/>
            </a:endParaRPr>
          </a:p>
          <a:p>
            <a:pPr marL="514350" indent="-514350">
              <a:buAutoNum type="romanLcPeriod" startAt="8"/>
            </a:pPr>
            <a:r>
              <a:rPr lang="en-US" sz="2000" dirty="0">
                <a:latin typeface="Times New Roman" panose="02020603050405020304" pitchFamily="18" charset="0"/>
                <a:cs typeface="Times New Roman" panose="02020603050405020304" pitchFamily="18" charset="0"/>
              </a:rPr>
              <a:t>“Improving Productivity in Apparel Manufacturing Industry” by M. Khan,</a:t>
            </a:r>
          </a:p>
          <a:p>
            <a:r>
              <a:rPr lang="en-US" sz="2000" dirty="0">
                <a:latin typeface="Times New Roman" panose="02020603050405020304" pitchFamily="18" charset="0"/>
                <a:cs typeface="Times New Roman" panose="02020603050405020304" pitchFamily="18" charset="0"/>
              </a:rPr>
              <a:t>          S. Ullah and M. Akter published in the year 2019 in </a:t>
            </a:r>
            <a:r>
              <a:rPr lang="en-IN" sz="2000" dirty="0">
                <a:hlinkClick r:id="rId3"/>
              </a:rPr>
              <a:t>www.eaasjournal.org</a:t>
            </a:r>
            <a:r>
              <a:rPr lang="en-IN" sz="2000" dirty="0"/>
              <a:t>.</a:t>
            </a:r>
          </a:p>
          <a:p>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514350" indent="-514350">
              <a:buAutoNum type="romanLcPeriod" startAt="11"/>
            </a:pPr>
            <a:r>
              <a:rPr lang="en-US" sz="2000" dirty="0">
                <a:latin typeface="Times New Roman" panose="02020603050405020304" pitchFamily="18" charset="0"/>
                <a:cs typeface="Times New Roman" panose="02020603050405020304" pitchFamily="18" charset="0"/>
              </a:rPr>
              <a:t>“Impact of Human Resource Management Practices on  Employee Productivity: A Study in Garment Manufacturing Factories in     Bangladesh” by T. Rahman and M. Rahman published in the year 2019 in </a:t>
            </a:r>
            <a:r>
              <a:rPr lang="en-IN" sz="2000" dirty="0">
                <a:latin typeface="Times New Roman" panose="02020603050405020304" pitchFamily="18" charset="0"/>
                <a:cs typeface="Times New Roman" panose="02020603050405020304" pitchFamily="18" charset="0"/>
              </a:rPr>
              <a:t>International Journal of Progressive Sciences and Technologies</a:t>
            </a:r>
            <a:r>
              <a:rPr lang="en-IN" sz="2000" dirty="0"/>
              <a:t>​.</a:t>
            </a:r>
          </a:p>
          <a:p>
            <a:endParaRPr lang="en-IN" sz="2000" dirty="0"/>
          </a:p>
          <a:p>
            <a:r>
              <a:rPr lang="en-US" sz="2000" dirty="0">
                <a:latin typeface="Times New Roman" panose="02020603050405020304" pitchFamily="18" charset="0"/>
                <a:cs typeface="Times New Roman" panose="02020603050405020304" pitchFamily="18" charset="0"/>
              </a:rPr>
              <a:t> x.   “Enhancing Productivity in Garment Manufacturing” by Priya Reddy</a:t>
            </a:r>
          </a:p>
          <a:p>
            <a:r>
              <a:rPr lang="en-US" sz="2000" dirty="0">
                <a:latin typeface="Times New Roman" panose="02020603050405020304" pitchFamily="18" charset="0"/>
                <a:cs typeface="Times New Roman" panose="02020603050405020304" pitchFamily="18" charset="0"/>
              </a:rPr>
              <a:t>        published in the year 2020 in </a:t>
            </a:r>
            <a:r>
              <a:rPr lang="en-IN" sz="2000" dirty="0">
                <a:latin typeface="Times New Roman" panose="02020603050405020304" pitchFamily="18" charset="0"/>
                <a:cs typeface="Times New Roman" panose="02020603050405020304" pitchFamily="18" charset="0"/>
              </a:rPr>
              <a:t>ResearchGate.</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417919" indent="-417919">
              <a:buFont typeface="+mj-lt"/>
              <a:buAutoNum type="romanLcPeriod"/>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4C63E16-BDD9-ADE9-51BD-39F7C6CFC614}"/>
              </a:ext>
            </a:extLst>
          </p:cNvPr>
          <p:cNvSpPr>
            <a:spLocks noGrp="1"/>
          </p:cNvSpPr>
          <p:nvPr>
            <p:ph type="sldNum" sz="quarter" idx="12"/>
          </p:nvPr>
        </p:nvSpPr>
        <p:spPr/>
        <p:txBody>
          <a:bodyPr/>
          <a:lstStyle/>
          <a:p>
            <a:r>
              <a:rPr lang="en-IN" dirty="0"/>
              <a:t>18</a:t>
            </a:r>
          </a:p>
        </p:txBody>
      </p:sp>
    </p:spTree>
    <p:extLst>
      <p:ext uri="{BB962C8B-B14F-4D97-AF65-F5344CB8AC3E}">
        <p14:creationId xmlns:p14="http://schemas.microsoft.com/office/powerpoint/2010/main" val="3891955300"/>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40C201-CE7F-5514-6631-CAE17FF2A47D}"/>
              </a:ext>
            </a:extLst>
          </p:cNvPr>
          <p:cNvSpPr txBox="1"/>
          <p:nvPr/>
        </p:nvSpPr>
        <p:spPr>
          <a:xfrm>
            <a:off x="2995026" y="2640117"/>
            <a:ext cx="5392380" cy="692497"/>
          </a:xfrm>
          <a:prstGeom prst="rect">
            <a:avLst/>
          </a:prstGeom>
          <a:noFill/>
        </p:spPr>
        <p:txBody>
          <a:bodyPr wrap="square" rtlCol="0">
            <a:spAutoFit/>
          </a:bodyPr>
          <a:lstStyle/>
          <a:p>
            <a:r>
              <a:rPr lang="en-IN" sz="3900" dirty="0">
                <a:latin typeface="Arrus BT" panose="02090602060506020304" pitchFamily="18" charset="0"/>
              </a:rPr>
              <a:t>   THANK YOU!</a:t>
            </a:r>
          </a:p>
        </p:txBody>
      </p:sp>
      <p:sp>
        <p:nvSpPr>
          <p:cNvPr id="2" name="Slide Number Placeholder 1">
            <a:extLst>
              <a:ext uri="{FF2B5EF4-FFF2-40B4-BE49-F238E27FC236}">
                <a16:creationId xmlns:a16="http://schemas.microsoft.com/office/drawing/2014/main" id="{76B44526-298E-530C-D183-13CE7F400753}"/>
              </a:ext>
            </a:extLst>
          </p:cNvPr>
          <p:cNvSpPr>
            <a:spLocks noGrp="1"/>
          </p:cNvSpPr>
          <p:nvPr>
            <p:ph type="sldNum" sz="quarter" idx="12"/>
          </p:nvPr>
        </p:nvSpPr>
        <p:spPr/>
        <p:txBody>
          <a:bodyPr/>
          <a:lstStyle/>
          <a:p>
            <a:r>
              <a:rPr lang="en-IN" dirty="0"/>
              <a:t>19</a:t>
            </a:r>
          </a:p>
        </p:txBody>
      </p:sp>
    </p:spTree>
    <p:extLst>
      <p:ext uri="{BB962C8B-B14F-4D97-AF65-F5344CB8AC3E}">
        <p14:creationId xmlns:p14="http://schemas.microsoft.com/office/powerpoint/2010/main" val="25430008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48EB-14F9-358F-E4AD-01DE8DE1F789}"/>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                                ABSTRACT</a:t>
            </a: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F5F132-A15A-6336-B2E3-83B14B330023}"/>
              </a:ext>
            </a:extLst>
          </p:cNvPr>
          <p:cNvSpPr>
            <a:spLocks noGrp="1"/>
          </p:cNvSpPr>
          <p:nvPr>
            <p:ph idx="1"/>
          </p:nvPr>
        </p:nvSpPr>
        <p:spPr>
          <a:xfrm>
            <a:off x="891543" y="2142596"/>
            <a:ext cx="8172449" cy="3141782"/>
          </a:xfrm>
        </p:spPr>
        <p:txBody>
          <a:bodyPr/>
          <a:lstStyle/>
          <a:p>
            <a:pPr marL="0" indent="0" algn="just">
              <a:buNone/>
            </a:pPr>
            <a:r>
              <a:rPr lang="en-IN" dirty="0">
                <a:latin typeface="Times New Roman" panose="02020603050405020304" pitchFamily="18" charset="0"/>
                <a:ea typeface="Calibri" panose="020F0502020204030204" pitchFamily="34" charset="0"/>
              </a:rPr>
              <a:t>Team productivity in the garment industry is necessary for meeting production targets, maintaining quality standards, and ensuring timely delivery. Inaccurate or incomplete data leads to misleading conclusions so data collection methods should be reliable and data has to be validated. By using EDA(Exploratory Data Analysis), regression models can help to identify the factors like worker experience, machine downtime, or order complexity. Classification models can be helpful to predict garments with high percentage of defects based on previous data and production. The overall review of the project is to collectively optimize productivity, quality, and efficiency in garment manufacturing, so that companies can meet market demands effectively</a:t>
            </a:r>
            <a:r>
              <a:rPr lang="en-IN" sz="1463" dirty="0">
                <a:latin typeface="Times New Roman" panose="02020603050405020304" pitchFamily="18" charset="0"/>
                <a:ea typeface="Calibri" panose="020F0502020204030204" pitchFamily="34" charset="0"/>
              </a:rPr>
              <a:t>. </a:t>
            </a: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36F17EF-1CB0-0F41-4C5A-F9836C2789E9}"/>
              </a:ext>
            </a:extLst>
          </p:cNvPr>
          <p:cNvSpPr>
            <a:spLocks noGrp="1"/>
          </p:cNvSpPr>
          <p:nvPr>
            <p:ph type="sldNum" sz="quarter" idx="12"/>
          </p:nvPr>
        </p:nvSpPr>
        <p:spPr>
          <a:xfrm>
            <a:off x="8218367" y="6561336"/>
            <a:ext cx="1066020" cy="296664"/>
          </a:xfrm>
        </p:spPr>
        <p:txBody>
          <a:bodyPr/>
          <a:lstStyle/>
          <a:p>
            <a:r>
              <a:rPr lang="en-US" dirty="0"/>
              <a:t>1</a:t>
            </a:r>
          </a:p>
        </p:txBody>
      </p:sp>
    </p:spTree>
    <p:extLst>
      <p:ext uri="{BB962C8B-B14F-4D97-AF65-F5344CB8AC3E}">
        <p14:creationId xmlns:p14="http://schemas.microsoft.com/office/powerpoint/2010/main" val="2192497016"/>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7614-0A1E-80B7-798A-516FF9663C57}"/>
              </a:ext>
            </a:extLst>
          </p:cNvPr>
          <p:cNvSpPr>
            <a:spLocks noGrp="1"/>
          </p:cNvSpPr>
          <p:nvPr>
            <p:ph type="title"/>
          </p:nvPr>
        </p:nvSpPr>
        <p:spPr/>
        <p:txBody>
          <a:bodyPr>
            <a:normAutofit/>
          </a:bodyPr>
          <a:lstStyle/>
          <a:p>
            <a:r>
              <a:rPr lang="en-IN" sz="2925" dirty="0">
                <a:latin typeface="Times New Roman" panose="02020603050405020304" pitchFamily="18" charset="0"/>
                <a:cs typeface="Times New Roman" panose="02020603050405020304" pitchFamily="18" charset="0"/>
              </a:rPr>
              <a:t>                             INTRODUCTION</a:t>
            </a:r>
          </a:p>
        </p:txBody>
      </p:sp>
      <p:sp>
        <p:nvSpPr>
          <p:cNvPr id="3" name="Content Placeholder 2">
            <a:extLst>
              <a:ext uri="{FF2B5EF4-FFF2-40B4-BE49-F238E27FC236}">
                <a16:creationId xmlns:a16="http://schemas.microsoft.com/office/drawing/2014/main" id="{DDD1FE99-744E-9A2D-F356-724AD90B8176}"/>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garment industry is all about taking raw materials and turning them into clothes. It involves everything from growing cotton or making synthetic fibers to sewing shirts and dresses. It's a massive industry that employs millions of people around the world.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 garment industry comprises manufactures of readymade for both domestic and export markets.</a:t>
            </a:r>
            <a:r>
              <a:rPr lang="en-US" sz="1138" dirty="0"/>
              <a: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Team productivity in garment manufacturing is critical to meeting production targets, ensuring quality, and maintaining competitiveness.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Improving productivity involves optimizing various aspects of the manufacturing process, including workforce management, process efficiency, technology integration, and continuous improvement strategies.</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4FCE0D3-19E3-C622-7ECC-13BEA162A4B0}"/>
              </a:ext>
            </a:extLst>
          </p:cNvPr>
          <p:cNvSpPr>
            <a:spLocks noGrp="1"/>
          </p:cNvSpPr>
          <p:nvPr>
            <p:ph type="sldNum" sz="quarter" idx="12"/>
          </p:nvPr>
        </p:nvSpPr>
        <p:spPr/>
        <p:txBody>
          <a:bodyPr/>
          <a:lstStyle/>
          <a:p>
            <a:r>
              <a:rPr lang="en-US" dirty="0"/>
              <a:t>2</a:t>
            </a:r>
            <a:endParaRPr lang="en-IN" dirty="0"/>
          </a:p>
        </p:txBody>
      </p:sp>
    </p:spTree>
    <p:extLst>
      <p:ext uri="{BB962C8B-B14F-4D97-AF65-F5344CB8AC3E}">
        <p14:creationId xmlns:p14="http://schemas.microsoft.com/office/powerpoint/2010/main" val="343396263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C336-6E20-EA20-956C-32293C84B275}"/>
              </a:ext>
            </a:extLst>
          </p:cNvPr>
          <p:cNvSpPr>
            <a:spLocks noGrp="1"/>
          </p:cNvSpPr>
          <p:nvPr>
            <p:ph type="title"/>
          </p:nvPr>
        </p:nvSpPr>
        <p:spPr/>
        <p:txBody>
          <a:bodyPr>
            <a:normAutofit/>
          </a:bodyPr>
          <a:lstStyle/>
          <a:p>
            <a:r>
              <a:rPr lang="en-IN" sz="2925" dirty="0">
                <a:latin typeface="Times New Roman" panose="02020603050405020304" pitchFamily="18" charset="0"/>
                <a:cs typeface="Times New Roman" panose="02020603050405020304" pitchFamily="18" charset="0"/>
              </a:rPr>
              <a:t>                     PROBLEM DEFINITION</a:t>
            </a:r>
          </a:p>
        </p:txBody>
      </p:sp>
      <p:sp>
        <p:nvSpPr>
          <p:cNvPr id="3" name="Content Placeholder 2">
            <a:extLst>
              <a:ext uri="{FF2B5EF4-FFF2-40B4-BE49-F238E27FC236}">
                <a16:creationId xmlns:a16="http://schemas.microsoft.com/office/drawing/2014/main" id="{FC4B5142-D311-CB77-D084-0DF81CD7FA1F}"/>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Misunderstandings between design teams and manufacturers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Lack of clarity within the production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Late deliveries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Inconsistent quality</a:t>
            </a:r>
            <a:endParaRPr lang="en-US" sz="1138" dirty="0"/>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Power outages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Poorly maintained equipment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Production stoppages.</a:t>
            </a:r>
          </a:p>
        </p:txBody>
      </p:sp>
      <p:sp>
        <p:nvSpPr>
          <p:cNvPr id="5" name="Slide Number Placeholder 4">
            <a:extLst>
              <a:ext uri="{FF2B5EF4-FFF2-40B4-BE49-F238E27FC236}">
                <a16:creationId xmlns:a16="http://schemas.microsoft.com/office/drawing/2014/main" id="{B3DD142A-2252-9C5C-F3AB-56AD042B04D7}"/>
              </a:ext>
            </a:extLst>
          </p:cNvPr>
          <p:cNvSpPr>
            <a:spLocks noGrp="1"/>
          </p:cNvSpPr>
          <p:nvPr>
            <p:ph type="sldNum" sz="quarter" idx="12"/>
          </p:nvPr>
        </p:nvSpPr>
        <p:spPr/>
        <p:txBody>
          <a:bodyPr/>
          <a:lstStyle/>
          <a:p>
            <a:r>
              <a:rPr lang="en-US" dirty="0"/>
              <a:t>3</a:t>
            </a:r>
            <a:endParaRPr lang="en-IN" dirty="0"/>
          </a:p>
        </p:txBody>
      </p:sp>
      <p:pic>
        <p:nvPicPr>
          <p:cNvPr id="6" name="Picture 5">
            <a:extLst>
              <a:ext uri="{FF2B5EF4-FFF2-40B4-BE49-F238E27FC236}">
                <a16:creationId xmlns:a16="http://schemas.microsoft.com/office/drawing/2014/main" id="{56F483DD-35CE-ED45-AC29-53522ABDF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782" y="2652676"/>
            <a:ext cx="3782211" cy="2127494"/>
          </a:xfrm>
          <a:prstGeom prst="rect">
            <a:avLst/>
          </a:prstGeom>
        </p:spPr>
      </p:pic>
    </p:spTree>
    <p:extLst>
      <p:ext uri="{BB962C8B-B14F-4D97-AF65-F5344CB8AC3E}">
        <p14:creationId xmlns:p14="http://schemas.microsoft.com/office/powerpoint/2010/main" val="386140465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FC256-1144-877F-76F8-68DE0252C439}"/>
              </a:ext>
            </a:extLst>
          </p:cNvPr>
          <p:cNvSpPr>
            <a:spLocks noGrp="1"/>
          </p:cNvSpPr>
          <p:nvPr>
            <p:ph type="title"/>
          </p:nvPr>
        </p:nvSpPr>
        <p:spPr/>
        <p:txBody>
          <a:bodyPr>
            <a:normAutofit/>
          </a:bodyPr>
          <a:lstStyle/>
          <a:p>
            <a:r>
              <a:rPr lang="en-IN" sz="2925" dirty="0">
                <a:latin typeface="Times New Roman" panose="02020603050405020304" pitchFamily="18" charset="0"/>
                <a:cs typeface="Times New Roman" panose="02020603050405020304" pitchFamily="18" charset="0"/>
              </a:rPr>
              <a:t>                     RESEARCH MOTIVATION</a:t>
            </a:r>
          </a:p>
        </p:txBody>
      </p:sp>
      <p:sp>
        <p:nvSpPr>
          <p:cNvPr id="3" name="Content Placeholder 2">
            <a:extLst>
              <a:ext uri="{FF2B5EF4-FFF2-40B4-BE49-F238E27FC236}">
                <a16:creationId xmlns:a16="http://schemas.microsoft.com/office/drawing/2014/main" id="{4FBB5B26-8882-06A2-A20B-12C25172188E}"/>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Analyzing team productivity data empowers garment manufacturers to make data-driven decisions.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analytics on day-to-day projects create easy analyzing of  data which becomes interesting for teammates.</a:t>
            </a:r>
          </a:p>
          <a:p>
            <a:pPr>
              <a:buFont typeface="Wingdings" panose="05000000000000000000" pitchFamily="2" charset="2"/>
              <a:buChar char="Ø"/>
            </a:pPr>
            <a:r>
              <a:rPr lang="en-US" b="0" i="0" dirty="0">
                <a:latin typeface="Times New Roman" panose="02020603050405020304" pitchFamily="18" charset="0"/>
                <a:cs typeface="Times New Roman" panose="02020603050405020304" pitchFamily="18" charset="0"/>
              </a:rPr>
              <a:t>After researching data we can find solutions for the problems </a:t>
            </a:r>
            <a:r>
              <a:rPr lang="en-US" dirty="0">
                <a:latin typeface="Times New Roman" panose="02020603050405020304" pitchFamily="18" charset="0"/>
                <a:cs typeface="Times New Roman" panose="02020603050405020304" pitchFamily="18" charset="0"/>
              </a:rPr>
              <a:t>so </a:t>
            </a:r>
            <a:r>
              <a:rPr lang="en-US" b="0" i="0" dirty="0">
                <a:latin typeface="Times New Roman" panose="02020603050405020304" pitchFamily="18" charset="0"/>
                <a:cs typeface="Times New Roman" panose="02020603050405020304" pitchFamily="18" charset="0"/>
              </a:rPr>
              <a:t>that we can work to gather required necessary information regarding our project.</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Gaining a good grip on exploring data in team productivity for a Textile Industry helps in getting deeper insights in Business Development. </a:t>
            </a:r>
          </a:p>
        </p:txBody>
      </p:sp>
      <p:sp>
        <p:nvSpPr>
          <p:cNvPr id="5" name="Slide Number Placeholder 4">
            <a:extLst>
              <a:ext uri="{FF2B5EF4-FFF2-40B4-BE49-F238E27FC236}">
                <a16:creationId xmlns:a16="http://schemas.microsoft.com/office/drawing/2014/main" id="{AD8EC7F6-413A-8385-188F-4FE42865F029}"/>
              </a:ext>
            </a:extLst>
          </p:cNvPr>
          <p:cNvSpPr>
            <a:spLocks noGrp="1"/>
          </p:cNvSpPr>
          <p:nvPr>
            <p:ph type="sldNum" sz="quarter" idx="12"/>
          </p:nvPr>
        </p:nvSpPr>
        <p:spPr/>
        <p:txBody>
          <a:bodyPr/>
          <a:lstStyle/>
          <a:p>
            <a:r>
              <a:rPr lang="en-US" dirty="0"/>
              <a:t>4</a:t>
            </a:r>
            <a:endParaRPr lang="en-IN" dirty="0"/>
          </a:p>
        </p:txBody>
      </p:sp>
    </p:spTree>
    <p:extLst>
      <p:ext uri="{BB962C8B-B14F-4D97-AF65-F5344CB8AC3E}">
        <p14:creationId xmlns:p14="http://schemas.microsoft.com/office/powerpoint/2010/main" val="53161649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E25BE4-B2AA-2FDA-7866-FAD949C2B7DB}"/>
              </a:ext>
            </a:extLst>
          </p:cNvPr>
          <p:cNvSpPr txBox="1"/>
          <p:nvPr/>
        </p:nvSpPr>
        <p:spPr>
          <a:xfrm>
            <a:off x="2792053" y="741789"/>
            <a:ext cx="4321891" cy="542456"/>
          </a:xfrm>
          <a:prstGeom prst="rect">
            <a:avLst/>
          </a:prstGeom>
          <a:noFill/>
        </p:spPr>
        <p:txBody>
          <a:bodyPr wrap="square" rtlCol="0">
            <a:spAutoFit/>
          </a:bodyPr>
          <a:lstStyle/>
          <a:p>
            <a:r>
              <a:rPr lang="en-US" sz="2925" dirty="0">
                <a:latin typeface="Times New Roman" panose="02020603050405020304" pitchFamily="18" charset="0"/>
                <a:cs typeface="Times New Roman" panose="02020603050405020304" pitchFamily="18" charset="0"/>
              </a:rPr>
              <a:t>LITERATURE SURVEY</a:t>
            </a:r>
            <a:endParaRPr lang="en-IN" sz="2925"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E220183-847A-38F1-C1B0-F9886A823B1A}"/>
              </a:ext>
            </a:extLst>
          </p:cNvPr>
          <p:cNvSpPr>
            <a:spLocks noGrp="1"/>
          </p:cNvSpPr>
          <p:nvPr>
            <p:ph type="sldNum" sz="quarter" idx="12"/>
          </p:nvPr>
        </p:nvSpPr>
        <p:spPr/>
        <p:txBody>
          <a:bodyPr/>
          <a:lstStyle/>
          <a:p>
            <a:r>
              <a:rPr lang="en-US" dirty="0"/>
              <a:t>5</a:t>
            </a:r>
            <a:endParaRPr lang="en-IN" dirty="0"/>
          </a:p>
        </p:txBody>
      </p:sp>
      <p:graphicFrame>
        <p:nvGraphicFramePr>
          <p:cNvPr id="6" name="Table 5">
            <a:extLst>
              <a:ext uri="{FF2B5EF4-FFF2-40B4-BE49-F238E27FC236}">
                <a16:creationId xmlns:a16="http://schemas.microsoft.com/office/drawing/2014/main" id="{BB989845-9F54-93DA-ACCA-614F138E741D}"/>
              </a:ext>
            </a:extLst>
          </p:cNvPr>
          <p:cNvGraphicFramePr>
            <a:graphicFrameLocks noGrp="1"/>
          </p:cNvGraphicFramePr>
          <p:nvPr>
            <p:extLst>
              <p:ext uri="{D42A27DB-BD31-4B8C-83A1-F6EECF244321}">
                <p14:modId xmlns:p14="http://schemas.microsoft.com/office/powerpoint/2010/main" val="2261912239"/>
              </p:ext>
            </p:extLst>
          </p:nvPr>
        </p:nvGraphicFramePr>
        <p:xfrm>
          <a:off x="318652" y="1714500"/>
          <a:ext cx="9268691" cy="4079007"/>
        </p:xfrm>
        <a:graphic>
          <a:graphicData uri="http://schemas.openxmlformats.org/drawingml/2006/table">
            <a:tbl>
              <a:tblPr firstRow="1" bandRow="1">
                <a:tableStyleId>{5C22544A-7EE6-4342-B048-85BDC9FD1C3A}</a:tableStyleId>
              </a:tblPr>
              <a:tblGrid>
                <a:gridCol w="741221">
                  <a:extLst>
                    <a:ext uri="{9D8B030D-6E8A-4147-A177-3AD203B41FA5}">
                      <a16:colId xmlns:a16="http://schemas.microsoft.com/office/drawing/2014/main" val="1794306962"/>
                    </a:ext>
                  </a:extLst>
                </a:gridCol>
                <a:gridCol w="3865418">
                  <a:extLst>
                    <a:ext uri="{9D8B030D-6E8A-4147-A177-3AD203B41FA5}">
                      <a16:colId xmlns:a16="http://schemas.microsoft.com/office/drawing/2014/main" val="1132308527"/>
                    </a:ext>
                  </a:extLst>
                </a:gridCol>
                <a:gridCol w="1465118">
                  <a:extLst>
                    <a:ext uri="{9D8B030D-6E8A-4147-A177-3AD203B41FA5}">
                      <a16:colId xmlns:a16="http://schemas.microsoft.com/office/drawing/2014/main" val="1882762925"/>
                    </a:ext>
                  </a:extLst>
                </a:gridCol>
                <a:gridCol w="862446">
                  <a:extLst>
                    <a:ext uri="{9D8B030D-6E8A-4147-A177-3AD203B41FA5}">
                      <a16:colId xmlns:a16="http://schemas.microsoft.com/office/drawing/2014/main" val="733635978"/>
                    </a:ext>
                  </a:extLst>
                </a:gridCol>
                <a:gridCol w="2334488">
                  <a:extLst>
                    <a:ext uri="{9D8B030D-6E8A-4147-A177-3AD203B41FA5}">
                      <a16:colId xmlns:a16="http://schemas.microsoft.com/office/drawing/2014/main" val="2874685271"/>
                    </a:ext>
                  </a:extLst>
                </a:gridCol>
              </a:tblGrid>
              <a:tr h="543635">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KEY FINDINGS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8010363"/>
                  </a:ext>
                </a:extLst>
              </a:tr>
              <a:tr h="822652">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Productivity improvement techniques in apparel manufacturing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 </a:t>
                      </a:r>
                      <a:r>
                        <a:rPr lang="en-US" sz="1600" dirty="0" err="1">
                          <a:latin typeface="Times New Roman" panose="02020603050405020304" pitchFamily="18" charset="0"/>
                          <a:cs typeface="Times New Roman" panose="02020603050405020304" pitchFamily="18" charset="0"/>
                        </a:rPr>
                        <a:t>Solinger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2000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Standard operating procedures, supply chain optimization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8855708"/>
                  </a:ext>
                </a:extLst>
              </a:tr>
              <a:tr h="822652">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Managing productivity in apparel industry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Rajesh </a:t>
                      </a:r>
                      <a:r>
                        <a:rPr lang="en-US" sz="1600" dirty="0" err="1">
                          <a:latin typeface="Times New Roman" panose="02020603050405020304" pitchFamily="18" charset="0"/>
                          <a:cs typeface="Times New Roman" panose="02020603050405020304" pitchFamily="18" charset="0"/>
                        </a:rPr>
                        <a:t>Bheda</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2006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Adaptability to market demands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3790246"/>
                  </a:ext>
                </a:extLst>
              </a:tr>
              <a:tr h="822652">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Case study on productivity improvement in a garment manufacturing unit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International journal of production research</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Performance monitoring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7804283"/>
                  </a:ext>
                </a:extLst>
              </a:tr>
              <a:tr h="822652">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Improving productivity in apparel manufacturing methods and tools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Mehta P.V</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Adaption to market trends, cost efficiency measures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6265002"/>
                  </a:ext>
                </a:extLst>
              </a:tr>
            </a:tbl>
          </a:graphicData>
        </a:graphic>
      </p:graphicFrame>
      <p:cxnSp>
        <p:nvCxnSpPr>
          <p:cNvPr id="9" name="Straight Connector 8">
            <a:extLst>
              <a:ext uri="{FF2B5EF4-FFF2-40B4-BE49-F238E27FC236}">
                <a16:creationId xmlns:a16="http://schemas.microsoft.com/office/drawing/2014/main" id="{F286B733-A7ED-9946-4288-0DDFDFCE83E9}"/>
              </a:ext>
            </a:extLst>
          </p:cNvPr>
          <p:cNvCxnSpPr/>
          <p:nvPr/>
        </p:nvCxnSpPr>
        <p:spPr>
          <a:xfrm>
            <a:off x="318652" y="1714500"/>
            <a:ext cx="9268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A2B47C-EC80-C250-24CF-AEC648C8A567}"/>
              </a:ext>
            </a:extLst>
          </p:cNvPr>
          <p:cNvCxnSpPr/>
          <p:nvPr/>
        </p:nvCxnSpPr>
        <p:spPr>
          <a:xfrm>
            <a:off x="318652" y="1714500"/>
            <a:ext cx="9268691" cy="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C16E255-7143-1131-E1E9-AD57FB0116C1}"/>
              </a:ext>
            </a:extLst>
          </p:cNvPr>
          <p:cNvCxnSpPr/>
          <p:nvPr/>
        </p:nvCxnSpPr>
        <p:spPr>
          <a:xfrm>
            <a:off x="318652" y="1714500"/>
            <a:ext cx="0" cy="407900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052E191-8799-7247-482A-A248D98C73BC}"/>
              </a:ext>
            </a:extLst>
          </p:cNvPr>
          <p:cNvCxnSpPr/>
          <p:nvPr/>
        </p:nvCxnSpPr>
        <p:spPr>
          <a:xfrm>
            <a:off x="318652" y="5793507"/>
            <a:ext cx="9268691"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14C395F-75D8-F90F-05EF-73E26F373E56}"/>
              </a:ext>
            </a:extLst>
          </p:cNvPr>
          <p:cNvCxnSpPr/>
          <p:nvPr/>
        </p:nvCxnSpPr>
        <p:spPr>
          <a:xfrm>
            <a:off x="9587343" y="1714500"/>
            <a:ext cx="0" cy="4079007"/>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0162ACD-27E3-3406-20AD-CCE151020B9E}"/>
              </a:ext>
            </a:extLst>
          </p:cNvPr>
          <p:cNvCxnSpPr/>
          <p:nvPr/>
        </p:nvCxnSpPr>
        <p:spPr>
          <a:xfrm>
            <a:off x="1059873" y="1714500"/>
            <a:ext cx="0" cy="407900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38D67AE-C34E-503B-3B09-85CAD06E43A4}"/>
              </a:ext>
            </a:extLst>
          </p:cNvPr>
          <p:cNvCxnSpPr>
            <a:endCxn id="6" idx="2"/>
          </p:cNvCxnSpPr>
          <p:nvPr/>
        </p:nvCxnSpPr>
        <p:spPr>
          <a:xfrm flipH="1">
            <a:off x="4952997" y="1714500"/>
            <a:ext cx="3" cy="407900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8DB7E3B-8C49-993E-5DEF-F28DB5C2343D}"/>
              </a:ext>
            </a:extLst>
          </p:cNvPr>
          <p:cNvCxnSpPr/>
          <p:nvPr/>
        </p:nvCxnSpPr>
        <p:spPr>
          <a:xfrm>
            <a:off x="6369627" y="1714500"/>
            <a:ext cx="0" cy="407900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426AB74-3705-8926-2274-FF835834BFCC}"/>
              </a:ext>
            </a:extLst>
          </p:cNvPr>
          <p:cNvCxnSpPr/>
          <p:nvPr/>
        </p:nvCxnSpPr>
        <p:spPr>
          <a:xfrm>
            <a:off x="7242464" y="1714500"/>
            <a:ext cx="0" cy="407900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512133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E7283B54-0A86-7218-080E-9A7EC127A70A}"/>
              </a:ext>
            </a:extLst>
          </p:cNvPr>
          <p:cNvSpPr>
            <a:spLocks noGrp="1"/>
          </p:cNvSpPr>
          <p:nvPr>
            <p:ph type="sldNum" sz="quarter" idx="12"/>
          </p:nvPr>
        </p:nvSpPr>
        <p:spPr/>
        <p:txBody>
          <a:bodyPr/>
          <a:lstStyle/>
          <a:p>
            <a:r>
              <a:rPr lang="en-US" dirty="0"/>
              <a:t>6</a:t>
            </a:r>
            <a:endParaRPr lang="en-IN" dirty="0"/>
          </a:p>
        </p:txBody>
      </p:sp>
      <p:graphicFrame>
        <p:nvGraphicFramePr>
          <p:cNvPr id="4" name="Table 3">
            <a:extLst>
              <a:ext uri="{FF2B5EF4-FFF2-40B4-BE49-F238E27FC236}">
                <a16:creationId xmlns:a16="http://schemas.microsoft.com/office/drawing/2014/main" id="{E49F0E61-D5EF-5AC5-F7F0-56654AE10AA2}"/>
              </a:ext>
            </a:extLst>
          </p:cNvPr>
          <p:cNvGraphicFramePr>
            <a:graphicFrameLocks noGrp="1"/>
          </p:cNvGraphicFramePr>
          <p:nvPr>
            <p:extLst>
              <p:ext uri="{D42A27DB-BD31-4B8C-83A1-F6EECF244321}">
                <p14:modId xmlns:p14="http://schemas.microsoft.com/office/powerpoint/2010/main" val="2409000791"/>
              </p:ext>
            </p:extLst>
          </p:nvPr>
        </p:nvGraphicFramePr>
        <p:xfrm>
          <a:off x="249959" y="591472"/>
          <a:ext cx="9406081" cy="5034180"/>
        </p:xfrm>
        <a:graphic>
          <a:graphicData uri="http://schemas.openxmlformats.org/drawingml/2006/table">
            <a:tbl>
              <a:tblPr firstRow="1" bandRow="1">
                <a:tableStyleId>{5C22544A-7EE6-4342-B048-85BDC9FD1C3A}</a:tableStyleId>
              </a:tblPr>
              <a:tblGrid>
                <a:gridCol w="755913">
                  <a:extLst>
                    <a:ext uri="{9D8B030D-6E8A-4147-A177-3AD203B41FA5}">
                      <a16:colId xmlns:a16="http://schemas.microsoft.com/office/drawing/2014/main" val="1770171144"/>
                    </a:ext>
                  </a:extLst>
                </a:gridCol>
                <a:gridCol w="3348496">
                  <a:extLst>
                    <a:ext uri="{9D8B030D-6E8A-4147-A177-3AD203B41FA5}">
                      <a16:colId xmlns:a16="http://schemas.microsoft.com/office/drawing/2014/main" val="2376382527"/>
                    </a:ext>
                  </a:extLst>
                </a:gridCol>
                <a:gridCol w="1849582">
                  <a:extLst>
                    <a:ext uri="{9D8B030D-6E8A-4147-A177-3AD203B41FA5}">
                      <a16:colId xmlns:a16="http://schemas.microsoft.com/office/drawing/2014/main" val="3964848051"/>
                    </a:ext>
                  </a:extLst>
                </a:gridCol>
                <a:gridCol w="820881">
                  <a:extLst>
                    <a:ext uri="{9D8B030D-6E8A-4147-A177-3AD203B41FA5}">
                      <a16:colId xmlns:a16="http://schemas.microsoft.com/office/drawing/2014/main" val="3884902171"/>
                    </a:ext>
                  </a:extLst>
                </a:gridCol>
                <a:gridCol w="2631209">
                  <a:extLst>
                    <a:ext uri="{9D8B030D-6E8A-4147-A177-3AD203B41FA5}">
                      <a16:colId xmlns:a16="http://schemas.microsoft.com/office/drawing/2014/main" val="3145143220"/>
                    </a:ext>
                  </a:extLst>
                </a:gridCol>
              </a:tblGrid>
              <a:tr h="675540">
                <a:tc>
                  <a:txBody>
                    <a:bodyPr/>
                    <a:lstStyle/>
                    <a:p>
                      <a:r>
                        <a:rPr lang="en-US" sz="1600" b="0" dirty="0">
                          <a:solidFill>
                            <a:schemeClr val="tx1"/>
                          </a:solidFill>
                          <a:latin typeface="Times New Roman" panose="02020603050405020304" pitchFamily="18" charset="0"/>
                          <a:cs typeface="Times New Roman" panose="02020603050405020304" pitchFamily="18" charset="0"/>
                        </a:rPr>
                        <a:t>5</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rgbClr val="FAED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Manufacturing Processes for Textile and Fashion Industry</a:t>
                      </a:r>
                    </a:p>
                    <a:p>
                      <a:endParaRPr lang="en-IN" sz="1600" dirty="0">
                        <a:latin typeface="Times New Roman" panose="02020603050405020304" pitchFamily="18" charset="0"/>
                        <a:cs typeface="Times New Roman" panose="02020603050405020304" pitchFamily="18" charset="0"/>
                      </a:endParaRPr>
                    </a:p>
                  </a:txBody>
                  <a:tcPr>
                    <a:solidFill>
                      <a:srgbClr val="FAED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Rob Thomson</a:t>
                      </a:r>
                    </a:p>
                    <a:p>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rgbClr val="FAED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2014</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rgbClr val="FAEDE7"/>
                    </a:solidFill>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Technology integration, quality control</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rgbClr val="FAEDE7"/>
                    </a:solidFill>
                  </a:tcPr>
                </a:tc>
                <a:extLst>
                  <a:ext uri="{0D108BD9-81ED-4DB2-BD59-A6C34878D82A}">
                    <a16:rowId xmlns:a16="http://schemas.microsoft.com/office/drawing/2014/main" val="993851700"/>
                  </a:ext>
                </a:extLst>
              </a:tr>
              <a:tr h="675540">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solidFill>
                      <a:srgbClr val="FAED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Factors Affecting Productivity in the Garment Industry</a:t>
                      </a:r>
                    </a:p>
                    <a:p>
                      <a:endParaRPr lang="en-IN" sz="1600" dirty="0">
                        <a:latin typeface="Times New Roman" panose="02020603050405020304" pitchFamily="18" charset="0"/>
                        <a:cs typeface="Times New Roman" panose="02020603050405020304" pitchFamily="18" charset="0"/>
                      </a:endParaRPr>
                    </a:p>
                  </a:txBody>
                  <a:tcPr>
                    <a:solidFill>
                      <a:srgbClr val="FAED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Md. Shah Alam Sarker</a:t>
                      </a:r>
                    </a:p>
                    <a:p>
                      <a:endParaRPr lang="en-IN" sz="1600" dirty="0">
                        <a:latin typeface="Times New Roman" panose="02020603050405020304" pitchFamily="18" charset="0"/>
                        <a:cs typeface="Times New Roman" panose="02020603050405020304" pitchFamily="18" charset="0"/>
                      </a:endParaRPr>
                    </a:p>
                  </a:txBody>
                  <a:tcPr>
                    <a:solidFill>
                      <a:srgbClr val="FAED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2015</a:t>
                      </a:r>
                      <a:endParaRPr lang="en-IN" sz="1600" dirty="0">
                        <a:latin typeface="Times New Roman" panose="02020603050405020304" pitchFamily="18" charset="0"/>
                        <a:cs typeface="Times New Roman" panose="02020603050405020304" pitchFamily="18" charset="0"/>
                      </a:endParaRPr>
                    </a:p>
                  </a:txBody>
                  <a:tcPr>
                    <a:solidFill>
                      <a:srgbClr val="FAEDE7"/>
                    </a:solidFill>
                  </a:tcPr>
                </a:tc>
                <a:tc>
                  <a:txBody>
                    <a:bodyPr/>
                    <a:lstStyle/>
                    <a:p>
                      <a:r>
                        <a:rPr lang="en-US" sz="1600" dirty="0">
                          <a:latin typeface="Times New Roman" panose="02020603050405020304" pitchFamily="18" charset="0"/>
                          <a:cs typeface="Times New Roman" panose="02020603050405020304" pitchFamily="18" charset="0"/>
                        </a:rPr>
                        <a:t>Technology and automation, market demand and competition</a:t>
                      </a:r>
                      <a:endParaRPr lang="en-IN" sz="1600" dirty="0">
                        <a:latin typeface="Times New Roman" panose="02020603050405020304" pitchFamily="18" charset="0"/>
                        <a:cs typeface="Times New Roman" panose="02020603050405020304" pitchFamily="18" charset="0"/>
                      </a:endParaRPr>
                    </a:p>
                  </a:txBody>
                  <a:tcPr>
                    <a:solidFill>
                      <a:srgbClr val="FAEDE7"/>
                    </a:solidFill>
                  </a:tcPr>
                </a:tc>
                <a:extLst>
                  <a:ext uri="{0D108BD9-81ED-4DB2-BD59-A6C34878D82A}">
                    <a16:rowId xmlns:a16="http://schemas.microsoft.com/office/drawing/2014/main" val="3009328545"/>
                  </a:ext>
                </a:extLst>
              </a:tr>
              <a:tr h="675540">
                <a:tc>
                  <a:txBody>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Global Apparel Manufacturing Productivity Report</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McKinsey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Data Analytics and digital transformation, automation and technology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1553494"/>
                  </a:ext>
                </a:extLst>
              </a:tr>
              <a:tr h="675540">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Improving productivity in Apparel manufacturing industry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 Khan, S. Ullah, M. Akter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Data-driven decision making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5962881"/>
                  </a:ext>
                </a:extLst>
              </a:tr>
              <a:tr h="675540">
                <a:tc>
                  <a:txBody>
                    <a:bodyPr/>
                    <a:lstStyle/>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Impact of human resource management practices on employee productivity: a study in garment factories in Bangladesh</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 Rahman, M. Rahman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2019</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Training and development and workload management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8997466"/>
                  </a:ext>
                </a:extLst>
              </a:tr>
              <a:tr h="675540">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Enhancing productivity in garment manufacturing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Priya Reddy</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Cost management, sustainable initiatives, process optimization.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4475525"/>
                  </a:ext>
                </a:extLst>
              </a:tr>
            </a:tbl>
          </a:graphicData>
        </a:graphic>
      </p:graphicFrame>
    </p:spTree>
    <p:extLst>
      <p:ext uri="{BB962C8B-B14F-4D97-AF65-F5344CB8AC3E}">
        <p14:creationId xmlns:p14="http://schemas.microsoft.com/office/powerpoint/2010/main" val="331187909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F0E8-62AB-3A19-78A9-B0B772D9119C}"/>
              </a:ext>
            </a:extLst>
          </p:cNvPr>
          <p:cNvSpPr>
            <a:spLocks noGrp="1"/>
          </p:cNvSpPr>
          <p:nvPr>
            <p:ph type="title"/>
          </p:nvPr>
        </p:nvSpPr>
        <p:spPr/>
        <p:txBody>
          <a:bodyPr>
            <a:normAutofit/>
          </a:bodyPr>
          <a:lstStyle/>
          <a:p>
            <a:r>
              <a:rPr lang="en-US" sz="2925" dirty="0">
                <a:latin typeface="Times New Roman" panose="02020603050405020304" pitchFamily="18" charset="0"/>
                <a:cs typeface="Times New Roman" panose="02020603050405020304" pitchFamily="18" charset="0"/>
              </a:rPr>
              <a:t>                          EXISTING SYSTEM</a:t>
            </a:r>
            <a:endParaRPr lang="en-IN" sz="2925"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6D67A7-22BD-B67F-4C1D-FAAAD7877B8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 Garment Manufacturing, currently there are two types of Traditional Systems. They are-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1)</a:t>
            </a:r>
            <a:r>
              <a:rPr lang="en-IN" u="sng" dirty="0">
                <a:latin typeface="Times New Roman" panose="02020603050405020304" pitchFamily="18" charset="0"/>
                <a:cs typeface="Times New Roman" panose="02020603050405020304" pitchFamily="18" charset="0"/>
              </a:rPr>
              <a:t>STATISTICAL METHODS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Measures of central tendency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Measures of dispersion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Hypothesis Testing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and Motion Study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Six Sigma Tools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DC572E-F723-2562-84B8-F36524725046}"/>
              </a:ext>
            </a:extLst>
          </p:cNvPr>
          <p:cNvSpPr>
            <a:spLocks noGrp="1"/>
          </p:cNvSpPr>
          <p:nvPr>
            <p:ph type="sldNum" sz="quarter" idx="12"/>
          </p:nvPr>
        </p:nvSpPr>
        <p:spPr/>
        <p:txBody>
          <a:bodyPr/>
          <a:lstStyle/>
          <a:p>
            <a:r>
              <a:rPr lang="en-US" dirty="0"/>
              <a:t>7</a:t>
            </a:r>
            <a:endParaRPr lang="en-IN" dirty="0"/>
          </a:p>
        </p:txBody>
      </p:sp>
    </p:spTree>
    <p:extLst>
      <p:ext uri="{BB962C8B-B14F-4D97-AF65-F5344CB8AC3E}">
        <p14:creationId xmlns:p14="http://schemas.microsoft.com/office/powerpoint/2010/main" val="1592861213"/>
      </p:ext>
    </p:extLst>
  </p:cSld>
  <p:clrMapOvr>
    <a:masterClrMapping/>
  </p:clrMapOvr>
  <p:transition spd="med">
    <p:pull/>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865</TotalTime>
  <Words>1495</Words>
  <Application>Microsoft Office PowerPoint</Application>
  <PresentationFormat>A4 Paper (210x297 mm)</PresentationFormat>
  <Paragraphs>227</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Arrus BT</vt:lpstr>
      <vt:lpstr>Calibri</vt:lpstr>
      <vt:lpstr>Calibri Light</vt:lpstr>
      <vt:lpstr>Times New Roman</vt:lpstr>
      <vt:lpstr>Wingdings</vt:lpstr>
      <vt:lpstr>Retrospect</vt:lpstr>
      <vt:lpstr>                      DEPARTMENT OF CSE(IoT)  EXPLORING DATA TO ANALYSE TEAM PRODUCITVITY IN GARMENT MANUFACTURING</vt:lpstr>
      <vt:lpstr>                         TABLE OF CONTENTS</vt:lpstr>
      <vt:lpstr>                                ABSTRACT</vt:lpstr>
      <vt:lpstr>                             INTRODUCTION</vt:lpstr>
      <vt:lpstr>                     PROBLEM DEFINITION</vt:lpstr>
      <vt:lpstr>                     RESEARCH MOTIVATION</vt:lpstr>
      <vt:lpstr>PowerPoint Presentation</vt:lpstr>
      <vt:lpstr>PowerPoint Presentation</vt:lpstr>
      <vt:lpstr>                          EXISTING SYSTEM</vt:lpstr>
      <vt:lpstr>PowerPoint Presentation</vt:lpstr>
      <vt:lpstr>           LIMITATIONS OF EXISTING SYSTEM</vt:lpstr>
      <vt:lpstr>                             PROPOSED SYSYTEM</vt:lpstr>
      <vt:lpstr> </vt:lpstr>
      <vt:lpstr>PowerPoint Presentation</vt:lpstr>
      <vt:lpstr>          ADVANTAGES OF PROPOSED SYSTEM</vt:lpstr>
      <vt:lpstr>                                      RESULTS</vt:lpstr>
      <vt:lpstr>                                 CONCLUSION</vt:lpstr>
      <vt:lpstr>                         FUTURE SCOPE</vt:lpstr>
      <vt:lpstr>                              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Nandini Paradesi</dc:creator>
  <cp:lastModifiedBy>Nandini Paradesi</cp:lastModifiedBy>
  <cp:revision>12</cp:revision>
  <dcterms:created xsi:type="dcterms:W3CDTF">2024-07-22T18:10:57Z</dcterms:created>
  <dcterms:modified xsi:type="dcterms:W3CDTF">2024-07-27T09:08:55Z</dcterms:modified>
</cp:coreProperties>
</file>