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VISHNUPRIYAN  P</a:t>
            </a:r>
          </a:p>
          <a:p>
            <a:pPr/>
            <a:r>
              <a:rPr b="1" sz="2400"/>
              <a:t>REGISTER NO      :</a:t>
            </a:r>
            <a:r>
              <a:rPr b="1" sz="2400"/>
              <a:t> 2213111042045</a:t>
            </a:r>
          </a:p>
          <a:p>
            <a:pPr/>
            <a:r>
              <a:rPr b="1" sz="2400"/>
              <a:t>NM ID                   : 849571A4797FE889AEF4104120C0525F              </a:t>
            </a:r>
          </a:p>
          <a:p>
            <a:pPr/>
            <a:r>
              <a:rPr b="1" sz="2400"/>
              <a:t>DEPARTMENT     :</a:t>
            </a:r>
            <a:r>
              <a:rPr b="1" sz="2400"/>
              <a:t> B.COM  ( CORPORATE SECRETARYSHIP)</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