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verage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1625fc17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1625fc17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1625fc17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1625fc17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1625fc17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1625fc17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1625fc17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1625fc17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1625fc17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1625fc17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1625fc17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1625fc17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1625fc17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1625fc17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1625fc17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1625fc17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1625fc17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1625fc17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1625fc17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1625fc17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1625fc17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1625fc17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1625fc17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1625fc17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1625fc17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1625fc17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1625fc17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1625fc17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1625fc17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1625fc17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1625fc17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1625fc17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1625fc17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1625fc17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744575"/>
            <a:ext cx="8520600" cy="98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UI/UX Fundamentals: A Deep Dive</a:t>
            </a:r>
            <a:endParaRPr sz="42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80075" y="1890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for User Delight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Architecture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Organizing Information:</a:t>
            </a:r>
            <a:r>
              <a:rPr lang="en">
                <a:solidFill>
                  <a:schemeClr val="dk1"/>
                </a:solidFill>
              </a:rPr>
              <a:t> Creating clear information hierarchies.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Navigation Design:</a:t>
            </a:r>
            <a:r>
              <a:rPr lang="en">
                <a:solidFill>
                  <a:schemeClr val="dk1"/>
                </a:solidFill>
              </a:rPr>
              <a:t> Designing intuitive navigation structures.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Content Strategy:</a:t>
            </a:r>
            <a:r>
              <a:rPr lang="en">
                <a:solidFill>
                  <a:schemeClr val="dk1"/>
                </a:solidFill>
              </a:rPr>
              <a:t> Creating relevant and engaging content.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479" y="1211250"/>
            <a:ext cx="3649349" cy="317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Theory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Color Psychology:</a:t>
            </a:r>
            <a:r>
              <a:rPr lang="en">
                <a:solidFill>
                  <a:schemeClr val="dk1"/>
                </a:solidFill>
              </a:rPr>
              <a:t> Using color to evoke emotions.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Color Palettes:</a:t>
            </a:r>
            <a:r>
              <a:rPr lang="en">
                <a:solidFill>
                  <a:schemeClr val="dk1"/>
                </a:solidFill>
              </a:rPr>
              <a:t> Creating harmonious color combinations.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Contrast and Visual Interest:</a:t>
            </a:r>
            <a:r>
              <a:rPr lang="en">
                <a:solidFill>
                  <a:schemeClr val="dk1"/>
                </a:solidFill>
              </a:rPr>
              <a:t> Using color to draw attention.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Accessibility:</a:t>
            </a:r>
            <a:r>
              <a:rPr lang="en">
                <a:solidFill>
                  <a:schemeClr val="dk1"/>
                </a:solidFill>
              </a:rPr>
              <a:t> Ensuring color choices are accessible to all users.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650" y="152400"/>
            <a:ext cx="626522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Process and Wireframing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Design Thinking Process:</a:t>
            </a:r>
            <a:r>
              <a:rPr lang="en">
                <a:solidFill>
                  <a:schemeClr val="dk1"/>
                </a:solidFill>
              </a:rPr>
              <a:t> Empathize, Define, Ideate, Prototype, Test.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Wireframing:</a:t>
            </a:r>
            <a:r>
              <a:rPr lang="en">
                <a:solidFill>
                  <a:schemeClr val="dk1"/>
                </a:solidFill>
              </a:rPr>
              <a:t> Creating low-fidelity and high-fidelity wireframes.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Best Practices:</a:t>
            </a:r>
            <a:r>
              <a:rPr lang="en">
                <a:solidFill>
                  <a:schemeClr val="dk1"/>
                </a:solidFill>
              </a:rPr>
              <a:t> Focusing on core functionality, keeping it simple.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16275" cy="472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Engagement and Ethics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User Engagement Strategies:</a:t>
            </a:r>
            <a:r>
              <a:rPr lang="en">
                <a:solidFill>
                  <a:schemeClr val="dk1"/>
                </a:solidFill>
              </a:rPr>
              <a:t> Gamification, personalization, notifications.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Ethical Considerations:</a:t>
            </a:r>
            <a:r>
              <a:rPr lang="en">
                <a:solidFill>
                  <a:schemeClr val="dk1"/>
                </a:solidFill>
              </a:rPr>
              <a:t> Privacy, security, accessibility, bias.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Design Alternatives and Future Trends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Minimalist Design:</a:t>
            </a:r>
            <a:r>
              <a:rPr lang="en">
                <a:solidFill>
                  <a:schemeClr val="dk1"/>
                </a:solidFill>
              </a:rPr>
              <a:t> Less is more.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Material Design:</a:t>
            </a:r>
            <a:r>
              <a:rPr lang="en">
                <a:solidFill>
                  <a:schemeClr val="dk1"/>
                </a:solidFill>
              </a:rPr>
              <a:t> Inspired by physical materials.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Neumorphism:</a:t>
            </a:r>
            <a:r>
              <a:rPr lang="en">
                <a:solidFill>
                  <a:schemeClr val="dk1"/>
                </a:solidFill>
              </a:rPr>
              <a:t> 3D-like effects.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Voice Interfaces:</a:t>
            </a:r>
            <a:r>
              <a:rPr lang="en">
                <a:solidFill>
                  <a:schemeClr val="dk1"/>
                </a:solidFill>
              </a:rPr>
              <a:t> Voice-controlled interactions.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AR/VR:</a:t>
            </a:r>
            <a:r>
              <a:rPr lang="en">
                <a:solidFill>
                  <a:schemeClr val="dk1"/>
                </a:solidFill>
              </a:rPr>
              <a:t> Immersive experiences.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AI-Powered Design:</a:t>
            </a:r>
            <a:r>
              <a:rPr lang="en">
                <a:solidFill>
                  <a:schemeClr val="dk1"/>
                </a:solidFill>
              </a:rPr>
              <a:t> Automated design tools.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375" y="152400"/>
            <a:ext cx="70860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215950" y="2100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00"/>
              <a:t>Thank You !</a:t>
            </a:r>
            <a:endParaRPr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UI/UX?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Definition of UI:</a:t>
            </a:r>
            <a:r>
              <a:rPr lang="en">
                <a:solidFill>
                  <a:schemeClr val="dk1"/>
                </a:solidFill>
              </a:rPr>
              <a:t> The visual elements of a product that a user interacts with.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Definition of UX:</a:t>
            </a:r>
            <a:r>
              <a:rPr lang="en">
                <a:solidFill>
                  <a:schemeClr val="dk1"/>
                </a:solidFill>
              </a:rPr>
              <a:t> The overall experience a user has while interacting with a product.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Principles of UI/UX Design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User-Centered Design:</a:t>
            </a:r>
            <a:r>
              <a:rPr lang="en">
                <a:solidFill>
                  <a:schemeClr val="dk1"/>
                </a:solidFill>
              </a:rPr>
              <a:t> Prioritizing the user's needs.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Simplicity:</a:t>
            </a:r>
            <a:r>
              <a:rPr lang="en">
                <a:solidFill>
                  <a:schemeClr val="dk1"/>
                </a:solidFill>
              </a:rPr>
              <a:t> Keeping the interface clean and clutter-free.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Consistency:</a:t>
            </a:r>
            <a:r>
              <a:rPr lang="en">
                <a:solidFill>
                  <a:schemeClr val="dk1"/>
                </a:solidFill>
              </a:rPr>
              <a:t> Maintaining a consistent visual style.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Accessibility:</a:t>
            </a:r>
            <a:r>
              <a:rPr lang="en">
                <a:solidFill>
                  <a:schemeClr val="dk1"/>
                </a:solidFill>
              </a:rPr>
              <a:t> Designing for users with disabilities.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Feedback:</a:t>
            </a:r>
            <a:r>
              <a:rPr lang="en">
                <a:solidFill>
                  <a:schemeClr val="dk1"/>
                </a:solidFill>
              </a:rPr>
              <a:t> Providing clear feedback to user actions.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Error Prevention:</a:t>
            </a:r>
            <a:r>
              <a:rPr lang="en">
                <a:solidFill>
                  <a:schemeClr val="dk1"/>
                </a:solidFill>
              </a:rPr>
              <a:t> Anticipating and preventing user errors.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88" y="0"/>
            <a:ext cx="85620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Tools and Workflow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502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Popular Design Tools:</a:t>
            </a:r>
            <a:r>
              <a:rPr lang="en">
                <a:solidFill>
                  <a:schemeClr val="dk1"/>
                </a:solidFill>
              </a:rPr>
              <a:t> Figma, Adobe XD, Sketch, etc.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Design Workflow:</a:t>
            </a:r>
            <a:r>
              <a:rPr lang="en">
                <a:solidFill>
                  <a:schemeClr val="dk1"/>
                </a:solidFill>
              </a:rPr>
              <a:t> Research, Wireframing, Prototyping, Visual Design, User Testing, Iteration.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9400" y="760400"/>
            <a:ext cx="3581400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Psychology and Human Factors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Cognitive Load:</a:t>
            </a:r>
            <a:r>
              <a:rPr lang="en">
                <a:solidFill>
                  <a:schemeClr val="dk1"/>
                </a:solidFill>
              </a:rPr>
              <a:t> Minimizing mental effort for users.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Emotional Design:</a:t>
            </a:r>
            <a:r>
              <a:rPr lang="en">
                <a:solidFill>
                  <a:schemeClr val="dk1"/>
                </a:solidFill>
              </a:rPr>
              <a:t> Eliciting positive emotions.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Perception and Attention:</a:t>
            </a:r>
            <a:r>
              <a:rPr lang="en">
                <a:solidFill>
                  <a:schemeClr val="dk1"/>
                </a:solidFill>
              </a:rPr>
              <a:t> Guiding user focus.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Fitts' Law and Hick's Law:</a:t>
            </a:r>
            <a:r>
              <a:rPr lang="en">
                <a:solidFill>
                  <a:schemeClr val="dk1"/>
                </a:solidFill>
              </a:rPr>
              <a:t> Optimizing interaction time.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Visual Hierarchy:</a:t>
            </a:r>
            <a:r>
              <a:rPr lang="en">
                <a:solidFill>
                  <a:schemeClr val="dk1"/>
                </a:solidFill>
              </a:rPr>
              <a:t> Organizing information effectively.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Affordances and Signifiers:</a:t>
            </a:r>
            <a:r>
              <a:rPr lang="en">
                <a:solidFill>
                  <a:schemeClr val="dk1"/>
                </a:solidFill>
              </a:rPr>
              <a:t> Making interactions clear.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525" y="106388"/>
            <a:ext cx="7402950" cy="493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and Composition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Grid Systems:</a:t>
            </a:r>
            <a:r>
              <a:rPr lang="en">
                <a:solidFill>
                  <a:schemeClr val="dk1"/>
                </a:solidFill>
              </a:rPr>
              <a:t> Creating structured layouts.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Visual Hierarchy:</a:t>
            </a:r>
            <a:r>
              <a:rPr lang="en">
                <a:solidFill>
                  <a:schemeClr val="dk1"/>
                </a:solidFill>
              </a:rPr>
              <a:t> Drawing attention to important elements.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Layout Patterns:</a:t>
            </a:r>
            <a:r>
              <a:rPr lang="en">
                <a:solidFill>
                  <a:schemeClr val="dk1"/>
                </a:solidFill>
              </a:rPr>
              <a:t> Common layout structures (card, grid, list, etc.).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Responsive Design:</a:t>
            </a:r>
            <a:r>
              <a:rPr lang="en">
                <a:solidFill>
                  <a:schemeClr val="dk1"/>
                </a:solidFill>
              </a:rPr>
              <a:t> Adapting to different screen sizes.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850" y="1152475"/>
            <a:ext cx="4144876" cy="317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Typography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463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Font Families and Styles:</a:t>
            </a:r>
            <a:r>
              <a:rPr lang="en">
                <a:solidFill>
                  <a:schemeClr val="dk1"/>
                </a:solidFill>
              </a:rPr>
              <a:t> Choosing the right fonts.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Typography Basics:</a:t>
            </a:r>
            <a:r>
              <a:rPr lang="en">
                <a:solidFill>
                  <a:schemeClr val="dk1"/>
                </a:solidFill>
              </a:rPr>
              <a:t> Line height, letter spacing, word spacing.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Readability and Visual Appeal:</a:t>
            </a:r>
            <a:r>
              <a:rPr lang="en">
                <a:solidFill>
                  <a:schemeClr val="dk1"/>
                </a:solidFill>
              </a:rPr>
              <a:t> Balancing aesthetics and functionality.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9297" y="693925"/>
            <a:ext cx="3223726" cy="37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