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1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48260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Vishnu.S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>
                <a:solidFill>
                  <a:schemeClr val="tx1"/>
                </a:solidFill>
              </a:rPr>
              <a:t>: 623521104060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7" y="1346614"/>
            <a:ext cx="3557701" cy="3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/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3" y="1520248"/>
            <a:ext cx="6943411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THANKS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6" y="1735282"/>
            <a:ext cx="5708698" cy="2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730616"/>
            <a:ext cx="5807947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316334"/>
            <a:ext cx="8362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err="1"/>
              <a:t>reservations.The</a:t>
            </a:r>
            <a:r>
              <a:rPr lang="en-US" dirty="0"/>
              <a:t> primary goal of the project is to create a user-friendly and efficient platform for booking bus tickets, providing accurate information to passengers, and empowering bus operators with effective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Develop 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Bus and Route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4" y="1195890"/>
            <a:ext cx="3061408" cy="29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FIND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1267649"/>
            <a:ext cx="6964086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394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vediyappan</cp:lastModifiedBy>
  <cp:revision>17</cp:revision>
  <dcterms:modified xsi:type="dcterms:W3CDTF">2024-04-13T18:33:54Z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