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4" r:id="rId5"/>
    <p:sldId id="259" r:id="rId6"/>
    <p:sldId id="267" r:id="rId7"/>
    <p:sldId id="264" r:id="rId8"/>
    <p:sldId id="266" r:id="rId9"/>
    <p:sldId id="272" r:id="rId10"/>
    <p:sldId id="273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78776C-B4CE-4B4A-8A90-EAFAA4F2662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EEDF00-2D5A-584D-BA2B-0A8E2488F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D708E-44CA-3F42-B08E-7F429A9F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93357"/>
            <a:ext cx="11125200" cy="200704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CHATBOT FOR COLLEGE WEBSITE.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F5D3A3-C3C0-264A-979E-7D0610AB0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0" y="3733800"/>
            <a:ext cx="4724400" cy="11997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800A98-1915-2A42-BC8F-A121546C2EED}"/>
              </a:ext>
            </a:extLst>
          </p:cNvPr>
          <p:cNvSpPr/>
          <p:nvPr/>
        </p:nvSpPr>
        <p:spPr>
          <a:xfrm>
            <a:off x="709939" y="3352800"/>
            <a:ext cx="1064386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US" sz="3200" b="1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Kolluri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Vishnu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From IARE.</a:t>
            </a:r>
          </a:p>
          <a:p>
            <a:pPr algn="ctr" fontAlgn="base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</a:rPr>
              <a:t>TESTING CHATBOT 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Testing </a:t>
            </a:r>
            <a:r>
              <a:rPr lang="en-US" dirty="0" err="1"/>
              <a:t>Chatbot</a:t>
            </a:r>
            <a:r>
              <a:rPr lang="en-US" dirty="0"/>
              <a:t> whether it is giving correct response to the questions asked by the user or not.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Finally measuring Accuracy of the </a:t>
            </a:r>
            <a:r>
              <a:rPr lang="en-US" dirty="0" err="1"/>
              <a:t>chatbot</a:t>
            </a:r>
            <a:r>
              <a:rPr lang="en-US" dirty="0"/>
              <a:t> and improving Accuracy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ED347C-1C7F-324C-AD95-A096B4043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86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F0D9EF-229F-BF49-AEDB-91E4636E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Human language can be transformed into the data transformation with the help of NLP. With the help of NLP, we can easily develop </a:t>
            </a:r>
            <a:r>
              <a:rPr lang="en-US" dirty="0" err="1"/>
              <a:t>Chatbot</a:t>
            </a:r>
            <a:r>
              <a:rPr lang="en-US" dirty="0"/>
              <a:t>. </a:t>
            </a:r>
          </a:p>
          <a:p>
            <a:r>
              <a:rPr lang="en-US" dirty="0"/>
              <a:t>As </a:t>
            </a:r>
            <a:r>
              <a:rPr lang="en-US" dirty="0" err="1"/>
              <a:t>Chatbot</a:t>
            </a:r>
            <a:r>
              <a:rPr lang="en-US" dirty="0"/>
              <a:t> will respond both in the form of text and speech it will be more interactive for humans to communicate with it.</a:t>
            </a:r>
          </a:p>
          <a:p>
            <a:r>
              <a:rPr lang="en-US" dirty="0"/>
              <a:t> Not only that </a:t>
            </a:r>
            <a:r>
              <a:rPr lang="en-US" dirty="0" err="1"/>
              <a:t>Chatbot</a:t>
            </a:r>
            <a:r>
              <a:rPr lang="en-US" dirty="0"/>
              <a:t> will increase the customer base by enhancing the customer support services, thereby helping to increase sales. Nowadays </a:t>
            </a:r>
            <a:r>
              <a:rPr lang="en-US" dirty="0" err="1"/>
              <a:t>Chatbots</a:t>
            </a:r>
            <a:r>
              <a:rPr lang="en-US" dirty="0"/>
              <a:t> are increasing day by day due to its various Applications in real world.</a:t>
            </a:r>
          </a:p>
          <a:p>
            <a:r>
              <a:rPr lang="en-US" dirty="0"/>
              <a:t>Finally </a:t>
            </a:r>
            <a:r>
              <a:rPr lang="en-US" dirty="0" err="1"/>
              <a:t>chatbots</a:t>
            </a:r>
            <a:r>
              <a:rPr lang="en-US" dirty="0"/>
              <a:t> represent new trend in how people access information, make decisions and communicate.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85FDD-933B-9A47-8073-9C7B1A35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167AAF5-ACD5-804C-B6DB-6D7F31DFE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5447F6-6378-6547-986B-CE039B649B95}"/>
              </a:ext>
            </a:extLst>
          </p:cNvPr>
          <p:cNvSpPr txBox="1"/>
          <p:nvPr/>
        </p:nvSpPr>
        <p:spPr>
          <a:xfrm>
            <a:off x="532097" y="365125"/>
            <a:ext cx="358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1699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3B0D0F26-885C-AB4A-9583-69C9257F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04999"/>
            <a:ext cx="8458200" cy="37203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DC13B-B05D-B746-B1D2-9FE50AA5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9E7BA-B16D-7A40-AF4C-67FD235C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353800" cy="478809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Software application designed to simulate conversation with human users, especially over the internet is known as </a:t>
            </a:r>
            <a:r>
              <a:rPr lang="en-US" sz="2800" dirty="0" err="1"/>
              <a:t>Chatbot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Usually they work on Artificial intelligence and Machine learning platforms. </a:t>
            </a:r>
            <a:r>
              <a:rPr lang="en-US" sz="2800" dirty="0" err="1"/>
              <a:t>Chatbots</a:t>
            </a:r>
            <a:r>
              <a:rPr lang="en-US" sz="2800" dirty="0"/>
              <a:t> are increasingly present in businesses and often are used to automate tasks that do not require skill-based talents.</a:t>
            </a:r>
          </a:p>
          <a:p>
            <a:pPr algn="just"/>
            <a:r>
              <a:rPr lang="en-US" sz="2800" dirty="0"/>
              <a:t>In this project I am going to develop </a:t>
            </a:r>
            <a:r>
              <a:rPr lang="en-US" sz="2800" dirty="0" err="1"/>
              <a:t>Chatbot</a:t>
            </a:r>
            <a:r>
              <a:rPr lang="en-US" sz="2800" dirty="0"/>
              <a:t> using Python in Anaconda </a:t>
            </a:r>
            <a:r>
              <a:rPr lang="en-US" sz="2800" dirty="0" err="1"/>
              <a:t>Jupyter</a:t>
            </a:r>
            <a:r>
              <a:rPr lang="en-US" sz="2800" dirty="0"/>
              <a:t> notebook software and </a:t>
            </a:r>
            <a:r>
              <a:rPr lang="en-US" sz="2800" dirty="0" err="1"/>
              <a:t>Chatbot</a:t>
            </a:r>
            <a:r>
              <a:rPr lang="en-US" sz="2800" dirty="0"/>
              <a:t> will give output both in the form of text and Speech.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B1AEC-0894-E545-962A-684BA5AC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744200" cy="944562"/>
          </a:xfrm>
        </p:spPr>
        <p:txBody>
          <a:bodyPr/>
          <a:lstStyle/>
          <a:p>
            <a:endParaRPr lang="en-US" sz="3200" u="sng" dirty="0">
              <a:solidFill>
                <a:srgbClr val="7030A0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E440935E-ABF3-F849-B157-94316F81F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329625"/>
            <a:ext cx="2858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>
                    <a:lumMod val="95000"/>
                  </a:schemeClr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64003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13B65-9F7B-2E42-988E-2D85C757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43000"/>
            <a:ext cx="11811000" cy="5212308"/>
          </a:xfrm>
        </p:spPr>
        <p:txBody>
          <a:bodyPr>
            <a:noAutofit/>
          </a:bodyPr>
          <a:lstStyle/>
          <a:p>
            <a:pPr lvl="2" algn="just"/>
            <a:r>
              <a:rPr lang="en-US" sz="2800" dirty="0" err="1"/>
              <a:t>Chatbot</a:t>
            </a:r>
            <a:r>
              <a:rPr lang="en-US" sz="2800" dirty="0"/>
              <a:t> provides live interaction with human and give response  in text or Speech.</a:t>
            </a:r>
          </a:p>
          <a:p>
            <a:pPr lvl="2" algn="just"/>
            <a:r>
              <a:rPr lang="en-US" sz="2800" dirty="0"/>
              <a:t>Natural Language Processing is used to develop </a:t>
            </a:r>
            <a:r>
              <a:rPr lang="en-US" sz="2800" dirty="0" err="1"/>
              <a:t>Chatbot</a:t>
            </a:r>
            <a:r>
              <a:rPr lang="en-US" sz="2800" dirty="0"/>
              <a:t>. </a:t>
            </a:r>
            <a:r>
              <a:rPr lang="en-US" sz="2800" dirty="0" err="1"/>
              <a:t>nltk</a:t>
            </a:r>
            <a:r>
              <a:rPr lang="en-US" sz="2800" dirty="0"/>
              <a:t> is a Python Library used for natural language processing which automatically generate responses.</a:t>
            </a:r>
          </a:p>
          <a:p>
            <a:pPr marL="914400" lvl="2" indent="0" algn="just">
              <a:buNone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AE76B-9338-7642-BEEE-0779625B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endParaRPr lang="en-US" sz="3200" u="sng" dirty="0">
              <a:solidFill>
                <a:srgbClr val="FFC000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E440935E-ABF3-F849-B157-94316F81F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90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6764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3886200"/>
            <a:ext cx="18288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GUI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1" y="3886200"/>
            <a:ext cx="1676399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10600" y="3886200"/>
            <a:ext cx="1905000" cy="990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Measuring its Accuracy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819400" y="4381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5410200" y="4381500"/>
            <a:ext cx="68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7772400" y="4381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016693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40935E-ABF3-F849-B157-94316F81F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-1"/>
            <a:ext cx="12192000" cy="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Data 5"/>
          <p:cNvSpPr/>
          <p:nvPr/>
        </p:nvSpPr>
        <p:spPr>
          <a:xfrm>
            <a:off x="4636735" y="1828800"/>
            <a:ext cx="1594131" cy="381000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170096" y="2514600"/>
            <a:ext cx="2514600" cy="4572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for answer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3581400" y="3352800"/>
            <a:ext cx="3379773" cy="529691"/>
          </a:xfrm>
          <a:prstGeom prst="flowChartInputOut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in text and speech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4170096" y="4191000"/>
            <a:ext cx="2438400" cy="7620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new input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4665396" y="5424361"/>
            <a:ext cx="14478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862301" y="1166602"/>
            <a:ext cx="1143000" cy="3048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3" name="Straight Arrow Connector 12"/>
          <p:cNvCxnSpPr>
            <a:stCxn id="11" idx="2"/>
            <a:endCxn id="6" idx="1"/>
          </p:cNvCxnSpPr>
          <p:nvPr/>
        </p:nvCxnSpPr>
        <p:spPr>
          <a:xfrm>
            <a:off x="5433801" y="1471402"/>
            <a:ext cx="0" cy="357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7" idx="0"/>
          </p:cNvCxnSpPr>
          <p:nvPr/>
        </p:nvCxnSpPr>
        <p:spPr>
          <a:xfrm flipH="1">
            <a:off x="5427396" y="2209800"/>
            <a:ext cx="64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>
            <a:off x="5427396" y="2971800"/>
            <a:ext cx="640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>
            <a:off x="5389296" y="3882491"/>
            <a:ext cx="0" cy="308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5389296" y="4953000"/>
            <a:ext cx="0" cy="47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683639" y="5040157"/>
            <a:ext cx="643324" cy="2356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8" name="Straight Connector 37"/>
          <p:cNvCxnSpPr>
            <a:stCxn id="9" idx="1"/>
          </p:cNvCxnSpPr>
          <p:nvPr/>
        </p:nvCxnSpPr>
        <p:spPr>
          <a:xfrm flipH="1">
            <a:off x="2133600" y="4572000"/>
            <a:ext cx="2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33600" y="3733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1650" y="3505200"/>
            <a:ext cx="7239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43" name="Straight Connector 42"/>
          <p:cNvCxnSpPr>
            <a:stCxn id="41" idx="0"/>
          </p:cNvCxnSpPr>
          <p:nvPr/>
        </p:nvCxnSpPr>
        <p:spPr>
          <a:xfrm flipV="1">
            <a:off x="2133600" y="2743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1"/>
          </p:cNvCxnSpPr>
          <p:nvPr/>
        </p:nvCxnSpPr>
        <p:spPr>
          <a:xfrm>
            <a:off x="2133600" y="2743200"/>
            <a:ext cx="2036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6800" y="228600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16635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B62A7-CC17-294E-A24A-C106318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dirty="0"/>
              <a:t>Eliza is the first </a:t>
            </a:r>
            <a:r>
              <a:rPr lang="en-US" sz="2800" dirty="0" err="1"/>
              <a:t>chatbot</a:t>
            </a:r>
            <a:r>
              <a:rPr lang="en-US" sz="2800" dirty="0"/>
              <a:t> developed in late </a:t>
            </a:r>
            <a:r>
              <a:rPr lang="en-US" sz="2800" dirty="0" err="1"/>
              <a:t>sixteens</a:t>
            </a:r>
            <a:r>
              <a:rPr lang="en-US" sz="2800" dirty="0"/>
              <a:t>.</a:t>
            </a:r>
          </a:p>
          <a:p>
            <a:pPr marL="457200" indent="-457200"/>
            <a:r>
              <a:rPr lang="en-US" sz="2800" dirty="0"/>
              <a:t>Nowadays </a:t>
            </a:r>
            <a:r>
              <a:rPr lang="en-US" sz="2800" dirty="0" err="1"/>
              <a:t>chatbots</a:t>
            </a:r>
            <a:r>
              <a:rPr lang="en-US" sz="2800" dirty="0"/>
              <a:t> became very famous for mainly two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Due to emergence of messenger applications like </a:t>
            </a:r>
            <a:r>
              <a:rPr lang="en-US" sz="2800" dirty="0" err="1"/>
              <a:t>Whatsapp</a:t>
            </a:r>
            <a:r>
              <a:rPr lang="en-US" sz="2800" dirty="0"/>
              <a:t>, </a:t>
            </a:r>
            <a:r>
              <a:rPr lang="en-US" sz="2800" dirty="0" err="1"/>
              <a:t>facebook</a:t>
            </a:r>
            <a:r>
              <a:rPr lang="en-US" sz="2800" dirty="0"/>
              <a:t> messenger, telegram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Due to emergence of Artificial Intelligence (AI).</a:t>
            </a:r>
          </a:p>
          <a:p>
            <a:pPr marL="457200" indent="-457200"/>
            <a:r>
              <a:rPr lang="en-US" sz="2800" dirty="0" err="1"/>
              <a:t>Chatbots</a:t>
            </a:r>
            <a:r>
              <a:rPr lang="en-US" sz="2800" dirty="0"/>
              <a:t> reduces human work since it provides basic information to customers related to particular domain.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7A64A-EA6C-2E42-AF06-8F4DFDF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68859EFB-C0D6-D545-B536-4B8D4C348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103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FE1D4B-8346-004A-82F6-945B5CB3192C}"/>
              </a:ext>
            </a:extLst>
          </p:cNvPr>
          <p:cNvSpPr txBox="1"/>
          <p:nvPr/>
        </p:nvSpPr>
        <p:spPr>
          <a:xfrm>
            <a:off x="381000" y="228600"/>
            <a:ext cx="617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u="sng" dirty="0">
                <a:solidFill>
                  <a:schemeClr val="bg1"/>
                </a:solidFill>
              </a:rPr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4510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96F12-93D2-B949-86A4-5F0FE161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1277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To create a </a:t>
            </a:r>
            <a:r>
              <a:rPr lang="en-US" sz="3300" dirty="0" err="1"/>
              <a:t>chatbot</a:t>
            </a:r>
            <a:r>
              <a:rPr lang="en-US" sz="3300" dirty="0"/>
              <a:t> for college website so that it can respond both in the form of text and speech.</a:t>
            </a:r>
          </a:p>
          <a:p>
            <a:r>
              <a:rPr lang="en-US" sz="3300" dirty="0"/>
              <a:t>To use text files which consist of information about college like its location, NIRF ranking, number of placements, number  of courses offered, number of Faculty available, extra curricular activities, brochure </a:t>
            </a:r>
            <a:r>
              <a:rPr lang="en-US" sz="3300" dirty="0" err="1"/>
              <a:t>etc</a:t>
            </a:r>
            <a:r>
              <a:rPr lang="en-US" sz="3300" dirty="0"/>
              <a:t>  for training </a:t>
            </a:r>
            <a:r>
              <a:rPr lang="en-US" sz="3300" dirty="0" err="1"/>
              <a:t>Chatbot</a:t>
            </a:r>
            <a:r>
              <a:rPr lang="en-US" sz="3300" dirty="0"/>
              <a:t>.</a:t>
            </a:r>
          </a:p>
          <a:p>
            <a:r>
              <a:rPr lang="en-US" sz="3300" dirty="0"/>
              <a:t>To create GUI which consists of options for changing </a:t>
            </a:r>
            <a:r>
              <a:rPr lang="en-US" sz="3300" dirty="0" err="1"/>
              <a:t>fontsytle</a:t>
            </a:r>
            <a:r>
              <a:rPr lang="en-US" sz="3300" dirty="0"/>
              <a:t>, theme of GUI for better visibility.</a:t>
            </a:r>
          </a:p>
          <a:p>
            <a:r>
              <a:rPr lang="en-US" sz="3300" b="1" i="1" u="sng" dirty="0">
                <a:solidFill>
                  <a:srgbClr val="7030A0"/>
                </a:solidFill>
              </a:rPr>
              <a:t>SOFTWARE USED:</a:t>
            </a:r>
          </a:p>
          <a:p>
            <a:pPr>
              <a:buFont typeface="Wingdings" pitchFamily="2" charset="2"/>
              <a:buChar char="§"/>
            </a:pPr>
            <a:r>
              <a:rPr lang="en-US" sz="3300" dirty="0" err="1"/>
              <a:t>Jupyter</a:t>
            </a:r>
            <a:r>
              <a:rPr lang="en-US" sz="3300" dirty="0"/>
              <a:t> notebook</a:t>
            </a:r>
          </a:p>
          <a:p>
            <a:r>
              <a:rPr lang="en-US" sz="3300" b="1" i="1" u="sng" dirty="0">
                <a:solidFill>
                  <a:schemeClr val="accent2">
                    <a:lumMod val="50000"/>
                  </a:schemeClr>
                </a:solidFill>
              </a:rPr>
              <a:t>LIBRARIES USED</a:t>
            </a:r>
            <a:r>
              <a:rPr lang="en-US" sz="33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300" b="1" dirty="0"/>
              <a:t> </a:t>
            </a:r>
            <a:r>
              <a:rPr lang="en-US" sz="3300" dirty="0" err="1"/>
              <a:t>nltk</a:t>
            </a:r>
            <a:r>
              <a:rPr lang="en-US" sz="3300" dirty="0"/>
              <a:t>, </a:t>
            </a:r>
            <a:r>
              <a:rPr lang="en-US" sz="3300" dirty="0" err="1"/>
              <a:t>numpy</a:t>
            </a:r>
            <a:r>
              <a:rPr lang="en-US" sz="3300" dirty="0"/>
              <a:t>, random, string, </a:t>
            </a:r>
            <a:r>
              <a:rPr lang="en-US" sz="3300" dirty="0" err="1"/>
              <a:t>Tkinter</a:t>
            </a:r>
            <a:r>
              <a:rPr lang="en-US" sz="3300" dirty="0"/>
              <a:t>, pyttsx3, time,  threading,  </a:t>
            </a:r>
            <a:r>
              <a:rPr lang="en-US" sz="3300" dirty="0" err="1"/>
              <a:t>sklearn</a:t>
            </a:r>
            <a:r>
              <a:rPr lang="en-US" sz="3300" dirty="0"/>
              <a:t> libraries used</a:t>
            </a:r>
            <a:endParaRPr lang="en-US" sz="3300" b="1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FC8E4-04FE-3348-85D0-95109796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9B2EFA44-9F96-594D-9890-DD6476F8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DF9681-FE67-8C4B-AA70-BE1AC0E25000}"/>
              </a:ext>
            </a:extLst>
          </p:cNvPr>
          <p:cNvSpPr txBox="1"/>
          <p:nvPr/>
        </p:nvSpPr>
        <p:spPr>
          <a:xfrm>
            <a:off x="674084" y="126712"/>
            <a:ext cx="282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347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382F5-4F7B-E448-B390-B7870C5F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5949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b="1" u="sng" dirty="0">
                <a:solidFill>
                  <a:schemeClr val="accent3"/>
                </a:solidFill>
              </a:rPr>
              <a:t>TRAINING CHATBOT: </a:t>
            </a:r>
          </a:p>
          <a:p>
            <a:r>
              <a:rPr lang="en-US" u="sng" dirty="0"/>
              <a:t>Step1</a:t>
            </a:r>
            <a:r>
              <a:rPr lang="en-US" dirty="0"/>
              <a:t>: Opening text files in read mode which are used to train </a:t>
            </a:r>
            <a:r>
              <a:rPr lang="en-US" dirty="0" err="1"/>
              <a:t>chatbot</a:t>
            </a:r>
            <a:r>
              <a:rPr lang="en-US" dirty="0"/>
              <a:t> . </a:t>
            </a:r>
          </a:p>
          <a:p>
            <a:r>
              <a:rPr lang="en-US" u="sng" dirty="0"/>
              <a:t>Step2</a:t>
            </a:r>
            <a:r>
              <a:rPr lang="en-US" dirty="0"/>
              <a:t>: Downloading </a:t>
            </a:r>
            <a:r>
              <a:rPr lang="en-US" dirty="0" err="1"/>
              <a:t>punkt</a:t>
            </a:r>
            <a:r>
              <a:rPr lang="en-US" dirty="0"/>
              <a:t> which is a sentence </a:t>
            </a:r>
            <a:r>
              <a:rPr lang="en-US" dirty="0" err="1"/>
              <a:t>tokenizer</a:t>
            </a:r>
            <a:r>
              <a:rPr lang="en-US" dirty="0"/>
              <a:t> divides text into list of sentences.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Downloading </a:t>
            </a:r>
            <a:r>
              <a:rPr lang="en-US" dirty="0" err="1"/>
              <a:t>WordNet</a:t>
            </a:r>
            <a:r>
              <a:rPr lang="en-US" dirty="0"/>
              <a:t> database which consists of English Nouns, Adjectives, Adverbs etc. </a:t>
            </a:r>
          </a:p>
          <a:p>
            <a:r>
              <a:rPr lang="en-US" u="sng" dirty="0"/>
              <a:t>Step 3 </a:t>
            </a:r>
            <a:r>
              <a:rPr lang="en-US" dirty="0"/>
              <a:t>: Tokenizing text files using sentence </a:t>
            </a:r>
            <a:r>
              <a:rPr lang="en-US" dirty="0" err="1"/>
              <a:t>tokenizer</a:t>
            </a:r>
            <a:r>
              <a:rPr lang="en-US" dirty="0"/>
              <a:t> and word </a:t>
            </a:r>
            <a:r>
              <a:rPr lang="en-US" dirty="0" err="1"/>
              <a:t>tokenizer</a:t>
            </a:r>
            <a:r>
              <a:rPr lang="en-US" dirty="0"/>
              <a:t>. </a:t>
            </a:r>
          </a:p>
          <a:p>
            <a:r>
              <a:rPr lang="en-US" u="sng" dirty="0"/>
              <a:t>Step 4</a:t>
            </a:r>
            <a:r>
              <a:rPr lang="en-US" dirty="0"/>
              <a:t>: Using </a:t>
            </a:r>
            <a:r>
              <a:rPr lang="en-US" dirty="0" err="1"/>
              <a:t>lemmatizer</a:t>
            </a:r>
            <a:r>
              <a:rPr lang="en-US" dirty="0"/>
              <a:t> , which is used to analyze meaning behind the words.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4112D-D15C-C34A-BFB0-D3E29BC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01122350-77CD-A641-850A-F9ED4DAAA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BFF724-5318-D147-AABC-B4C238B0FF72}"/>
              </a:ext>
            </a:extLst>
          </p:cNvPr>
          <p:cNvSpPr txBox="1"/>
          <p:nvPr/>
        </p:nvSpPr>
        <p:spPr>
          <a:xfrm rot="10800000" flipV="1">
            <a:off x="838200" y="230188"/>
            <a:ext cx="534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chemeClr val="bg1"/>
                </a:solidFill>
              </a:rPr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35396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BCA5D-73DD-994C-AAEC-93B3345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0AED347C-1C7F-324C-AD95-A096B4043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5949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Step 5</a:t>
            </a:r>
            <a:r>
              <a:rPr lang="en-US" dirty="0"/>
              <a:t>: In </a:t>
            </a:r>
            <a:r>
              <a:rPr lang="en-US" dirty="0" err="1"/>
              <a:t>sk</a:t>
            </a:r>
            <a:r>
              <a:rPr lang="en-US" dirty="0"/>
              <a:t>-learn module, we use </a:t>
            </a:r>
            <a:r>
              <a:rPr lang="en-US" dirty="0" err="1"/>
              <a:t>Tfidfvectorizer</a:t>
            </a:r>
            <a:r>
              <a:rPr lang="en-US" dirty="0"/>
              <a:t> to convert words into list of vectors 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Using cosine similarity checking similarity between vectors.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We will convert list of vectors into one dimensional array using flatten command. </a:t>
            </a:r>
          </a:p>
          <a:p>
            <a:pPr marL="109728" indent="0">
              <a:buNone/>
            </a:pPr>
            <a:r>
              <a:rPr lang="en-US" sz="3000" b="1" u="sng" dirty="0">
                <a:solidFill>
                  <a:srgbClr val="C00000"/>
                </a:solidFill>
              </a:rPr>
              <a:t>CREATING GUI :</a:t>
            </a:r>
          </a:p>
          <a:p>
            <a:r>
              <a:rPr lang="en-US" u="sng" dirty="0"/>
              <a:t>Step 1</a:t>
            </a:r>
            <a:r>
              <a:rPr lang="en-US" dirty="0"/>
              <a:t>: Using </a:t>
            </a:r>
            <a:r>
              <a:rPr lang="en-US" dirty="0" err="1"/>
              <a:t>tkinter</a:t>
            </a:r>
            <a:r>
              <a:rPr lang="en-US" dirty="0"/>
              <a:t> we can create graphical user interface (GUI) 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We will create a new hierarchical menu like File, Options, Help using </a:t>
            </a:r>
            <a:r>
              <a:rPr lang="en-US" dirty="0" err="1"/>
              <a:t>add_cascade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We will add item like font, color theme to the menu using </a:t>
            </a:r>
            <a:r>
              <a:rPr lang="en-US" dirty="0" err="1"/>
              <a:t>add_command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We will configure certain options in the GUI.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71189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Step 2</a:t>
            </a:r>
            <a:r>
              <a:rPr lang="en-US" dirty="0"/>
              <a:t>: Using Frame in </a:t>
            </a:r>
            <a:r>
              <a:rPr lang="en-US" dirty="0" err="1"/>
              <a:t>tkinter</a:t>
            </a:r>
            <a:r>
              <a:rPr lang="en-US" dirty="0"/>
              <a:t> creating buttons like send, close etc. </a:t>
            </a:r>
          </a:p>
          <a:p>
            <a:r>
              <a:rPr lang="en-US" u="sng" dirty="0"/>
              <a:t>Step 3</a:t>
            </a:r>
            <a:r>
              <a:rPr lang="en-US" dirty="0"/>
              <a:t>: Using time module generating present time and displaying it on the GUI .</a:t>
            </a:r>
          </a:p>
          <a:p>
            <a:pPr marL="109728" indent="0">
              <a:buNone/>
            </a:pPr>
            <a:r>
              <a:rPr lang="en-US" sz="2800" b="1" u="sng" dirty="0">
                <a:solidFill>
                  <a:srgbClr val="00B050"/>
                </a:solidFill>
              </a:rPr>
              <a:t>GENERATING RESPONSE:</a:t>
            </a:r>
          </a:p>
          <a:p>
            <a:r>
              <a:rPr lang="en-US" u="sng" dirty="0"/>
              <a:t>Step 1</a:t>
            </a:r>
            <a:r>
              <a:rPr lang="en-US" dirty="0"/>
              <a:t>: Checking cosine similarity of the question asked by the user and text present in text files.</a:t>
            </a:r>
          </a:p>
          <a:p>
            <a:r>
              <a:rPr lang="en-US" dirty="0"/>
              <a:t> </a:t>
            </a:r>
            <a:r>
              <a:rPr lang="en-US" u="sng" dirty="0"/>
              <a:t>Step 2</a:t>
            </a:r>
            <a:r>
              <a:rPr lang="en-US" dirty="0"/>
              <a:t>: Generating random response present in text files using random module. </a:t>
            </a:r>
          </a:p>
          <a:p>
            <a:r>
              <a:rPr lang="en-US" u="sng" dirty="0"/>
              <a:t>Step 3</a:t>
            </a:r>
            <a:r>
              <a:rPr lang="en-US" dirty="0"/>
              <a:t>: Using print function and pyttsx3 module displaying output in the form of text and Speech.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ED347C-1C7F-324C-AD95-A096B4043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33983" r="93912" b="62705"/>
          <a:stretch/>
        </p:blipFill>
        <p:spPr bwMode="auto">
          <a:xfrm>
            <a:off x="1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064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739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CHATBOT FOR COLLEGE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kolluri vishnu</dc:creator>
  <cp:lastModifiedBy>user</cp:lastModifiedBy>
  <cp:revision>39</cp:revision>
  <dcterms:created xsi:type="dcterms:W3CDTF">2021-12-23T07:33:54Z</dcterms:created>
  <dcterms:modified xsi:type="dcterms:W3CDTF">2022-06-23T05:01:37Z</dcterms:modified>
</cp:coreProperties>
</file>