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308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6" r:id="rId49"/>
    <p:sldId id="307" r:id="rId50"/>
    <p:sldId id="309" r:id="rId51"/>
    <p:sldId id="310" r:id="rId52"/>
    <p:sldId id="303" r:id="rId53"/>
    <p:sldId id="304" r:id="rId54"/>
    <p:sldId id="305" r:id="rId5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99BB8A-55F9-4097-A8E8-7DE8222B1516}" v="60" dt="2022-09-16T02:53:15.84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94660" autoAdjust="0"/>
  </p:normalViewPr>
  <p:slideViewPr>
    <p:cSldViewPr>
      <p:cViewPr varScale="1">
        <p:scale>
          <a:sx n="59" d="100"/>
          <a:sy n="59" d="100"/>
        </p:scale>
        <p:origin x="1268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Alapati" userId="677d7762-9684-4613-b646-157b895c782c" providerId="ADAL" clId="{8C31012C-79D8-4678-8E48-5235C1BBD61C}"/>
    <pc:docChg chg="undo custSel addSld delSld modSld">
      <pc:chgData name="Pavan Alapati" userId="677d7762-9684-4613-b646-157b895c782c" providerId="ADAL" clId="{8C31012C-79D8-4678-8E48-5235C1BBD61C}" dt="2022-07-15T01:42:32.871" v="817"/>
      <pc:docMkLst>
        <pc:docMk/>
      </pc:docMkLst>
      <pc:sldChg chg="modSp mod">
        <pc:chgData name="Pavan Alapati" userId="677d7762-9684-4613-b646-157b895c782c" providerId="ADAL" clId="{8C31012C-79D8-4678-8E48-5235C1BBD61C}" dt="2022-07-06T07:47:51.377" v="228" actId="14100"/>
        <pc:sldMkLst>
          <pc:docMk/>
          <pc:sldMk cId="0" sldId="260"/>
        </pc:sldMkLst>
        <pc:spChg chg="mod">
          <ac:chgData name="Pavan Alapati" userId="677d7762-9684-4613-b646-157b895c782c" providerId="ADAL" clId="{8C31012C-79D8-4678-8E48-5235C1BBD61C}" dt="2022-07-06T07:47:51.377" v="228" actId="14100"/>
          <ac:spMkLst>
            <pc:docMk/>
            <pc:sldMk cId="0" sldId="260"/>
            <ac:spMk id="11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47:32.929" v="222" actId="14100"/>
        <pc:sldMkLst>
          <pc:docMk/>
          <pc:sldMk cId="0" sldId="261"/>
        </pc:sldMkLst>
        <pc:spChg chg="mod">
          <ac:chgData name="Pavan Alapati" userId="677d7762-9684-4613-b646-157b895c782c" providerId="ADAL" clId="{8C31012C-79D8-4678-8E48-5235C1BBD61C}" dt="2022-07-06T07:47:32.929" v="222" actId="14100"/>
          <ac:spMkLst>
            <pc:docMk/>
            <pc:sldMk cId="0" sldId="261"/>
            <ac:spMk id="11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48:03.981" v="231" actId="6559"/>
        <pc:sldMkLst>
          <pc:docMk/>
          <pc:sldMk cId="0" sldId="262"/>
        </pc:sldMkLst>
        <pc:spChg chg="mod">
          <ac:chgData name="Pavan Alapati" userId="677d7762-9684-4613-b646-157b895c782c" providerId="ADAL" clId="{8C31012C-79D8-4678-8E48-5235C1BBD61C}" dt="2022-07-06T07:48:03.981" v="231" actId="6559"/>
          <ac:spMkLst>
            <pc:docMk/>
            <pc:sldMk cId="0" sldId="262"/>
            <ac:spMk id="11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46:58.925" v="216" actId="14100"/>
        <pc:sldMkLst>
          <pc:docMk/>
          <pc:sldMk cId="0" sldId="263"/>
        </pc:sldMkLst>
        <pc:spChg chg="mod">
          <ac:chgData name="Pavan Alapati" userId="677d7762-9684-4613-b646-157b895c782c" providerId="ADAL" clId="{8C31012C-79D8-4678-8E48-5235C1BBD61C}" dt="2022-07-06T07:46:58.925" v="216" actId="14100"/>
          <ac:spMkLst>
            <pc:docMk/>
            <pc:sldMk cId="0" sldId="263"/>
            <ac:spMk id="10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47:07.514" v="218" actId="14100"/>
        <pc:sldMkLst>
          <pc:docMk/>
          <pc:sldMk cId="0" sldId="264"/>
        </pc:sldMkLst>
        <pc:spChg chg="mod">
          <ac:chgData name="Pavan Alapati" userId="677d7762-9684-4613-b646-157b895c782c" providerId="ADAL" clId="{8C31012C-79D8-4678-8E48-5235C1BBD61C}" dt="2022-07-06T07:47:07.514" v="218" actId="14100"/>
          <ac:spMkLst>
            <pc:docMk/>
            <pc:sldMk cId="0" sldId="264"/>
            <ac:spMk id="2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48:46.169" v="233" actId="14100"/>
        <pc:sldMkLst>
          <pc:docMk/>
          <pc:sldMk cId="0" sldId="266"/>
        </pc:sldMkLst>
        <pc:spChg chg="mod">
          <ac:chgData name="Pavan Alapati" userId="677d7762-9684-4613-b646-157b895c782c" providerId="ADAL" clId="{8C31012C-79D8-4678-8E48-5235C1BBD61C}" dt="2022-07-06T07:48:46.169" v="233" actId="14100"/>
          <ac:spMkLst>
            <pc:docMk/>
            <pc:sldMk cId="0" sldId="266"/>
            <ac:spMk id="2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48:53.752" v="235" actId="14100"/>
        <pc:sldMkLst>
          <pc:docMk/>
          <pc:sldMk cId="0" sldId="267"/>
        </pc:sldMkLst>
        <pc:spChg chg="mod">
          <ac:chgData name="Pavan Alapati" userId="677d7762-9684-4613-b646-157b895c782c" providerId="ADAL" clId="{8C31012C-79D8-4678-8E48-5235C1BBD61C}" dt="2022-07-06T07:48:53.752" v="235" actId="14100"/>
          <ac:spMkLst>
            <pc:docMk/>
            <pc:sldMk cId="0" sldId="267"/>
            <ac:spMk id="2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49:00.503" v="237" actId="14100"/>
        <pc:sldMkLst>
          <pc:docMk/>
          <pc:sldMk cId="0" sldId="268"/>
        </pc:sldMkLst>
        <pc:spChg chg="mod">
          <ac:chgData name="Pavan Alapati" userId="677d7762-9684-4613-b646-157b895c782c" providerId="ADAL" clId="{8C31012C-79D8-4678-8E48-5235C1BBD61C}" dt="2022-07-06T07:49:00.503" v="237" actId="14100"/>
          <ac:spMkLst>
            <pc:docMk/>
            <pc:sldMk cId="0" sldId="268"/>
            <ac:spMk id="2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49:08.147" v="239" actId="14100"/>
        <pc:sldMkLst>
          <pc:docMk/>
          <pc:sldMk cId="0" sldId="269"/>
        </pc:sldMkLst>
        <pc:spChg chg="mod">
          <ac:chgData name="Pavan Alapati" userId="677d7762-9684-4613-b646-157b895c782c" providerId="ADAL" clId="{8C31012C-79D8-4678-8E48-5235C1BBD61C}" dt="2022-07-06T07:49:08.147" v="239" actId="14100"/>
          <ac:spMkLst>
            <pc:docMk/>
            <pc:sldMk cId="0" sldId="269"/>
            <ac:spMk id="2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49:14.971" v="241" actId="14100"/>
        <pc:sldMkLst>
          <pc:docMk/>
          <pc:sldMk cId="0" sldId="270"/>
        </pc:sldMkLst>
        <pc:spChg chg="mod">
          <ac:chgData name="Pavan Alapati" userId="677d7762-9684-4613-b646-157b895c782c" providerId="ADAL" clId="{8C31012C-79D8-4678-8E48-5235C1BBD61C}" dt="2022-07-06T07:49:14.971" v="241" actId="14100"/>
          <ac:spMkLst>
            <pc:docMk/>
            <pc:sldMk cId="0" sldId="270"/>
            <ac:spMk id="2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49:25.965" v="243" actId="14100"/>
        <pc:sldMkLst>
          <pc:docMk/>
          <pc:sldMk cId="0" sldId="271"/>
        </pc:sldMkLst>
        <pc:spChg chg="mod">
          <ac:chgData name="Pavan Alapati" userId="677d7762-9684-4613-b646-157b895c782c" providerId="ADAL" clId="{8C31012C-79D8-4678-8E48-5235C1BBD61C}" dt="2022-07-06T07:49:25.965" v="243" actId="14100"/>
          <ac:spMkLst>
            <pc:docMk/>
            <pc:sldMk cId="0" sldId="271"/>
            <ac:spMk id="2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49:36.891" v="244" actId="6559"/>
        <pc:sldMkLst>
          <pc:docMk/>
          <pc:sldMk cId="0" sldId="274"/>
        </pc:sldMkLst>
        <pc:spChg chg="mod">
          <ac:chgData name="Pavan Alapati" userId="677d7762-9684-4613-b646-157b895c782c" providerId="ADAL" clId="{8C31012C-79D8-4678-8E48-5235C1BBD61C}" dt="2022-07-06T07:49:36.891" v="244" actId="6559"/>
          <ac:spMkLst>
            <pc:docMk/>
            <pc:sldMk cId="0" sldId="274"/>
            <ac:spMk id="4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49:48.196" v="246" actId="14100"/>
        <pc:sldMkLst>
          <pc:docMk/>
          <pc:sldMk cId="0" sldId="277"/>
        </pc:sldMkLst>
        <pc:spChg chg="mod">
          <ac:chgData name="Pavan Alapati" userId="677d7762-9684-4613-b646-157b895c782c" providerId="ADAL" clId="{8C31012C-79D8-4678-8E48-5235C1BBD61C}" dt="2022-07-06T07:49:48.196" v="246" actId="14100"/>
          <ac:spMkLst>
            <pc:docMk/>
            <pc:sldMk cId="0" sldId="277"/>
            <ac:spMk id="10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49:55.158" v="248" actId="14100"/>
        <pc:sldMkLst>
          <pc:docMk/>
          <pc:sldMk cId="0" sldId="278"/>
        </pc:sldMkLst>
        <pc:spChg chg="mod">
          <ac:chgData name="Pavan Alapati" userId="677d7762-9684-4613-b646-157b895c782c" providerId="ADAL" clId="{8C31012C-79D8-4678-8E48-5235C1BBD61C}" dt="2022-07-06T07:49:55.158" v="248" actId="14100"/>
          <ac:spMkLst>
            <pc:docMk/>
            <pc:sldMk cId="0" sldId="278"/>
            <ac:spMk id="10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50:10.307" v="250" actId="14100"/>
        <pc:sldMkLst>
          <pc:docMk/>
          <pc:sldMk cId="0" sldId="279"/>
        </pc:sldMkLst>
        <pc:spChg chg="mod">
          <ac:chgData name="Pavan Alapati" userId="677d7762-9684-4613-b646-157b895c782c" providerId="ADAL" clId="{8C31012C-79D8-4678-8E48-5235C1BBD61C}" dt="2022-07-06T07:50:10.307" v="250" actId="14100"/>
          <ac:spMkLst>
            <pc:docMk/>
            <pc:sldMk cId="0" sldId="279"/>
            <ac:spMk id="10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50:15.464" v="252" actId="14100"/>
        <pc:sldMkLst>
          <pc:docMk/>
          <pc:sldMk cId="0" sldId="280"/>
        </pc:sldMkLst>
        <pc:spChg chg="mod">
          <ac:chgData name="Pavan Alapati" userId="677d7762-9684-4613-b646-157b895c782c" providerId="ADAL" clId="{8C31012C-79D8-4678-8E48-5235C1BBD61C}" dt="2022-07-06T07:50:15.464" v="252" actId="14100"/>
          <ac:spMkLst>
            <pc:docMk/>
            <pc:sldMk cId="0" sldId="280"/>
            <ac:spMk id="10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50:19.946" v="254" actId="14100"/>
        <pc:sldMkLst>
          <pc:docMk/>
          <pc:sldMk cId="0" sldId="281"/>
        </pc:sldMkLst>
        <pc:spChg chg="mod">
          <ac:chgData name="Pavan Alapati" userId="677d7762-9684-4613-b646-157b895c782c" providerId="ADAL" clId="{8C31012C-79D8-4678-8E48-5235C1BBD61C}" dt="2022-07-06T07:50:19.946" v="254" actId="14100"/>
          <ac:spMkLst>
            <pc:docMk/>
            <pc:sldMk cId="0" sldId="281"/>
            <ac:spMk id="10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50:25.851" v="256" actId="14100"/>
        <pc:sldMkLst>
          <pc:docMk/>
          <pc:sldMk cId="0" sldId="282"/>
        </pc:sldMkLst>
        <pc:spChg chg="mod">
          <ac:chgData name="Pavan Alapati" userId="677d7762-9684-4613-b646-157b895c782c" providerId="ADAL" clId="{8C31012C-79D8-4678-8E48-5235C1BBD61C}" dt="2022-07-06T07:50:25.851" v="256" actId="14100"/>
          <ac:spMkLst>
            <pc:docMk/>
            <pc:sldMk cId="0" sldId="282"/>
            <ac:spMk id="10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50:30.837" v="258" actId="14100"/>
        <pc:sldMkLst>
          <pc:docMk/>
          <pc:sldMk cId="0" sldId="283"/>
        </pc:sldMkLst>
        <pc:spChg chg="mod">
          <ac:chgData name="Pavan Alapati" userId="677d7762-9684-4613-b646-157b895c782c" providerId="ADAL" clId="{8C31012C-79D8-4678-8E48-5235C1BBD61C}" dt="2022-07-06T07:50:30.837" v="258" actId="14100"/>
          <ac:spMkLst>
            <pc:docMk/>
            <pc:sldMk cId="0" sldId="283"/>
            <ac:spMk id="10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51:32.894" v="271" actId="6559"/>
        <pc:sldMkLst>
          <pc:docMk/>
          <pc:sldMk cId="0" sldId="286"/>
        </pc:sldMkLst>
        <pc:spChg chg="mod">
          <ac:chgData name="Pavan Alapati" userId="677d7762-9684-4613-b646-157b895c782c" providerId="ADAL" clId="{8C31012C-79D8-4678-8E48-5235C1BBD61C}" dt="2022-07-06T07:51:32.894" v="271" actId="6559"/>
          <ac:spMkLst>
            <pc:docMk/>
            <pc:sldMk cId="0" sldId="286"/>
            <ac:spMk id="4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50:49.206" v="260" actId="14100"/>
        <pc:sldMkLst>
          <pc:docMk/>
          <pc:sldMk cId="0" sldId="287"/>
        </pc:sldMkLst>
        <pc:spChg chg="mod">
          <ac:chgData name="Pavan Alapati" userId="677d7762-9684-4613-b646-157b895c782c" providerId="ADAL" clId="{8C31012C-79D8-4678-8E48-5235C1BBD61C}" dt="2022-07-06T07:50:49.206" v="260" actId="14100"/>
          <ac:spMkLst>
            <pc:docMk/>
            <pc:sldMk cId="0" sldId="287"/>
            <ac:spMk id="2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51:39.251" v="272" actId="6559"/>
        <pc:sldMkLst>
          <pc:docMk/>
          <pc:sldMk cId="0" sldId="289"/>
        </pc:sldMkLst>
        <pc:spChg chg="mod">
          <ac:chgData name="Pavan Alapati" userId="677d7762-9684-4613-b646-157b895c782c" providerId="ADAL" clId="{8C31012C-79D8-4678-8E48-5235C1BBD61C}" dt="2022-07-06T07:50:58.019" v="262" actId="14100"/>
          <ac:spMkLst>
            <pc:docMk/>
            <pc:sldMk cId="0" sldId="289"/>
            <ac:spMk id="2" creationId="{00000000-0000-0000-0000-000000000000}"/>
          </ac:spMkLst>
        </pc:spChg>
        <pc:spChg chg="mod">
          <ac:chgData name="Pavan Alapati" userId="677d7762-9684-4613-b646-157b895c782c" providerId="ADAL" clId="{8C31012C-79D8-4678-8E48-5235C1BBD61C}" dt="2022-07-06T07:51:39.251" v="272" actId="6559"/>
          <ac:spMkLst>
            <pc:docMk/>
            <pc:sldMk cId="0" sldId="289"/>
            <ac:spMk id="4" creationId="{00000000-0000-0000-0000-000000000000}"/>
          </ac:spMkLst>
        </pc:spChg>
      </pc:sldChg>
      <pc:sldChg chg="addSp delSp modSp mod">
        <pc:chgData name="Pavan Alapati" userId="677d7762-9684-4613-b646-157b895c782c" providerId="ADAL" clId="{8C31012C-79D8-4678-8E48-5235C1BBD61C}" dt="2022-07-15T01:02:50.012" v="299" actId="1076"/>
        <pc:sldMkLst>
          <pc:docMk/>
          <pc:sldMk cId="0" sldId="290"/>
        </pc:sldMkLst>
        <pc:spChg chg="del mod">
          <ac:chgData name="Pavan Alapati" userId="677d7762-9684-4613-b646-157b895c782c" providerId="ADAL" clId="{8C31012C-79D8-4678-8E48-5235C1BBD61C}" dt="2022-07-15T01:02:40.781" v="298" actId="21"/>
          <ac:spMkLst>
            <pc:docMk/>
            <pc:sldMk cId="0" sldId="290"/>
            <ac:spMk id="8" creationId="{00000000-0000-0000-0000-000000000000}"/>
          </ac:spMkLst>
        </pc:spChg>
        <pc:picChg chg="mod">
          <ac:chgData name="Pavan Alapati" userId="677d7762-9684-4613-b646-157b895c782c" providerId="ADAL" clId="{8C31012C-79D8-4678-8E48-5235C1BBD61C}" dt="2022-07-15T01:02:50.012" v="299" actId="1076"/>
          <ac:picMkLst>
            <pc:docMk/>
            <pc:sldMk cId="0" sldId="290"/>
            <ac:picMk id="9" creationId="{00000000-0000-0000-0000-000000000000}"/>
          </ac:picMkLst>
        </pc:picChg>
        <pc:cxnChg chg="add del">
          <ac:chgData name="Pavan Alapati" userId="677d7762-9684-4613-b646-157b895c782c" providerId="ADAL" clId="{8C31012C-79D8-4678-8E48-5235C1BBD61C}" dt="2022-07-15T01:01:24.900" v="292" actId="11529"/>
          <ac:cxnSpMkLst>
            <pc:docMk/>
            <pc:sldMk cId="0" sldId="290"/>
            <ac:cxnSpMk id="11" creationId="{18E866B6-CAF1-8675-174E-D2C830793215}"/>
          </ac:cxnSpMkLst>
        </pc:cxnChg>
      </pc:sldChg>
      <pc:sldChg chg="modSp mod">
        <pc:chgData name="Pavan Alapati" userId="677d7762-9684-4613-b646-157b895c782c" providerId="ADAL" clId="{8C31012C-79D8-4678-8E48-5235C1BBD61C}" dt="2022-07-06T07:51:26.379" v="270" actId="6559"/>
        <pc:sldMkLst>
          <pc:docMk/>
          <pc:sldMk cId="0" sldId="291"/>
        </pc:sldMkLst>
        <pc:spChg chg="mod">
          <ac:chgData name="Pavan Alapati" userId="677d7762-9684-4613-b646-157b895c782c" providerId="ADAL" clId="{8C31012C-79D8-4678-8E48-5235C1BBD61C}" dt="2022-07-06T07:51:22.306" v="269" actId="14100"/>
          <ac:spMkLst>
            <pc:docMk/>
            <pc:sldMk cId="0" sldId="291"/>
            <ac:spMk id="2" creationId="{00000000-0000-0000-0000-000000000000}"/>
          </ac:spMkLst>
        </pc:spChg>
        <pc:spChg chg="mod">
          <ac:chgData name="Pavan Alapati" userId="677d7762-9684-4613-b646-157b895c782c" providerId="ADAL" clId="{8C31012C-79D8-4678-8E48-5235C1BBD61C}" dt="2022-07-06T07:51:26.379" v="270" actId="6559"/>
          <ac:spMkLst>
            <pc:docMk/>
            <pc:sldMk cId="0" sldId="291"/>
            <ac:spMk id="4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51:50.853" v="274" actId="14100"/>
        <pc:sldMkLst>
          <pc:docMk/>
          <pc:sldMk cId="0" sldId="292"/>
        </pc:sldMkLst>
        <pc:spChg chg="mod">
          <ac:chgData name="Pavan Alapati" userId="677d7762-9684-4613-b646-157b895c782c" providerId="ADAL" clId="{8C31012C-79D8-4678-8E48-5235C1BBD61C}" dt="2022-07-06T07:51:50.853" v="274" actId="14100"/>
          <ac:spMkLst>
            <pc:docMk/>
            <pc:sldMk cId="0" sldId="292"/>
            <ac:spMk id="10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52:24.404" v="278" actId="6559"/>
        <pc:sldMkLst>
          <pc:docMk/>
          <pc:sldMk cId="0" sldId="295"/>
        </pc:sldMkLst>
        <pc:spChg chg="mod">
          <ac:chgData name="Pavan Alapati" userId="677d7762-9684-4613-b646-157b895c782c" providerId="ADAL" clId="{8C31012C-79D8-4678-8E48-5235C1BBD61C}" dt="2022-07-06T07:52:06.593" v="277" actId="14100"/>
          <ac:spMkLst>
            <pc:docMk/>
            <pc:sldMk cId="0" sldId="295"/>
            <ac:spMk id="2" creationId="{00000000-0000-0000-0000-000000000000}"/>
          </ac:spMkLst>
        </pc:spChg>
        <pc:spChg chg="mod">
          <ac:chgData name="Pavan Alapati" userId="677d7762-9684-4613-b646-157b895c782c" providerId="ADAL" clId="{8C31012C-79D8-4678-8E48-5235C1BBD61C}" dt="2022-07-06T07:52:24.404" v="278" actId="6559"/>
          <ac:spMkLst>
            <pc:docMk/>
            <pc:sldMk cId="0" sldId="295"/>
            <ac:spMk id="4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52:39.628" v="280" actId="14100"/>
        <pc:sldMkLst>
          <pc:docMk/>
          <pc:sldMk cId="0" sldId="296"/>
        </pc:sldMkLst>
        <pc:spChg chg="mod">
          <ac:chgData name="Pavan Alapati" userId="677d7762-9684-4613-b646-157b895c782c" providerId="ADAL" clId="{8C31012C-79D8-4678-8E48-5235C1BBD61C}" dt="2022-07-06T07:52:39.628" v="280" actId="14100"/>
          <ac:spMkLst>
            <pc:docMk/>
            <pc:sldMk cId="0" sldId="296"/>
            <ac:spMk id="2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52:47.857" v="282" actId="14100"/>
        <pc:sldMkLst>
          <pc:docMk/>
          <pc:sldMk cId="0" sldId="297"/>
        </pc:sldMkLst>
        <pc:spChg chg="mod">
          <ac:chgData name="Pavan Alapati" userId="677d7762-9684-4613-b646-157b895c782c" providerId="ADAL" clId="{8C31012C-79D8-4678-8E48-5235C1BBD61C}" dt="2022-07-06T07:52:47.857" v="282" actId="14100"/>
          <ac:spMkLst>
            <pc:docMk/>
            <pc:sldMk cId="0" sldId="297"/>
            <ac:spMk id="2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53:03.910" v="284" actId="14100"/>
        <pc:sldMkLst>
          <pc:docMk/>
          <pc:sldMk cId="0" sldId="298"/>
        </pc:sldMkLst>
        <pc:spChg chg="mod">
          <ac:chgData name="Pavan Alapati" userId="677d7762-9684-4613-b646-157b895c782c" providerId="ADAL" clId="{8C31012C-79D8-4678-8E48-5235C1BBD61C}" dt="2022-07-06T07:53:03.910" v="284" actId="14100"/>
          <ac:spMkLst>
            <pc:docMk/>
            <pc:sldMk cId="0" sldId="298"/>
            <ac:spMk id="8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54:16.125" v="286" actId="14100"/>
        <pc:sldMkLst>
          <pc:docMk/>
          <pc:sldMk cId="0" sldId="299"/>
        </pc:sldMkLst>
        <pc:spChg chg="mod">
          <ac:chgData name="Pavan Alapati" userId="677d7762-9684-4613-b646-157b895c782c" providerId="ADAL" clId="{8C31012C-79D8-4678-8E48-5235C1BBD61C}" dt="2022-07-06T07:54:16.125" v="286" actId="14100"/>
          <ac:spMkLst>
            <pc:docMk/>
            <pc:sldMk cId="0" sldId="299"/>
            <ac:spMk id="2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54:27.746" v="288" actId="14100"/>
        <pc:sldMkLst>
          <pc:docMk/>
          <pc:sldMk cId="0" sldId="301"/>
        </pc:sldMkLst>
        <pc:spChg chg="mod">
          <ac:chgData name="Pavan Alapati" userId="677d7762-9684-4613-b646-157b895c782c" providerId="ADAL" clId="{8C31012C-79D8-4678-8E48-5235C1BBD61C}" dt="2022-07-06T07:54:27.746" v="288" actId="14100"/>
          <ac:spMkLst>
            <pc:docMk/>
            <pc:sldMk cId="0" sldId="301"/>
            <ac:spMk id="2" creationId="{00000000-0000-0000-0000-000000000000}"/>
          </ac:spMkLst>
        </pc:spChg>
      </pc:sldChg>
      <pc:sldChg chg="modSp mod">
        <pc:chgData name="Pavan Alapati" userId="677d7762-9684-4613-b646-157b895c782c" providerId="ADAL" clId="{8C31012C-79D8-4678-8E48-5235C1BBD61C}" dt="2022-07-06T07:54:42.505" v="290" actId="14100"/>
        <pc:sldMkLst>
          <pc:docMk/>
          <pc:sldMk cId="0" sldId="304"/>
        </pc:sldMkLst>
        <pc:spChg chg="mod">
          <ac:chgData name="Pavan Alapati" userId="677d7762-9684-4613-b646-157b895c782c" providerId="ADAL" clId="{8C31012C-79D8-4678-8E48-5235C1BBD61C}" dt="2022-07-06T07:54:42.505" v="290" actId="14100"/>
          <ac:spMkLst>
            <pc:docMk/>
            <pc:sldMk cId="0" sldId="304"/>
            <ac:spMk id="2" creationId="{00000000-0000-0000-0000-000000000000}"/>
          </ac:spMkLst>
        </pc:spChg>
      </pc:sldChg>
      <pc:sldChg chg="addSp delSp modSp add mod addAnim delAnim modAnim">
        <pc:chgData name="Pavan Alapati" userId="677d7762-9684-4613-b646-157b895c782c" providerId="ADAL" clId="{8C31012C-79D8-4678-8E48-5235C1BBD61C}" dt="2022-07-15T01:40:22.448" v="810" actId="1076"/>
        <pc:sldMkLst>
          <pc:docMk/>
          <pc:sldMk cId="1387175571" sldId="307"/>
        </pc:sldMkLst>
        <pc:spChg chg="mod">
          <ac:chgData name="Pavan Alapati" userId="677d7762-9684-4613-b646-157b895c782c" providerId="ADAL" clId="{8C31012C-79D8-4678-8E48-5235C1BBD61C}" dt="2022-07-15T01:25:34.083" v="515" actId="14100"/>
          <ac:spMkLst>
            <pc:docMk/>
            <pc:sldMk cId="1387175571" sldId="307"/>
            <ac:spMk id="2" creationId="{00000000-0000-0000-0000-000000000000}"/>
          </ac:spMkLst>
        </pc:spChg>
        <pc:spChg chg="add del mod">
          <ac:chgData name="Pavan Alapati" userId="677d7762-9684-4613-b646-157b895c782c" providerId="ADAL" clId="{8C31012C-79D8-4678-8E48-5235C1BBD61C}" dt="2022-07-15T01:21:48.962" v="310" actId="1076"/>
          <ac:spMkLst>
            <pc:docMk/>
            <pc:sldMk cId="1387175571" sldId="307"/>
            <ac:spMk id="4" creationId="{00000000-0000-0000-0000-000000000000}"/>
          </ac:spMkLst>
        </pc:spChg>
        <pc:spChg chg="add del mod">
          <ac:chgData name="Pavan Alapati" userId="677d7762-9684-4613-b646-157b895c782c" providerId="ADAL" clId="{8C31012C-79D8-4678-8E48-5235C1BBD61C}" dt="2022-06-09T04:01:38.362" v="23" actId="478"/>
          <ac:spMkLst>
            <pc:docMk/>
            <pc:sldMk cId="1387175571" sldId="307"/>
            <ac:spMk id="5" creationId="{AA1F8D0D-AF37-4B84-9C67-C3CE7A456E95}"/>
          </ac:spMkLst>
        </pc:spChg>
        <pc:spChg chg="del">
          <ac:chgData name="Pavan Alapati" userId="677d7762-9684-4613-b646-157b895c782c" providerId="ADAL" clId="{8C31012C-79D8-4678-8E48-5235C1BBD61C}" dt="2022-06-09T04:00:28.352" v="11" actId="478"/>
          <ac:spMkLst>
            <pc:docMk/>
            <pc:sldMk cId="1387175571" sldId="307"/>
            <ac:spMk id="7" creationId="{509A2814-A688-416A-B122-73A2EB6733B0}"/>
          </ac:spMkLst>
        </pc:spChg>
        <pc:spChg chg="del">
          <ac:chgData name="Pavan Alapati" userId="677d7762-9684-4613-b646-157b895c782c" providerId="ADAL" clId="{8C31012C-79D8-4678-8E48-5235C1BBD61C}" dt="2022-06-09T04:00:28.352" v="11" actId="478"/>
          <ac:spMkLst>
            <pc:docMk/>
            <pc:sldMk cId="1387175571" sldId="307"/>
            <ac:spMk id="8" creationId="{1EAD3104-A3E0-465E-88DB-16680C43C646}"/>
          </ac:spMkLst>
        </pc:spChg>
        <pc:spChg chg="del">
          <ac:chgData name="Pavan Alapati" userId="677d7762-9684-4613-b646-157b895c782c" providerId="ADAL" clId="{8C31012C-79D8-4678-8E48-5235C1BBD61C}" dt="2022-06-09T04:00:28.352" v="11" actId="478"/>
          <ac:spMkLst>
            <pc:docMk/>
            <pc:sldMk cId="1387175571" sldId="307"/>
            <ac:spMk id="9" creationId="{9BFAC095-E432-4A74-89E4-C41E54DF87E7}"/>
          </ac:spMkLst>
        </pc:spChg>
        <pc:spChg chg="del">
          <ac:chgData name="Pavan Alapati" userId="677d7762-9684-4613-b646-157b895c782c" providerId="ADAL" clId="{8C31012C-79D8-4678-8E48-5235C1BBD61C}" dt="2022-06-09T04:00:28.352" v="11" actId="478"/>
          <ac:spMkLst>
            <pc:docMk/>
            <pc:sldMk cId="1387175571" sldId="307"/>
            <ac:spMk id="10" creationId="{B207E5BF-652B-4259-A1E0-C631384F623A}"/>
          </ac:spMkLst>
        </pc:spChg>
        <pc:spChg chg="del">
          <ac:chgData name="Pavan Alapati" userId="677d7762-9684-4613-b646-157b895c782c" providerId="ADAL" clId="{8C31012C-79D8-4678-8E48-5235C1BBD61C}" dt="2022-06-09T04:00:28.352" v="11" actId="478"/>
          <ac:spMkLst>
            <pc:docMk/>
            <pc:sldMk cId="1387175571" sldId="307"/>
            <ac:spMk id="11" creationId="{782B2484-DB45-4889-A302-8BB3BE842454}"/>
          </ac:spMkLst>
        </pc:spChg>
        <pc:spChg chg="del">
          <ac:chgData name="Pavan Alapati" userId="677d7762-9684-4613-b646-157b895c782c" providerId="ADAL" clId="{8C31012C-79D8-4678-8E48-5235C1BBD61C}" dt="2022-06-09T04:00:28.352" v="11" actId="478"/>
          <ac:spMkLst>
            <pc:docMk/>
            <pc:sldMk cId="1387175571" sldId="307"/>
            <ac:spMk id="12" creationId="{5EDD2772-48E4-4D9A-895F-437B62AF5EBD}"/>
          </ac:spMkLst>
        </pc:spChg>
        <pc:spChg chg="del">
          <ac:chgData name="Pavan Alapati" userId="677d7762-9684-4613-b646-157b895c782c" providerId="ADAL" clId="{8C31012C-79D8-4678-8E48-5235C1BBD61C}" dt="2022-06-09T04:00:28.352" v="11" actId="478"/>
          <ac:spMkLst>
            <pc:docMk/>
            <pc:sldMk cId="1387175571" sldId="307"/>
            <ac:spMk id="13" creationId="{A563A555-4A32-444E-A844-385792AB5A04}"/>
          </ac:spMkLst>
        </pc:spChg>
        <pc:spChg chg="add del mod topLvl">
          <ac:chgData name="Pavan Alapati" userId="677d7762-9684-4613-b646-157b895c782c" providerId="ADAL" clId="{8C31012C-79D8-4678-8E48-5235C1BBD61C}" dt="2022-07-15T01:23:30.401" v="411" actId="21"/>
          <ac:spMkLst>
            <pc:docMk/>
            <pc:sldMk cId="1387175571" sldId="307"/>
            <ac:spMk id="18" creationId="{6E3B73B3-6025-41BB-B685-A4AB7C1788B5}"/>
          </ac:spMkLst>
        </pc:spChg>
        <pc:spChg chg="add del mod">
          <ac:chgData name="Pavan Alapati" userId="677d7762-9684-4613-b646-157b895c782c" providerId="ADAL" clId="{8C31012C-79D8-4678-8E48-5235C1BBD61C}" dt="2022-06-09T04:01:36.385" v="22" actId="478"/>
          <ac:spMkLst>
            <pc:docMk/>
            <pc:sldMk cId="1387175571" sldId="307"/>
            <ac:spMk id="22" creationId="{4FEAFB0A-F591-4D53-A0F7-18C4BCCC83A4}"/>
          </ac:spMkLst>
        </pc:spChg>
        <pc:spChg chg="add del mod topLvl">
          <ac:chgData name="Pavan Alapati" userId="677d7762-9684-4613-b646-157b895c782c" providerId="ADAL" clId="{8C31012C-79D8-4678-8E48-5235C1BBD61C}" dt="2022-07-15T01:23:55.227" v="467" actId="21"/>
          <ac:spMkLst>
            <pc:docMk/>
            <pc:sldMk cId="1387175571" sldId="307"/>
            <ac:spMk id="24" creationId="{6447486C-2C98-4047-AD15-DCDF0E02C306}"/>
          </ac:spMkLst>
        </pc:spChg>
        <pc:spChg chg="add del mod topLvl">
          <ac:chgData name="Pavan Alapati" userId="677d7762-9684-4613-b646-157b895c782c" providerId="ADAL" clId="{8C31012C-79D8-4678-8E48-5235C1BBD61C}" dt="2022-07-15T01:33:48.620" v="581" actId="478"/>
          <ac:spMkLst>
            <pc:docMk/>
            <pc:sldMk cId="1387175571" sldId="307"/>
            <ac:spMk id="26" creationId="{CDD2BEA5-729F-4A37-917D-9846D04A688D}"/>
          </ac:spMkLst>
        </pc:spChg>
        <pc:spChg chg="add del mod topLvl">
          <ac:chgData name="Pavan Alapati" userId="677d7762-9684-4613-b646-157b895c782c" providerId="ADAL" clId="{8C31012C-79D8-4678-8E48-5235C1BBD61C}" dt="2022-07-15T01:33:50.727" v="582" actId="478"/>
          <ac:spMkLst>
            <pc:docMk/>
            <pc:sldMk cId="1387175571" sldId="307"/>
            <ac:spMk id="27" creationId="{1DAB37C4-35FE-4040-B605-E77A5D447B3A}"/>
          </ac:spMkLst>
        </pc:spChg>
        <pc:spChg chg="add mod topLvl">
          <ac:chgData name="Pavan Alapati" userId="677d7762-9684-4613-b646-157b895c782c" providerId="ADAL" clId="{8C31012C-79D8-4678-8E48-5235C1BBD61C}" dt="2022-07-15T01:33:02.791" v="575" actId="165"/>
          <ac:spMkLst>
            <pc:docMk/>
            <pc:sldMk cId="1387175571" sldId="307"/>
            <ac:spMk id="32" creationId="{FE90A553-C638-4128-AE6A-5B29ACD3D57A}"/>
          </ac:spMkLst>
        </pc:spChg>
        <pc:spChg chg="del">
          <ac:chgData name="Pavan Alapati" userId="677d7762-9684-4613-b646-157b895c782c" providerId="ADAL" clId="{8C31012C-79D8-4678-8E48-5235C1BBD61C}" dt="2022-06-09T04:00:28.352" v="11" actId="478"/>
          <ac:spMkLst>
            <pc:docMk/>
            <pc:sldMk cId="1387175571" sldId="307"/>
            <ac:spMk id="34" creationId="{6568A639-731F-4BA9-8624-F548D9426E02}"/>
          </ac:spMkLst>
        </pc:spChg>
        <pc:spChg chg="add mod topLvl">
          <ac:chgData name="Pavan Alapati" userId="677d7762-9684-4613-b646-157b895c782c" providerId="ADAL" clId="{8C31012C-79D8-4678-8E48-5235C1BBD61C}" dt="2022-07-15T01:33:02.791" v="575" actId="165"/>
          <ac:spMkLst>
            <pc:docMk/>
            <pc:sldMk cId="1387175571" sldId="307"/>
            <ac:spMk id="47" creationId="{4FA25EB5-8560-42E5-BF6D-EA47CA115B27}"/>
          </ac:spMkLst>
        </pc:spChg>
        <pc:spChg chg="del mod topLvl">
          <ac:chgData name="Pavan Alapati" userId="677d7762-9684-4613-b646-157b895c782c" providerId="ADAL" clId="{8C31012C-79D8-4678-8E48-5235C1BBD61C}" dt="2022-06-09T04:06:25.502" v="107" actId="478"/>
          <ac:spMkLst>
            <pc:docMk/>
            <pc:sldMk cId="1387175571" sldId="307"/>
            <ac:spMk id="53" creationId="{2B8162D3-DECC-400D-B067-07EC85A4F63A}"/>
          </ac:spMkLst>
        </pc:spChg>
        <pc:spChg chg="del mod topLvl">
          <ac:chgData name="Pavan Alapati" userId="677d7762-9684-4613-b646-157b895c782c" providerId="ADAL" clId="{8C31012C-79D8-4678-8E48-5235C1BBD61C}" dt="2022-06-09T04:06:25.502" v="107" actId="478"/>
          <ac:spMkLst>
            <pc:docMk/>
            <pc:sldMk cId="1387175571" sldId="307"/>
            <ac:spMk id="54" creationId="{FA72911C-6057-4929-89A1-C84A61E87A8E}"/>
          </ac:spMkLst>
        </pc:spChg>
        <pc:spChg chg="del mod topLvl">
          <ac:chgData name="Pavan Alapati" userId="677d7762-9684-4613-b646-157b895c782c" providerId="ADAL" clId="{8C31012C-79D8-4678-8E48-5235C1BBD61C}" dt="2022-06-09T04:06:25.502" v="107" actId="478"/>
          <ac:spMkLst>
            <pc:docMk/>
            <pc:sldMk cId="1387175571" sldId="307"/>
            <ac:spMk id="55" creationId="{43097E64-5B57-41BD-938F-CF711BA598B7}"/>
          </ac:spMkLst>
        </pc:spChg>
        <pc:spChg chg="del mod topLvl">
          <ac:chgData name="Pavan Alapati" userId="677d7762-9684-4613-b646-157b895c782c" providerId="ADAL" clId="{8C31012C-79D8-4678-8E48-5235C1BBD61C}" dt="2022-06-09T04:06:30.703" v="109" actId="478"/>
          <ac:spMkLst>
            <pc:docMk/>
            <pc:sldMk cId="1387175571" sldId="307"/>
            <ac:spMk id="58" creationId="{7D3A9A6F-8A58-419C-88D8-93FC9E783856}"/>
          </ac:spMkLst>
        </pc:spChg>
        <pc:spChg chg="del mod topLvl">
          <ac:chgData name="Pavan Alapati" userId="677d7762-9684-4613-b646-157b895c782c" providerId="ADAL" clId="{8C31012C-79D8-4678-8E48-5235C1BBD61C}" dt="2022-06-09T04:06:25.502" v="107" actId="478"/>
          <ac:spMkLst>
            <pc:docMk/>
            <pc:sldMk cId="1387175571" sldId="307"/>
            <ac:spMk id="59" creationId="{3C57CCBE-E6E4-41DB-948A-508CC3A3D14E}"/>
          </ac:spMkLst>
        </pc:spChg>
        <pc:spChg chg="del mod topLvl">
          <ac:chgData name="Pavan Alapati" userId="677d7762-9684-4613-b646-157b895c782c" providerId="ADAL" clId="{8C31012C-79D8-4678-8E48-5235C1BBD61C}" dt="2022-06-09T04:06:25.502" v="107" actId="478"/>
          <ac:spMkLst>
            <pc:docMk/>
            <pc:sldMk cId="1387175571" sldId="307"/>
            <ac:spMk id="61" creationId="{A9D0F78B-7D01-42A8-A520-D104F6A388BF}"/>
          </ac:spMkLst>
        </pc:spChg>
        <pc:spChg chg="add del mod">
          <ac:chgData name="Pavan Alapati" userId="677d7762-9684-4613-b646-157b895c782c" providerId="ADAL" clId="{8C31012C-79D8-4678-8E48-5235C1BBD61C}" dt="2022-06-09T04:05:53.238" v="85"/>
          <ac:spMkLst>
            <pc:docMk/>
            <pc:sldMk cId="1387175571" sldId="307"/>
            <ac:spMk id="63" creationId="{8E39A23E-6BC6-4A01-829B-EF4ADA65F71E}"/>
          </ac:spMkLst>
        </pc:spChg>
        <pc:spChg chg="add mod topLvl">
          <ac:chgData name="Pavan Alapati" userId="677d7762-9684-4613-b646-157b895c782c" providerId="ADAL" clId="{8C31012C-79D8-4678-8E48-5235C1BBD61C}" dt="2022-07-15T01:33:02.791" v="575" actId="165"/>
          <ac:spMkLst>
            <pc:docMk/>
            <pc:sldMk cId="1387175571" sldId="307"/>
            <ac:spMk id="64" creationId="{98C102FA-CAAF-4CC2-843D-4F84C362F5F5}"/>
          </ac:spMkLst>
        </pc:spChg>
        <pc:spChg chg="del mod topLvl">
          <ac:chgData name="Pavan Alapati" userId="677d7762-9684-4613-b646-157b895c782c" providerId="ADAL" clId="{8C31012C-79D8-4678-8E48-5235C1BBD61C}" dt="2022-07-15T01:23:50.765" v="466" actId="478"/>
          <ac:spMkLst>
            <pc:docMk/>
            <pc:sldMk cId="1387175571" sldId="307"/>
            <ac:spMk id="66" creationId="{CAA0D17E-0B6C-4781-ACDE-C4099769DA36}"/>
          </ac:spMkLst>
        </pc:spChg>
        <pc:spChg chg="mod topLvl">
          <ac:chgData name="Pavan Alapati" userId="677d7762-9684-4613-b646-157b895c782c" providerId="ADAL" clId="{8C31012C-79D8-4678-8E48-5235C1BBD61C}" dt="2022-07-15T01:33:15.440" v="577" actId="164"/>
          <ac:spMkLst>
            <pc:docMk/>
            <pc:sldMk cId="1387175571" sldId="307"/>
            <ac:spMk id="67" creationId="{7DC2FC73-579D-4B18-9D62-A036FD29885D}"/>
          </ac:spMkLst>
        </pc:spChg>
        <pc:spChg chg="mod topLvl">
          <ac:chgData name="Pavan Alapati" userId="677d7762-9684-4613-b646-157b895c782c" providerId="ADAL" clId="{8C31012C-79D8-4678-8E48-5235C1BBD61C}" dt="2022-07-15T01:33:15.440" v="577" actId="164"/>
          <ac:spMkLst>
            <pc:docMk/>
            <pc:sldMk cId="1387175571" sldId="307"/>
            <ac:spMk id="68" creationId="{A77FE52E-06F4-4E05-A753-E46773DA9D69}"/>
          </ac:spMkLst>
        </pc:spChg>
        <pc:spChg chg="del mod topLvl">
          <ac:chgData name="Pavan Alapati" userId="677d7762-9684-4613-b646-157b895c782c" providerId="ADAL" clId="{8C31012C-79D8-4678-8E48-5235C1BBD61C}" dt="2022-07-15T01:23:22.581" v="410" actId="21"/>
          <ac:spMkLst>
            <pc:docMk/>
            <pc:sldMk cId="1387175571" sldId="307"/>
            <ac:spMk id="71" creationId="{6036947E-D3F3-4E55-A599-4C1F98D8609F}"/>
          </ac:spMkLst>
        </pc:spChg>
        <pc:spChg chg="mod topLvl">
          <ac:chgData name="Pavan Alapati" userId="677d7762-9684-4613-b646-157b895c782c" providerId="ADAL" clId="{8C31012C-79D8-4678-8E48-5235C1BBD61C}" dt="2022-07-15T01:33:02.791" v="575" actId="165"/>
          <ac:spMkLst>
            <pc:docMk/>
            <pc:sldMk cId="1387175571" sldId="307"/>
            <ac:spMk id="72" creationId="{10BDB6C0-1BCF-49AE-B1F6-38A8900F59D0}"/>
          </ac:spMkLst>
        </pc:spChg>
        <pc:spChg chg="mod topLvl">
          <ac:chgData name="Pavan Alapati" userId="677d7762-9684-4613-b646-157b895c782c" providerId="ADAL" clId="{8C31012C-79D8-4678-8E48-5235C1BBD61C}" dt="2022-07-15T01:33:02.791" v="575" actId="165"/>
          <ac:spMkLst>
            <pc:docMk/>
            <pc:sldMk cId="1387175571" sldId="307"/>
            <ac:spMk id="74" creationId="{13BB07E2-F653-45ED-8725-0256ABDA5E63}"/>
          </ac:spMkLst>
        </pc:spChg>
        <pc:spChg chg="del mod topLvl">
          <ac:chgData name="Pavan Alapati" userId="677d7762-9684-4613-b646-157b895c782c" providerId="ADAL" clId="{8C31012C-79D8-4678-8E48-5235C1BBD61C}" dt="2022-07-15T01:23:49.158" v="465" actId="478"/>
          <ac:spMkLst>
            <pc:docMk/>
            <pc:sldMk cId="1387175571" sldId="307"/>
            <ac:spMk id="77" creationId="{2AE3AE35-1DAC-4042-953A-AB8E11FEB32B}"/>
          </ac:spMkLst>
        </pc:spChg>
        <pc:spChg chg="del mod topLvl">
          <ac:chgData name="Pavan Alapati" userId="677d7762-9684-4613-b646-157b895c782c" providerId="ADAL" clId="{8C31012C-79D8-4678-8E48-5235C1BBD61C}" dt="2022-07-15T01:32:41.742" v="573" actId="478"/>
          <ac:spMkLst>
            <pc:docMk/>
            <pc:sldMk cId="1387175571" sldId="307"/>
            <ac:spMk id="78" creationId="{2ED89F71-4A46-4D51-875E-63D0BD03FF74}"/>
          </ac:spMkLst>
        </pc:spChg>
        <pc:spChg chg="del mod topLvl">
          <ac:chgData name="Pavan Alapati" userId="677d7762-9684-4613-b646-157b895c782c" providerId="ADAL" clId="{8C31012C-79D8-4678-8E48-5235C1BBD61C}" dt="2022-07-15T01:32:38.903" v="572" actId="478"/>
          <ac:spMkLst>
            <pc:docMk/>
            <pc:sldMk cId="1387175571" sldId="307"/>
            <ac:spMk id="79" creationId="{CE365450-114A-4424-83B6-DD636E7E4107}"/>
          </ac:spMkLst>
        </pc:spChg>
        <pc:spChg chg="mod topLvl">
          <ac:chgData name="Pavan Alapati" userId="677d7762-9684-4613-b646-157b895c782c" providerId="ADAL" clId="{8C31012C-79D8-4678-8E48-5235C1BBD61C}" dt="2022-07-15T01:30:35.484" v="552" actId="165"/>
          <ac:spMkLst>
            <pc:docMk/>
            <pc:sldMk cId="1387175571" sldId="307"/>
            <ac:spMk id="82" creationId="{42748B11-807A-4E2C-A276-660AA2CE2253}"/>
          </ac:spMkLst>
        </pc:spChg>
        <pc:spChg chg="mod topLvl">
          <ac:chgData name="Pavan Alapati" userId="677d7762-9684-4613-b646-157b895c782c" providerId="ADAL" clId="{8C31012C-79D8-4678-8E48-5235C1BBD61C}" dt="2022-07-15T01:33:02.791" v="575" actId="165"/>
          <ac:spMkLst>
            <pc:docMk/>
            <pc:sldMk cId="1387175571" sldId="307"/>
            <ac:spMk id="83" creationId="{FCF6540F-6959-4C7D-9068-084BD6F2FF27}"/>
          </ac:spMkLst>
        </pc:spChg>
        <pc:spChg chg="del mod topLvl">
          <ac:chgData name="Pavan Alapati" userId="677d7762-9684-4613-b646-157b895c782c" providerId="ADAL" clId="{8C31012C-79D8-4678-8E48-5235C1BBD61C}" dt="2022-07-15T01:28:24.176" v="535" actId="478"/>
          <ac:spMkLst>
            <pc:docMk/>
            <pc:sldMk cId="1387175571" sldId="307"/>
            <ac:spMk id="85" creationId="{F753525A-2096-44DB-B9A2-2F8A9BA55400}"/>
          </ac:spMkLst>
        </pc:spChg>
        <pc:spChg chg="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89" creationId="{0E8DBFEB-1F5D-4AE8-8F53-205E9D6AB8E1}"/>
          </ac:spMkLst>
        </pc:spChg>
        <pc:spChg chg="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90" creationId="{A1F892D2-2488-4F13-9CD9-93E85AA2E75B}"/>
          </ac:spMkLst>
        </pc:spChg>
        <pc:spChg chg="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91" creationId="{92D4A262-9052-470C-B9EF-D444515D1FAC}"/>
          </ac:spMkLst>
        </pc:spChg>
        <pc:spChg chg="del mod topLvl">
          <ac:chgData name="Pavan Alapati" userId="677d7762-9684-4613-b646-157b895c782c" providerId="ADAL" clId="{8C31012C-79D8-4678-8E48-5235C1BBD61C}" dt="2022-07-15T01:25:55.440" v="519" actId="21"/>
          <ac:spMkLst>
            <pc:docMk/>
            <pc:sldMk cId="1387175571" sldId="307"/>
            <ac:spMk id="94" creationId="{B98E5157-9EC2-4727-A16E-46B1FE66ACCD}"/>
          </ac:spMkLst>
        </pc:spChg>
        <pc:spChg chg="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95" creationId="{C23E4372-9802-4272-8C1D-064416C80ABB}"/>
          </ac:spMkLst>
        </pc:spChg>
        <pc:spChg chg="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97" creationId="{C6A269CF-DD2E-4FAF-9AF2-7B5D3EBABEDF}"/>
          </ac:spMkLst>
        </pc:spChg>
        <pc:spChg chg="del mod topLvl">
          <ac:chgData name="Pavan Alapati" userId="677d7762-9684-4613-b646-157b895c782c" providerId="ADAL" clId="{8C31012C-79D8-4678-8E48-5235C1BBD61C}" dt="2022-07-15T01:25:44.461" v="517" actId="21"/>
          <ac:spMkLst>
            <pc:docMk/>
            <pc:sldMk cId="1387175571" sldId="307"/>
            <ac:spMk id="99" creationId="{658B2E3B-80FA-4995-AB65-9404A17D4812}"/>
          </ac:spMkLst>
        </pc:spChg>
        <pc:spChg chg="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100" creationId="{2124CEDF-2995-496E-A0FA-415737950598}"/>
          </ac:spMkLst>
        </pc:spChg>
        <pc:spChg chg="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101" creationId="{E3EC9147-91BD-4965-9603-E09F5F0D4FAA}"/>
          </ac:spMkLst>
        </pc:spChg>
        <pc:spChg chg="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102" creationId="{C0FC88B0-F88A-429F-947E-B5EE6C8B6AE0}"/>
          </ac:spMkLst>
        </pc:spChg>
        <pc:spChg chg="del mod topLvl">
          <ac:chgData name="Pavan Alapati" userId="677d7762-9684-4613-b646-157b895c782c" providerId="ADAL" clId="{8C31012C-79D8-4678-8E48-5235C1BBD61C}" dt="2022-07-15T01:25:50.014" v="518" actId="21"/>
          <ac:spMkLst>
            <pc:docMk/>
            <pc:sldMk cId="1387175571" sldId="307"/>
            <ac:spMk id="105" creationId="{21105969-556B-4AB2-B496-C60E594D00A0}"/>
          </ac:spMkLst>
        </pc:spChg>
        <pc:spChg chg="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106" creationId="{405A27DB-970A-4F6E-9BBE-F62741C80AD0}"/>
          </ac:spMkLst>
        </pc:spChg>
        <pc:spChg chg="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108" creationId="{2AB16978-40A8-491E-8E4C-1AE55FDEFA54}"/>
          </ac:spMkLst>
        </pc:spChg>
        <pc:spChg chg="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111" creationId="{CA596ABB-AACB-482E-8C2C-1AEA101EC720}"/>
          </ac:spMkLst>
        </pc:spChg>
        <pc:spChg chg="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112" creationId="{7190D1A7-4F8F-4078-A9C8-710C551BE1D2}"/>
          </ac:spMkLst>
        </pc:spChg>
        <pc:spChg chg="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113" creationId="{B47099A6-33C9-4BCC-97A9-A16137B88094}"/>
          </ac:spMkLst>
        </pc:spChg>
        <pc:spChg chg="add mod">
          <ac:chgData name="Pavan Alapati" userId="677d7762-9684-4613-b646-157b895c782c" providerId="ADAL" clId="{8C31012C-79D8-4678-8E48-5235C1BBD61C}" dt="2022-07-15T01:21:16.529" v="306" actId="571"/>
          <ac:spMkLst>
            <pc:docMk/>
            <pc:sldMk cId="1387175571" sldId="307"/>
            <ac:spMk id="116" creationId="{22C578E9-2FA1-E35B-B0E7-D5047A5B7416}"/>
          </ac:spMkLst>
        </pc:spChg>
        <pc:spChg chg="del mod topLvl">
          <ac:chgData name="Pavan Alapati" userId="677d7762-9684-4613-b646-157b895c782c" providerId="ADAL" clId="{8C31012C-79D8-4678-8E48-5235C1BBD61C}" dt="2022-06-09T04:07:54.527" v="127" actId="478"/>
          <ac:spMkLst>
            <pc:docMk/>
            <pc:sldMk cId="1387175571" sldId="307"/>
            <ac:spMk id="116" creationId="{DBC59979-31F5-4BDD-AEB1-02D36AFA77FA}"/>
          </ac:spMkLst>
        </pc:spChg>
        <pc:spChg chg="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117" creationId="{386ED421-0B6E-49D9-B78B-D85D570A78BD}"/>
          </ac:spMkLst>
        </pc:spChg>
        <pc:spChg chg="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119" creationId="{36B469CA-3053-4BDA-BE03-CC0F3E09E182}"/>
          </ac:spMkLst>
        </pc:spChg>
        <pc:spChg chg="add mod topLvl">
          <ac:chgData name="Pavan Alapati" userId="677d7762-9684-4613-b646-157b895c782c" providerId="ADAL" clId="{8C31012C-79D8-4678-8E48-5235C1BBD61C}" dt="2022-07-15T01:38:19.036" v="741" actId="164"/>
          <ac:spMkLst>
            <pc:docMk/>
            <pc:sldMk cId="1387175571" sldId="307"/>
            <ac:spMk id="121" creationId="{F33DD1B7-7D4B-4083-9515-ED8A9E5A89A8}"/>
          </ac:spMkLst>
        </pc:spChg>
        <pc:spChg chg="add mod topLvl">
          <ac:chgData name="Pavan Alapati" userId="677d7762-9684-4613-b646-157b895c782c" providerId="ADAL" clId="{8C31012C-79D8-4678-8E48-5235C1BBD61C}" dt="2022-07-15T01:34:23.207" v="588" actId="1076"/>
          <ac:spMkLst>
            <pc:docMk/>
            <pc:sldMk cId="1387175571" sldId="307"/>
            <ac:spMk id="123" creationId="{034F07FF-21F6-3276-520A-B08171A31B8D}"/>
          </ac:spMkLst>
        </pc:spChg>
        <pc:spChg chg="add 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124" creationId="{337DE247-53AA-9E11-1915-C8592348CCF0}"/>
          </ac:spMkLst>
        </pc:spChg>
        <pc:spChg chg="add mod topLvl">
          <ac:chgData name="Pavan Alapati" userId="677d7762-9684-4613-b646-157b895c782c" providerId="ADAL" clId="{8C31012C-79D8-4678-8E48-5235C1BBD61C}" dt="2022-07-15T01:38:05.196" v="739" actId="164"/>
          <ac:spMkLst>
            <pc:docMk/>
            <pc:sldMk cId="1387175571" sldId="307"/>
            <ac:spMk id="126" creationId="{7AF313A0-8224-07E0-9316-214AA0F5E7C0}"/>
          </ac:spMkLst>
        </pc:spChg>
        <pc:spChg chg="add mod">
          <ac:chgData name="Pavan Alapati" userId="677d7762-9684-4613-b646-157b895c782c" providerId="ADAL" clId="{8C31012C-79D8-4678-8E48-5235C1BBD61C}" dt="2022-07-15T01:38:19.036" v="741" actId="164"/>
          <ac:spMkLst>
            <pc:docMk/>
            <pc:sldMk cId="1387175571" sldId="307"/>
            <ac:spMk id="127" creationId="{282F4AD0-53AA-F0BC-02E4-68D4C03E9877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30" creationId="{DAE38D8F-3A00-419E-97FC-C0E8EDB4D5A8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31" creationId="{B6002ECB-7E80-4657-9F44-DC6967D8A774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32" creationId="{6B2643AB-0905-47E5-A10A-4A70A9C1AAD3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35" creationId="{8A9014D5-3A2E-47CC-8053-6872E73A83DD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36" creationId="{ECFE3314-5D9D-4F2F-92F6-7A8A31EC1687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38" creationId="{CF5A9FBF-427E-478D-AD52-7BBDB246DE23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40" creationId="{294BE60A-88B7-448D-94A8-D0AB3799795E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41" creationId="{3AA1FBBB-AE32-42FC-8F43-C9D06A6F7627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42" creationId="{01C3AC0F-CFE8-4BE8-8CF7-CC3480CD6641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43" creationId="{03048957-7FB1-4318-82EB-C9EE98EA65CE}"/>
          </ac:spMkLst>
        </pc:spChg>
        <pc:spChg chg="add mod">
          <ac:chgData name="Pavan Alapati" userId="677d7762-9684-4613-b646-157b895c782c" providerId="ADAL" clId="{8C31012C-79D8-4678-8E48-5235C1BBD61C}" dt="2022-07-15T01:28:46.827" v="542" actId="571"/>
          <ac:spMkLst>
            <pc:docMk/>
            <pc:sldMk cId="1387175571" sldId="307"/>
            <ac:spMk id="146" creationId="{3BC6599F-E981-BDD3-A7B5-7B96571C87ED}"/>
          </ac:spMkLst>
        </pc:spChg>
        <pc:spChg chg="del mod topLvl">
          <ac:chgData name="Pavan Alapati" userId="677d7762-9684-4613-b646-157b895c782c" providerId="ADAL" clId="{8C31012C-79D8-4678-8E48-5235C1BBD61C}" dt="2022-06-09T04:11:25.727" v="168" actId="478"/>
          <ac:spMkLst>
            <pc:docMk/>
            <pc:sldMk cId="1387175571" sldId="307"/>
            <ac:spMk id="146" creationId="{D4913C92-660F-4E8E-B0D7-2404DFC4D607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47" creationId="{448F2B7E-6788-4D2A-A7E8-DAD72CAACC8C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49" creationId="{D9B3CB52-B9A5-4986-983C-CF3A712D6A76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51" creationId="{42BA1BD8-70BA-4F06-9C2A-9493BD1A1DDC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52" creationId="{3A01C9F9-282E-49BB-B146-5ECE5714E7D6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53" creationId="{C2D902AE-C2C9-4F9F-AE47-5DA8ABA18B1E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56" creationId="{335B3716-1881-400B-91D1-79A7FD8ABE75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58" creationId="{71EB1B77-9407-43A6-A00D-47BDD491FEB6}"/>
          </ac:spMkLst>
        </pc:spChg>
        <pc:spChg chg="del mod topLvl">
          <ac:chgData name="Pavan Alapati" userId="677d7762-9684-4613-b646-157b895c782c" providerId="ADAL" clId="{8C31012C-79D8-4678-8E48-5235C1BBD61C}" dt="2022-06-09T04:09:25.215" v="139" actId="478"/>
          <ac:spMkLst>
            <pc:docMk/>
            <pc:sldMk cId="1387175571" sldId="307"/>
            <ac:spMk id="160" creationId="{53F41BB2-FA19-4A83-A413-9CAE94CE278D}"/>
          </ac:spMkLst>
        </pc:spChg>
        <pc:spChg chg="add mod">
          <ac:chgData name="Pavan Alapati" userId="677d7762-9684-4613-b646-157b895c782c" providerId="ADAL" clId="{8C31012C-79D8-4678-8E48-5235C1BBD61C}" dt="2022-07-15T01:28:46.827" v="542" actId="571"/>
          <ac:spMkLst>
            <pc:docMk/>
            <pc:sldMk cId="1387175571" sldId="307"/>
            <ac:spMk id="160" creationId="{62CC214E-42CE-E815-8666-D16D3D270047}"/>
          </ac:spMkLst>
        </pc:spChg>
        <pc:spChg chg="add mod">
          <ac:chgData name="Pavan Alapati" userId="677d7762-9684-4613-b646-157b895c782c" providerId="ADAL" clId="{8C31012C-79D8-4678-8E48-5235C1BBD61C}" dt="2022-07-15T01:28:46.827" v="542" actId="571"/>
          <ac:spMkLst>
            <pc:docMk/>
            <pc:sldMk cId="1387175571" sldId="307"/>
            <ac:spMk id="162" creationId="{7B84BF7A-DA55-D593-0127-E724789F188C}"/>
          </ac:spMkLst>
        </pc:spChg>
        <pc:spChg chg="add mod">
          <ac:chgData name="Pavan Alapati" userId="677d7762-9684-4613-b646-157b895c782c" providerId="ADAL" clId="{8C31012C-79D8-4678-8E48-5235C1BBD61C}" dt="2022-07-15T01:28:46.827" v="542" actId="571"/>
          <ac:spMkLst>
            <pc:docMk/>
            <pc:sldMk cId="1387175571" sldId="307"/>
            <ac:spMk id="165" creationId="{A4B83B4B-C4C8-E03C-B8AE-00A342EB914B}"/>
          </ac:spMkLst>
        </pc:spChg>
        <pc:spChg chg="add del mod">
          <ac:chgData name="Pavan Alapati" userId="677d7762-9684-4613-b646-157b895c782c" providerId="ADAL" clId="{8C31012C-79D8-4678-8E48-5235C1BBD61C}" dt="2022-06-09T04:10:30.518" v="156" actId="478"/>
          <ac:spMkLst>
            <pc:docMk/>
            <pc:sldMk cId="1387175571" sldId="307"/>
            <ac:spMk id="166" creationId="{81E6431F-814D-47AD-9D26-129E1199565B}"/>
          </ac:spMkLst>
        </pc:spChg>
        <pc:spChg chg="add mod">
          <ac:chgData name="Pavan Alapati" userId="677d7762-9684-4613-b646-157b895c782c" providerId="ADAL" clId="{8C31012C-79D8-4678-8E48-5235C1BBD61C}" dt="2022-07-15T01:28:46.827" v="542" actId="571"/>
          <ac:spMkLst>
            <pc:docMk/>
            <pc:sldMk cId="1387175571" sldId="307"/>
            <ac:spMk id="166" creationId="{A8C2F515-2D62-7D7E-AB19-0CFC1579865E}"/>
          </ac:spMkLst>
        </pc:spChg>
        <pc:spChg chg="add mod">
          <ac:chgData name="Pavan Alapati" userId="677d7762-9684-4613-b646-157b895c782c" providerId="ADAL" clId="{8C31012C-79D8-4678-8E48-5235C1BBD61C}" dt="2022-07-15T01:28:46.827" v="542" actId="571"/>
          <ac:spMkLst>
            <pc:docMk/>
            <pc:sldMk cId="1387175571" sldId="307"/>
            <ac:spMk id="167" creationId="{2CE4AB68-4089-8DDC-4A75-1BB52A20411D}"/>
          </ac:spMkLst>
        </pc:spChg>
        <pc:spChg chg="add mod">
          <ac:chgData name="Pavan Alapati" userId="677d7762-9684-4613-b646-157b895c782c" providerId="ADAL" clId="{8C31012C-79D8-4678-8E48-5235C1BBD61C}" dt="2022-07-15T01:28:46.827" v="542" actId="571"/>
          <ac:spMkLst>
            <pc:docMk/>
            <pc:sldMk cId="1387175571" sldId="307"/>
            <ac:spMk id="171" creationId="{CCDC2391-9186-852F-7B60-A9E0421EF7BF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72" creationId="{D7E12E11-3ECD-4E11-A50E-516AE6289F6D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74" creationId="{CEF36BE0-8B25-4FB8-836E-A13232A87D24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76" creationId="{A211A324-912B-4C00-98E9-A120C968FB81}"/>
          </ac:spMkLst>
        </pc:spChg>
        <pc:spChg chg="add mod">
          <ac:chgData name="Pavan Alapati" userId="677d7762-9684-4613-b646-157b895c782c" providerId="ADAL" clId="{8C31012C-79D8-4678-8E48-5235C1BBD61C}" dt="2022-07-15T01:28:46.827" v="542" actId="571"/>
          <ac:spMkLst>
            <pc:docMk/>
            <pc:sldMk cId="1387175571" sldId="307"/>
            <ac:spMk id="177" creationId="{06C67F60-AEA5-86C2-3A3B-CFC970EABA24}"/>
          </ac:spMkLst>
        </pc:spChg>
        <pc:spChg chg="del mod topLvl">
          <ac:chgData name="Pavan Alapati" userId="677d7762-9684-4613-b646-157b895c782c" providerId="ADAL" clId="{8C31012C-79D8-4678-8E48-5235C1BBD61C}" dt="2022-06-09T04:13:29.310" v="200" actId="478"/>
          <ac:spMkLst>
            <pc:docMk/>
            <pc:sldMk cId="1387175571" sldId="307"/>
            <ac:spMk id="177" creationId="{F69D5A5B-52D9-496D-BC90-1E20B2011A32}"/>
          </ac:spMkLst>
        </pc:spChg>
        <pc:spChg chg="add mod">
          <ac:chgData name="Pavan Alapati" userId="677d7762-9684-4613-b646-157b895c782c" providerId="ADAL" clId="{8C31012C-79D8-4678-8E48-5235C1BBD61C}" dt="2022-07-15T01:28:46.827" v="542" actId="571"/>
          <ac:spMkLst>
            <pc:docMk/>
            <pc:sldMk cId="1387175571" sldId="307"/>
            <ac:spMk id="178" creationId="{C32D35EB-11DB-C96A-5421-8F94825D3264}"/>
          </ac:spMkLst>
        </pc:spChg>
        <pc:spChg chg="mod topLvl">
          <ac:chgData name="Pavan Alapati" userId="677d7762-9684-4613-b646-157b895c782c" providerId="ADAL" clId="{8C31012C-79D8-4678-8E48-5235C1BBD61C}" dt="2022-07-15T01:25:02.083" v="485" actId="165"/>
          <ac:spMkLst>
            <pc:docMk/>
            <pc:sldMk cId="1387175571" sldId="307"/>
            <ac:spMk id="179" creationId="{CA18EF59-398D-4F83-A1B6-1AFB51D5393F}"/>
          </ac:spMkLst>
        </pc:spChg>
        <pc:spChg chg="del mod topLvl">
          <ac:chgData name="Pavan Alapati" userId="677d7762-9684-4613-b646-157b895c782c" providerId="ADAL" clId="{8C31012C-79D8-4678-8E48-5235C1BBD61C}" dt="2022-06-09T04:13:01.846" v="192" actId="478"/>
          <ac:spMkLst>
            <pc:docMk/>
            <pc:sldMk cId="1387175571" sldId="307"/>
            <ac:spMk id="181" creationId="{7866078A-F0DE-4191-856A-72EC02F27460}"/>
          </ac:spMkLst>
        </pc:spChg>
        <pc:spChg chg="add del mod">
          <ac:chgData name="Pavan Alapati" userId="677d7762-9684-4613-b646-157b895c782c" providerId="ADAL" clId="{8C31012C-79D8-4678-8E48-5235C1BBD61C}" dt="2022-07-15T01:28:46.827" v="542" actId="571"/>
          <ac:spMkLst>
            <pc:docMk/>
            <pc:sldMk cId="1387175571" sldId="307"/>
            <ac:spMk id="183" creationId="{4277268A-0FF9-0CC0-22CF-1F35A97540C0}"/>
          </ac:spMkLst>
        </pc:spChg>
        <pc:spChg chg="del mod topLvl">
          <ac:chgData name="Pavan Alapati" userId="677d7762-9684-4613-b646-157b895c782c" providerId="ADAL" clId="{8C31012C-79D8-4678-8E48-5235C1BBD61C}" dt="2022-06-09T04:13:04.348" v="193" actId="478"/>
          <ac:spMkLst>
            <pc:docMk/>
            <pc:sldMk cId="1387175571" sldId="307"/>
            <ac:spMk id="183" creationId="{4DEC0EF3-878C-4521-B8A4-4CA990F97226}"/>
          </ac:spMkLst>
        </pc:spChg>
        <pc:spChg chg="add mod">
          <ac:chgData name="Pavan Alapati" userId="677d7762-9684-4613-b646-157b895c782c" providerId="ADAL" clId="{8C31012C-79D8-4678-8E48-5235C1BBD61C}" dt="2022-07-15T01:28:46.827" v="542" actId="571"/>
          <ac:spMkLst>
            <pc:docMk/>
            <pc:sldMk cId="1387175571" sldId="307"/>
            <ac:spMk id="184" creationId="{830AC9F8-7DA5-0D37-C0D9-FDC61BA2DB03}"/>
          </ac:spMkLst>
        </pc:spChg>
        <pc:spChg chg="add del mod">
          <ac:chgData name="Pavan Alapati" userId="677d7762-9684-4613-b646-157b895c782c" providerId="ADAL" clId="{8C31012C-79D8-4678-8E48-5235C1BBD61C}" dt="2022-07-15T01:39:16.380" v="755" actId="21"/>
          <ac:spMkLst>
            <pc:docMk/>
            <pc:sldMk cId="1387175571" sldId="307"/>
            <ac:spMk id="186" creationId="{31EA23B9-6A1D-FEA3-ED9D-925F454D90E8}"/>
          </ac:spMkLst>
        </pc:spChg>
        <pc:spChg chg="add del mod">
          <ac:chgData name="Pavan Alapati" userId="677d7762-9684-4613-b646-157b895c782c" providerId="ADAL" clId="{8C31012C-79D8-4678-8E48-5235C1BBD61C}" dt="2022-07-15T01:39:09.794" v="752"/>
          <ac:spMkLst>
            <pc:docMk/>
            <pc:sldMk cId="1387175571" sldId="307"/>
            <ac:spMk id="187" creationId="{EC62C2D4-C9B8-363C-A6BA-6656F68B7BB5}"/>
          </ac:spMkLst>
        </pc:spChg>
        <pc:spChg chg="add mod">
          <ac:chgData name="Pavan Alapati" userId="677d7762-9684-4613-b646-157b895c782c" providerId="ADAL" clId="{8C31012C-79D8-4678-8E48-5235C1BBD61C}" dt="2022-07-15T01:40:22.448" v="810" actId="1076"/>
          <ac:spMkLst>
            <pc:docMk/>
            <pc:sldMk cId="1387175571" sldId="307"/>
            <ac:spMk id="188" creationId="{81ED7651-571B-6B13-0F14-87F65E0B7268}"/>
          </ac:spMkLst>
        </pc:spChg>
        <pc:grpChg chg="add del mod">
          <ac:chgData name="Pavan Alapati" userId="677d7762-9684-4613-b646-157b895c782c" providerId="ADAL" clId="{8C31012C-79D8-4678-8E48-5235C1BBD61C}" dt="2022-07-15T01:21:12.968" v="304" actId="165"/>
          <ac:grpSpMkLst>
            <pc:docMk/>
            <pc:sldMk cId="1387175571" sldId="307"/>
            <ac:grpSpMk id="5" creationId="{81D57CC4-BE7E-8353-2314-4B2E9D9B0783}"/>
          </ac:grpSpMkLst>
        </pc:grpChg>
        <pc:grpChg chg="add del mod topLvl">
          <ac:chgData name="Pavan Alapati" userId="677d7762-9684-4613-b646-157b895c782c" providerId="ADAL" clId="{8C31012C-79D8-4678-8E48-5235C1BBD61C}" dt="2022-07-15T01:25:05.854" v="486" actId="478"/>
          <ac:grpSpMkLst>
            <pc:docMk/>
            <pc:sldMk cId="1387175571" sldId="307"/>
            <ac:grpSpMk id="6" creationId="{99396ED7-55DF-92C1-7129-8A711401A1E3}"/>
          </ac:grpSpMkLst>
        </pc:grpChg>
        <pc:grpChg chg="add del mod">
          <ac:chgData name="Pavan Alapati" userId="677d7762-9684-4613-b646-157b895c782c" providerId="ADAL" clId="{8C31012C-79D8-4678-8E48-5235C1BBD61C}" dt="2022-07-15T01:25:02.083" v="485" actId="165"/>
          <ac:grpSpMkLst>
            <pc:docMk/>
            <pc:sldMk cId="1387175571" sldId="307"/>
            <ac:grpSpMk id="7" creationId="{B5AC0649-DA3D-CD99-4160-38A1D63F3C95}"/>
          </ac:grpSpMkLst>
        </pc:grpChg>
        <pc:grpChg chg="add del mod">
          <ac:chgData name="Pavan Alapati" userId="677d7762-9684-4613-b646-157b895c782c" providerId="ADAL" clId="{8C31012C-79D8-4678-8E48-5235C1BBD61C}" dt="2022-07-15T01:37:49.807" v="738" actId="165"/>
          <ac:grpSpMkLst>
            <pc:docMk/>
            <pc:sldMk cId="1387175571" sldId="307"/>
            <ac:grpSpMk id="8" creationId="{D7856403-012E-6AE5-F254-64DC29042171}"/>
          </ac:grpSpMkLst>
        </pc:grpChg>
        <pc:grpChg chg="add del mod">
          <ac:chgData name="Pavan Alapati" userId="677d7762-9684-4613-b646-157b895c782c" providerId="ADAL" clId="{8C31012C-79D8-4678-8E48-5235C1BBD61C}" dt="2022-07-15T01:28:29.630" v="536" actId="165"/>
          <ac:grpSpMkLst>
            <pc:docMk/>
            <pc:sldMk cId="1387175571" sldId="307"/>
            <ac:grpSpMk id="9" creationId="{F786CBFC-0EFF-E962-D25C-187775743098}"/>
          </ac:grpSpMkLst>
        </pc:grpChg>
        <pc:grpChg chg="add mod">
          <ac:chgData name="Pavan Alapati" userId="677d7762-9684-4613-b646-157b895c782c" providerId="ADAL" clId="{8C31012C-79D8-4678-8E48-5235C1BBD61C}" dt="2022-07-15T01:28:46.239" v="541" actId="164"/>
          <ac:grpSpMkLst>
            <pc:docMk/>
            <pc:sldMk cId="1387175571" sldId="307"/>
            <ac:grpSpMk id="10" creationId="{6B991548-C8B4-F1A8-2AE4-5D628B88702A}"/>
          </ac:grpSpMkLst>
        </pc:grpChg>
        <pc:grpChg chg="add del mod">
          <ac:chgData name="Pavan Alapati" userId="677d7762-9684-4613-b646-157b895c782c" providerId="ADAL" clId="{8C31012C-79D8-4678-8E48-5235C1BBD61C}" dt="2022-07-15T01:30:35.484" v="552" actId="165"/>
          <ac:grpSpMkLst>
            <pc:docMk/>
            <pc:sldMk cId="1387175571" sldId="307"/>
            <ac:grpSpMk id="11" creationId="{076C31EB-FB3C-5F08-806B-309DEFE60D0E}"/>
          </ac:grpSpMkLst>
        </pc:grpChg>
        <pc:grpChg chg="add mod">
          <ac:chgData name="Pavan Alapati" userId="677d7762-9684-4613-b646-157b895c782c" providerId="ADAL" clId="{8C31012C-79D8-4678-8E48-5235C1BBD61C}" dt="2022-07-15T01:33:02.791" v="575" actId="165"/>
          <ac:grpSpMkLst>
            <pc:docMk/>
            <pc:sldMk cId="1387175571" sldId="307"/>
            <ac:grpSpMk id="12" creationId="{59FE1CB4-3C72-1F22-534E-9C9E59C67302}"/>
          </ac:grpSpMkLst>
        </pc:grpChg>
        <pc:grpChg chg="add mod topLvl">
          <ac:chgData name="Pavan Alapati" userId="677d7762-9684-4613-b646-157b895c782c" providerId="ADAL" clId="{8C31012C-79D8-4678-8E48-5235C1BBD61C}" dt="2022-07-15T01:33:15.440" v="577" actId="164"/>
          <ac:grpSpMkLst>
            <pc:docMk/>
            <pc:sldMk cId="1387175571" sldId="307"/>
            <ac:grpSpMk id="13" creationId="{50A28E7E-D6F7-CB75-944B-8B6B1A8C7E0B}"/>
          </ac:grpSpMkLst>
        </pc:grpChg>
        <pc:grpChg chg="add del mod">
          <ac:chgData name="Pavan Alapati" userId="677d7762-9684-4613-b646-157b895c782c" providerId="ADAL" clId="{8C31012C-79D8-4678-8E48-5235C1BBD61C}" dt="2022-07-15T01:33:02.791" v="575" actId="165"/>
          <ac:grpSpMkLst>
            <pc:docMk/>
            <pc:sldMk cId="1387175571" sldId="307"/>
            <ac:grpSpMk id="15" creationId="{6A82D5F1-9014-EBFD-2EEC-4B23E42737AA}"/>
          </ac:grpSpMkLst>
        </pc:grpChg>
        <pc:grpChg chg="add mod">
          <ac:chgData name="Pavan Alapati" userId="677d7762-9684-4613-b646-157b895c782c" providerId="ADAL" clId="{8C31012C-79D8-4678-8E48-5235C1BBD61C}" dt="2022-07-15T01:34:08.670" v="585" actId="14100"/>
          <ac:grpSpMkLst>
            <pc:docMk/>
            <pc:sldMk cId="1387175571" sldId="307"/>
            <ac:grpSpMk id="16" creationId="{397B8147-E940-01DE-DF6B-4E742A9DFD3B}"/>
          </ac:grpSpMkLst>
        </pc:grpChg>
        <pc:grpChg chg="add mod">
          <ac:chgData name="Pavan Alapati" userId="677d7762-9684-4613-b646-157b895c782c" providerId="ADAL" clId="{8C31012C-79D8-4678-8E48-5235C1BBD61C}" dt="2022-07-15T01:38:05.196" v="739" actId="164"/>
          <ac:grpSpMkLst>
            <pc:docMk/>
            <pc:sldMk cId="1387175571" sldId="307"/>
            <ac:grpSpMk id="19" creationId="{A017B063-13FF-3B75-9D55-4CC235B7594E}"/>
          </ac:grpSpMkLst>
        </pc:grpChg>
        <pc:grpChg chg="add mod">
          <ac:chgData name="Pavan Alapati" userId="677d7762-9684-4613-b646-157b895c782c" providerId="ADAL" clId="{8C31012C-79D8-4678-8E48-5235C1BBD61C}" dt="2022-07-15T01:38:19.036" v="741" actId="164"/>
          <ac:grpSpMkLst>
            <pc:docMk/>
            <pc:sldMk cId="1387175571" sldId="307"/>
            <ac:grpSpMk id="20" creationId="{6CEC17C7-4388-ACF4-EB03-E23F22EDE8D2}"/>
          </ac:grpSpMkLst>
        </pc:grpChg>
        <pc:grpChg chg="add del mod">
          <ac:chgData name="Pavan Alapati" userId="677d7762-9684-4613-b646-157b895c782c" providerId="ADAL" clId="{8C31012C-79D8-4678-8E48-5235C1BBD61C}" dt="2022-06-09T04:05:50.827" v="82" actId="165"/>
          <ac:grpSpMkLst>
            <pc:docMk/>
            <pc:sldMk cId="1387175571" sldId="307"/>
            <ac:grpSpMk id="51" creationId="{61AE5C5D-B964-47E0-B320-68D10F60B237}"/>
          </ac:grpSpMkLst>
        </pc:grpChg>
        <pc:grpChg chg="add del mod">
          <ac:chgData name="Pavan Alapati" userId="677d7762-9684-4613-b646-157b895c782c" providerId="ADAL" clId="{8C31012C-79D8-4678-8E48-5235C1BBD61C}" dt="2022-06-09T04:05:50.827" v="82" actId="165"/>
          <ac:grpSpMkLst>
            <pc:docMk/>
            <pc:sldMk cId="1387175571" sldId="307"/>
            <ac:grpSpMk id="52" creationId="{91F3AE67-4F6D-4E04-B048-72B669A27720}"/>
          </ac:grpSpMkLst>
        </pc:grpChg>
        <pc:grpChg chg="add del mod">
          <ac:chgData name="Pavan Alapati" userId="677d7762-9684-4613-b646-157b895c782c" providerId="ADAL" clId="{8C31012C-79D8-4678-8E48-5235C1BBD61C}" dt="2022-06-09T04:06:17.776" v="105" actId="165"/>
          <ac:grpSpMkLst>
            <pc:docMk/>
            <pc:sldMk cId="1387175571" sldId="307"/>
            <ac:grpSpMk id="65" creationId="{ED34184E-EC9A-4053-859B-B76F8CCA6C74}"/>
          </ac:grpSpMkLst>
        </pc:grpChg>
        <pc:grpChg chg="add del mod topLvl">
          <ac:chgData name="Pavan Alapati" userId="677d7762-9684-4613-b646-157b895c782c" providerId="ADAL" clId="{8C31012C-79D8-4678-8E48-5235C1BBD61C}" dt="2022-07-15T01:23:35.036" v="412" actId="165"/>
          <ac:grpSpMkLst>
            <pc:docMk/>
            <pc:sldMk cId="1387175571" sldId="307"/>
            <ac:grpSpMk id="76" creationId="{CB499EF2-9140-4970-84BA-123219531853}"/>
          </ac:grpSpMkLst>
        </pc:grpChg>
        <pc:grpChg chg="add del mod">
          <ac:chgData name="Pavan Alapati" userId="677d7762-9684-4613-b646-157b895c782c" providerId="ADAL" clId="{8C31012C-79D8-4678-8E48-5235C1BBD61C}" dt="2022-07-15T01:22:35.634" v="399" actId="165"/>
          <ac:grpSpMkLst>
            <pc:docMk/>
            <pc:sldMk cId="1387175571" sldId="307"/>
            <ac:grpSpMk id="87" creationId="{BE9BE3F6-3E15-4056-827B-6E865F0E0736}"/>
          </ac:grpSpMkLst>
        </pc:grpChg>
        <pc:grpChg chg="add del mod">
          <ac:chgData name="Pavan Alapati" userId="677d7762-9684-4613-b646-157b895c782c" providerId="ADAL" clId="{8C31012C-79D8-4678-8E48-5235C1BBD61C}" dt="2022-06-09T04:06:44.997" v="113" actId="165"/>
          <ac:grpSpMkLst>
            <pc:docMk/>
            <pc:sldMk cId="1387175571" sldId="307"/>
            <ac:grpSpMk id="88" creationId="{D6ED270E-2314-4BF6-A594-16F1444602BC}"/>
          </ac:grpSpMkLst>
        </pc:grpChg>
        <pc:grpChg chg="del mod topLvl">
          <ac:chgData name="Pavan Alapati" userId="677d7762-9684-4613-b646-157b895c782c" providerId="ADAL" clId="{8C31012C-79D8-4678-8E48-5235C1BBD61C}" dt="2022-06-09T04:06:48.781" v="114" actId="165"/>
          <ac:grpSpMkLst>
            <pc:docMk/>
            <pc:sldMk cId="1387175571" sldId="307"/>
            <ac:grpSpMk id="110" creationId="{C4602196-92B4-4F19-958D-F4B5AED375B4}"/>
          </ac:grpSpMkLst>
        </pc:grpChg>
        <pc:grpChg chg="add del mod topLvl">
          <ac:chgData name="Pavan Alapati" userId="677d7762-9684-4613-b646-157b895c782c" providerId="ADAL" clId="{8C31012C-79D8-4678-8E48-5235C1BBD61C}" dt="2022-07-15T01:25:36.658" v="516" actId="165"/>
          <ac:grpSpMkLst>
            <pc:docMk/>
            <pc:sldMk cId="1387175571" sldId="307"/>
            <ac:grpSpMk id="128" creationId="{0AAFA8DF-725D-4C34-8F0C-A4303005BD56}"/>
          </ac:grpSpMkLst>
        </pc:grpChg>
        <pc:grpChg chg="add del mod">
          <ac:chgData name="Pavan Alapati" userId="677d7762-9684-4613-b646-157b895c782c" providerId="ADAL" clId="{8C31012C-79D8-4678-8E48-5235C1BBD61C}" dt="2022-06-09T04:09:16.458" v="138" actId="165"/>
          <ac:grpSpMkLst>
            <pc:docMk/>
            <pc:sldMk cId="1387175571" sldId="307"/>
            <ac:grpSpMk id="129" creationId="{11D8352E-3A89-4318-923C-066B9792E704}"/>
          </ac:grpSpMkLst>
        </pc:grpChg>
        <pc:grpChg chg="add mod topLvl">
          <ac:chgData name="Pavan Alapati" userId="677d7762-9684-4613-b646-157b895c782c" providerId="ADAL" clId="{8C31012C-79D8-4678-8E48-5235C1BBD61C}" dt="2022-07-15T01:25:02.083" v="485" actId="165"/>
          <ac:grpSpMkLst>
            <pc:docMk/>
            <pc:sldMk cId="1387175571" sldId="307"/>
            <ac:grpSpMk id="163" creationId="{60089355-F201-47F7-A276-8546142F8E18}"/>
          </ac:grpSpMkLst>
        </pc:grpChg>
        <pc:grpChg chg="add del mod topLvl">
          <ac:chgData name="Pavan Alapati" userId="677d7762-9684-4613-b646-157b895c782c" providerId="ADAL" clId="{8C31012C-79D8-4678-8E48-5235C1BBD61C}" dt="2022-06-09T04:11:15.484" v="166" actId="165"/>
          <ac:grpSpMkLst>
            <pc:docMk/>
            <pc:sldMk cId="1387175571" sldId="307"/>
            <ac:grpSpMk id="164" creationId="{7C1467D7-EF33-4D97-9C0F-4325058AE09B}"/>
          </ac:grpSpMkLst>
        </pc:grpChg>
        <pc:grpChg chg="add del mod">
          <ac:chgData name="Pavan Alapati" userId="677d7762-9684-4613-b646-157b895c782c" providerId="ADAL" clId="{8C31012C-79D8-4678-8E48-5235C1BBD61C}" dt="2022-06-09T04:10:38.170" v="158" actId="165"/>
          <ac:grpSpMkLst>
            <pc:docMk/>
            <pc:sldMk cId="1387175571" sldId="307"/>
            <ac:grpSpMk id="167" creationId="{79278290-4A5D-4E5C-A990-214D6E437DF1}"/>
          </ac:grpSpMkLst>
        </pc:grpChg>
        <pc:grpChg chg="add del mod">
          <ac:chgData name="Pavan Alapati" userId="677d7762-9684-4613-b646-157b895c782c" providerId="ADAL" clId="{8C31012C-79D8-4678-8E48-5235C1BBD61C}" dt="2022-06-09T04:11:11.909" v="165" actId="165"/>
          <ac:grpSpMkLst>
            <pc:docMk/>
            <pc:sldMk cId="1387175571" sldId="307"/>
            <ac:grpSpMk id="168" creationId="{C2FE92E3-FAE9-4804-A136-B32B9D894D70}"/>
          </ac:grpSpMkLst>
        </pc:grpChg>
        <pc:grpChg chg="add mod topLvl">
          <ac:chgData name="Pavan Alapati" userId="677d7762-9684-4613-b646-157b895c782c" providerId="ADAL" clId="{8C31012C-79D8-4678-8E48-5235C1BBD61C}" dt="2022-07-15T01:25:02.083" v="485" actId="165"/>
          <ac:grpSpMkLst>
            <pc:docMk/>
            <pc:sldMk cId="1387175571" sldId="307"/>
            <ac:grpSpMk id="169" creationId="{78DCE008-EBFE-4FEA-9C92-1B387088CD5B}"/>
          </ac:grpSpMkLst>
        </pc:grpChg>
        <pc:grpChg chg="add mod">
          <ac:chgData name="Pavan Alapati" userId="677d7762-9684-4613-b646-157b895c782c" providerId="ADAL" clId="{8C31012C-79D8-4678-8E48-5235C1BBD61C}" dt="2022-07-15T01:25:02.083" v="485" actId="165"/>
          <ac:grpSpMkLst>
            <pc:docMk/>
            <pc:sldMk cId="1387175571" sldId="307"/>
            <ac:grpSpMk id="170" creationId="{E634FB2C-3F54-46F7-B634-EEA4E64C6319}"/>
          </ac:grpSpMkLst>
        </pc:grpChg>
        <pc:grpChg chg="add del mod">
          <ac:chgData name="Pavan Alapati" userId="677d7762-9684-4613-b646-157b895c782c" providerId="ADAL" clId="{8C31012C-79D8-4678-8E48-5235C1BBD61C}" dt="2022-06-09T04:12:10.468" v="178" actId="165"/>
          <ac:grpSpMkLst>
            <pc:docMk/>
            <pc:sldMk cId="1387175571" sldId="307"/>
            <ac:grpSpMk id="171" creationId="{FAA8BE84-ECAF-4DA2-862E-9ABD09FBC051}"/>
          </ac:grpSpMkLst>
        </pc:grpChg>
        <pc:grpChg chg="add mod">
          <ac:chgData name="Pavan Alapati" userId="677d7762-9684-4613-b646-157b895c782c" providerId="ADAL" clId="{8C31012C-79D8-4678-8E48-5235C1BBD61C}" dt="2022-06-09T04:13:52.198" v="207" actId="164"/>
          <ac:grpSpMkLst>
            <pc:docMk/>
            <pc:sldMk cId="1387175571" sldId="307"/>
            <ac:grpSpMk id="194" creationId="{B83F5E97-2C0C-4704-A356-2BDD58B6024A}"/>
          </ac:grpSpMkLst>
        </pc:grpChg>
        <pc:grpChg chg="add mod">
          <ac:chgData name="Pavan Alapati" userId="677d7762-9684-4613-b646-157b895c782c" providerId="ADAL" clId="{8C31012C-79D8-4678-8E48-5235C1BBD61C}" dt="2022-07-15T01:25:02.083" v="485" actId="165"/>
          <ac:grpSpMkLst>
            <pc:docMk/>
            <pc:sldMk cId="1387175571" sldId="307"/>
            <ac:grpSpMk id="195" creationId="{5DD7669D-A8DE-40B6-B351-2F5D5A552A2E}"/>
          </ac:grpSpMkLst>
        </pc:grpChg>
        <pc:grpChg chg="add mod topLvl">
          <ac:chgData name="Pavan Alapati" userId="677d7762-9684-4613-b646-157b895c782c" providerId="ADAL" clId="{8C31012C-79D8-4678-8E48-5235C1BBD61C}" dt="2022-07-15T01:25:02.083" v="485" actId="165"/>
          <ac:grpSpMkLst>
            <pc:docMk/>
            <pc:sldMk cId="1387175571" sldId="307"/>
            <ac:grpSpMk id="196" creationId="{2DB1E31B-6A03-4676-A5BD-16A6ADC12957}"/>
          </ac:grpSpMkLst>
        </pc:grpChg>
        <pc:picChg chg="mod topLvl">
          <ac:chgData name="Pavan Alapati" userId="677d7762-9684-4613-b646-157b895c782c" providerId="ADAL" clId="{8C31012C-79D8-4678-8E48-5235C1BBD61C}" dt="2022-07-15T01:25:02.083" v="485" actId="165"/>
          <ac:picMkLst>
            <pc:docMk/>
            <pc:sldMk cId="1387175571" sldId="307"/>
            <ac:picMk id="3" creationId="{00000000-0000-0000-0000-000000000000}"/>
          </ac:picMkLst>
        </pc:picChg>
        <pc:cxnChg chg="add del mod topLvl">
          <ac:chgData name="Pavan Alapati" userId="677d7762-9684-4613-b646-157b895c782c" providerId="ADAL" clId="{8C31012C-79D8-4678-8E48-5235C1BBD61C}" dt="2022-07-15T01:24:04.998" v="471" actId="21"/>
          <ac:cxnSpMkLst>
            <pc:docMk/>
            <pc:sldMk cId="1387175571" sldId="307"/>
            <ac:cxnSpMk id="14" creationId="{2610D655-FB6F-4BE1-9B7C-E32990EECF8B}"/>
          </ac:cxnSpMkLst>
        </pc:cxnChg>
        <pc:cxnChg chg="del mod">
          <ac:chgData name="Pavan Alapati" userId="677d7762-9684-4613-b646-157b895c782c" providerId="ADAL" clId="{8C31012C-79D8-4678-8E48-5235C1BBD61C}" dt="2022-06-09T04:00:28.352" v="11" actId="478"/>
          <ac:cxnSpMkLst>
            <pc:docMk/>
            <pc:sldMk cId="1387175571" sldId="307"/>
            <ac:cxnSpMk id="15" creationId="{0A7311E3-3709-4A72-914F-06D2B75B0232}"/>
          </ac:cxnSpMkLst>
        </pc:cxnChg>
        <pc:cxnChg chg="del">
          <ac:chgData name="Pavan Alapati" userId="677d7762-9684-4613-b646-157b895c782c" providerId="ADAL" clId="{8C31012C-79D8-4678-8E48-5235C1BBD61C}" dt="2022-06-09T04:00:28.352" v="11" actId="478"/>
          <ac:cxnSpMkLst>
            <pc:docMk/>
            <pc:sldMk cId="1387175571" sldId="307"/>
            <ac:cxnSpMk id="17" creationId="{EACAC372-8911-43F5-9475-393BD4F0EF2A}"/>
          </ac:cxnSpMkLst>
        </pc:cxnChg>
        <pc:cxnChg chg="del">
          <ac:chgData name="Pavan Alapati" userId="677d7762-9684-4613-b646-157b895c782c" providerId="ADAL" clId="{8C31012C-79D8-4678-8E48-5235C1BBD61C}" dt="2022-06-09T04:00:28.352" v="11" actId="478"/>
          <ac:cxnSpMkLst>
            <pc:docMk/>
            <pc:sldMk cId="1387175571" sldId="307"/>
            <ac:cxnSpMk id="20" creationId="{90005345-F22B-498A-8092-78012B254860}"/>
          </ac:cxnSpMkLst>
        </pc:cxnChg>
        <pc:cxnChg chg="del mod">
          <ac:chgData name="Pavan Alapati" userId="677d7762-9684-4613-b646-157b895c782c" providerId="ADAL" clId="{8C31012C-79D8-4678-8E48-5235C1BBD61C}" dt="2022-06-09T04:00:28.352" v="11" actId="478"/>
          <ac:cxnSpMkLst>
            <pc:docMk/>
            <pc:sldMk cId="1387175571" sldId="307"/>
            <ac:cxnSpMk id="21" creationId="{D977C6E3-929A-4E6E-923B-C68ACEF38C25}"/>
          </ac:cxnSpMkLst>
        </pc:cxnChg>
        <pc:cxnChg chg="del mod">
          <ac:chgData name="Pavan Alapati" userId="677d7762-9684-4613-b646-157b895c782c" providerId="ADAL" clId="{8C31012C-79D8-4678-8E48-5235C1BBD61C}" dt="2022-06-09T04:00:28.352" v="11" actId="478"/>
          <ac:cxnSpMkLst>
            <pc:docMk/>
            <pc:sldMk cId="1387175571" sldId="307"/>
            <ac:cxnSpMk id="23" creationId="{ABC5EB96-541E-4FD4-9B31-C42569AC3451}"/>
          </ac:cxnSpMkLst>
        </pc:cxnChg>
        <pc:cxnChg chg="del">
          <ac:chgData name="Pavan Alapati" userId="677d7762-9684-4613-b646-157b895c782c" providerId="ADAL" clId="{8C31012C-79D8-4678-8E48-5235C1BBD61C}" dt="2022-06-09T04:00:28.352" v="11" actId="478"/>
          <ac:cxnSpMkLst>
            <pc:docMk/>
            <pc:sldMk cId="1387175571" sldId="307"/>
            <ac:cxnSpMk id="25" creationId="{8154C016-5574-40CD-A741-D63720BB0D1D}"/>
          </ac:cxnSpMkLst>
        </pc:cxnChg>
        <pc:cxnChg chg="add mod topLvl">
          <ac:chgData name="Pavan Alapati" userId="677d7762-9684-4613-b646-157b895c782c" providerId="ADAL" clId="{8C31012C-79D8-4678-8E48-5235C1BBD61C}" dt="2022-07-15T01:33:02.791" v="575" actId="165"/>
          <ac:cxnSpMkLst>
            <pc:docMk/>
            <pc:sldMk cId="1387175571" sldId="307"/>
            <ac:cxnSpMk id="29" creationId="{013E1209-3875-43F7-8DF7-AAE1BC4AF786}"/>
          </ac:cxnSpMkLst>
        </pc:cxnChg>
        <pc:cxnChg chg="del mod">
          <ac:chgData name="Pavan Alapati" userId="677d7762-9684-4613-b646-157b895c782c" providerId="ADAL" clId="{8C31012C-79D8-4678-8E48-5235C1BBD61C}" dt="2022-06-09T04:00:28.352" v="11" actId="478"/>
          <ac:cxnSpMkLst>
            <pc:docMk/>
            <pc:sldMk cId="1387175571" sldId="307"/>
            <ac:cxnSpMk id="30" creationId="{02A78962-03F0-4B0C-A73C-FC5F3232C0C4}"/>
          </ac:cxnSpMkLst>
        </pc:cxnChg>
        <pc:cxnChg chg="add del mod topLvl">
          <ac:chgData name="Pavan Alapati" userId="677d7762-9684-4613-b646-157b895c782c" providerId="ADAL" clId="{8C31012C-79D8-4678-8E48-5235C1BBD61C}" dt="2022-07-15T01:33:55.477" v="583" actId="478"/>
          <ac:cxnSpMkLst>
            <pc:docMk/>
            <pc:sldMk cId="1387175571" sldId="307"/>
            <ac:cxnSpMk id="33" creationId="{D098AD0D-F2D8-4218-AA25-04DA953EDCE8}"/>
          </ac:cxnSpMkLst>
        </pc:cxnChg>
        <pc:cxnChg chg="del">
          <ac:chgData name="Pavan Alapati" userId="677d7762-9684-4613-b646-157b895c782c" providerId="ADAL" clId="{8C31012C-79D8-4678-8E48-5235C1BBD61C}" dt="2022-06-09T04:00:28.352" v="11" actId="478"/>
          <ac:cxnSpMkLst>
            <pc:docMk/>
            <pc:sldMk cId="1387175571" sldId="307"/>
            <ac:cxnSpMk id="35" creationId="{F296B143-C797-4F7A-8BDA-21485DBF8F72}"/>
          </ac:cxnSpMkLst>
        </pc:cxnChg>
        <pc:cxnChg chg="add mod topLvl">
          <ac:chgData name="Pavan Alapati" userId="677d7762-9684-4613-b646-157b895c782c" providerId="ADAL" clId="{8C31012C-79D8-4678-8E48-5235C1BBD61C}" dt="2022-07-15T01:33:02.791" v="575" actId="165"/>
          <ac:cxnSpMkLst>
            <pc:docMk/>
            <pc:sldMk cId="1387175571" sldId="307"/>
            <ac:cxnSpMk id="48" creationId="{2434A434-F01F-47E2-99AC-68E9026C4E1F}"/>
          </ac:cxnSpMkLst>
        </pc:cxnChg>
        <pc:cxnChg chg="del mod topLvl">
          <ac:chgData name="Pavan Alapati" userId="677d7762-9684-4613-b646-157b895c782c" providerId="ADAL" clId="{8C31012C-79D8-4678-8E48-5235C1BBD61C}" dt="2022-06-09T04:06:25.502" v="107" actId="478"/>
          <ac:cxnSpMkLst>
            <pc:docMk/>
            <pc:sldMk cId="1387175571" sldId="307"/>
            <ac:cxnSpMk id="56" creationId="{3040B545-4314-4A96-86EC-F9E809F0704D}"/>
          </ac:cxnSpMkLst>
        </pc:cxnChg>
        <pc:cxnChg chg="del mod topLvl">
          <ac:chgData name="Pavan Alapati" userId="677d7762-9684-4613-b646-157b895c782c" providerId="ADAL" clId="{8C31012C-79D8-4678-8E48-5235C1BBD61C}" dt="2022-06-09T04:06:25.502" v="107" actId="478"/>
          <ac:cxnSpMkLst>
            <pc:docMk/>
            <pc:sldMk cId="1387175571" sldId="307"/>
            <ac:cxnSpMk id="57" creationId="{1FD85ECC-EF4C-4A3E-91F5-44306C510496}"/>
          </ac:cxnSpMkLst>
        </pc:cxnChg>
        <pc:cxnChg chg="del mod topLvl">
          <ac:chgData name="Pavan Alapati" userId="677d7762-9684-4613-b646-157b895c782c" providerId="ADAL" clId="{8C31012C-79D8-4678-8E48-5235C1BBD61C}" dt="2022-06-09T04:06:25.502" v="107" actId="478"/>
          <ac:cxnSpMkLst>
            <pc:docMk/>
            <pc:sldMk cId="1387175571" sldId="307"/>
            <ac:cxnSpMk id="60" creationId="{1BB7C18B-996B-4D79-97BB-B3C95E6717EA}"/>
          </ac:cxnSpMkLst>
        </pc:cxnChg>
        <pc:cxnChg chg="del mod topLvl">
          <ac:chgData name="Pavan Alapati" userId="677d7762-9684-4613-b646-157b895c782c" providerId="ADAL" clId="{8C31012C-79D8-4678-8E48-5235C1BBD61C}" dt="2022-06-09T04:06:25.502" v="107" actId="478"/>
          <ac:cxnSpMkLst>
            <pc:docMk/>
            <pc:sldMk cId="1387175571" sldId="307"/>
            <ac:cxnSpMk id="62" creationId="{02DE750F-7362-4002-827D-2E94141CF6B1}"/>
          </ac:cxnSpMkLst>
        </pc:cxnChg>
        <pc:cxnChg chg="del mod topLvl">
          <ac:chgData name="Pavan Alapati" userId="677d7762-9684-4613-b646-157b895c782c" providerId="ADAL" clId="{8C31012C-79D8-4678-8E48-5235C1BBD61C}" dt="2022-07-15T01:24:02.811" v="470" actId="21"/>
          <ac:cxnSpMkLst>
            <pc:docMk/>
            <pc:sldMk cId="1387175571" sldId="307"/>
            <ac:cxnSpMk id="69" creationId="{CB44C95D-5DD5-4EFC-B43D-49F30B348C88}"/>
          </ac:cxnSpMkLst>
        </pc:cxnChg>
        <pc:cxnChg chg="mod topLvl">
          <ac:chgData name="Pavan Alapati" userId="677d7762-9684-4613-b646-157b895c782c" providerId="ADAL" clId="{8C31012C-79D8-4678-8E48-5235C1BBD61C}" dt="2022-07-15T01:33:02.791" v="575" actId="165"/>
          <ac:cxnSpMkLst>
            <pc:docMk/>
            <pc:sldMk cId="1387175571" sldId="307"/>
            <ac:cxnSpMk id="70" creationId="{9D563C78-0045-42C2-B37D-FB3E9D405DC8}"/>
          </ac:cxnSpMkLst>
        </pc:cxnChg>
        <pc:cxnChg chg="mod topLvl">
          <ac:chgData name="Pavan Alapati" userId="677d7762-9684-4613-b646-157b895c782c" providerId="ADAL" clId="{8C31012C-79D8-4678-8E48-5235C1BBD61C}" dt="2022-07-15T01:33:02.791" v="575" actId="165"/>
          <ac:cxnSpMkLst>
            <pc:docMk/>
            <pc:sldMk cId="1387175571" sldId="307"/>
            <ac:cxnSpMk id="73" creationId="{F623F499-61CE-49FA-AB85-67C9E168BE37}"/>
          </ac:cxnSpMkLst>
        </pc:cxnChg>
        <pc:cxnChg chg="mod topLvl">
          <ac:chgData name="Pavan Alapati" userId="677d7762-9684-4613-b646-157b895c782c" providerId="ADAL" clId="{8C31012C-79D8-4678-8E48-5235C1BBD61C}" dt="2022-07-15T01:33:02.791" v="575" actId="165"/>
          <ac:cxnSpMkLst>
            <pc:docMk/>
            <pc:sldMk cId="1387175571" sldId="307"/>
            <ac:cxnSpMk id="75" creationId="{4AA31AE3-A21E-4A03-8EE9-6A06F9E216DF}"/>
          </ac:cxnSpMkLst>
        </pc:cxnChg>
        <pc:cxnChg chg="del mod topLvl">
          <ac:chgData name="Pavan Alapati" userId="677d7762-9684-4613-b646-157b895c782c" providerId="ADAL" clId="{8C31012C-79D8-4678-8E48-5235C1BBD61C}" dt="2022-07-15T01:23:59.968" v="468" actId="21"/>
          <ac:cxnSpMkLst>
            <pc:docMk/>
            <pc:sldMk cId="1387175571" sldId="307"/>
            <ac:cxnSpMk id="80" creationId="{E1A03B4E-A379-41A6-8CC8-5FA485B9BC57}"/>
          </ac:cxnSpMkLst>
        </pc:cxnChg>
        <pc:cxnChg chg="del mod topLvl">
          <ac:chgData name="Pavan Alapati" userId="677d7762-9684-4613-b646-157b895c782c" providerId="ADAL" clId="{8C31012C-79D8-4678-8E48-5235C1BBD61C}" dt="2022-07-15T01:32:38.903" v="572" actId="478"/>
          <ac:cxnSpMkLst>
            <pc:docMk/>
            <pc:sldMk cId="1387175571" sldId="307"/>
            <ac:cxnSpMk id="81" creationId="{31E6BC85-7DF1-4758-9CA6-2A2C1462B9EA}"/>
          </ac:cxnSpMkLst>
        </pc:cxnChg>
        <pc:cxnChg chg="mod topLvl">
          <ac:chgData name="Pavan Alapati" userId="677d7762-9684-4613-b646-157b895c782c" providerId="ADAL" clId="{8C31012C-79D8-4678-8E48-5235C1BBD61C}" dt="2022-07-15T01:33:02.791" v="575" actId="165"/>
          <ac:cxnSpMkLst>
            <pc:docMk/>
            <pc:sldMk cId="1387175571" sldId="307"/>
            <ac:cxnSpMk id="84" creationId="{D76CC750-60A1-4366-ACB0-8CC04DA91694}"/>
          </ac:cxnSpMkLst>
        </pc:cxnChg>
        <pc:cxnChg chg="del mod topLvl">
          <ac:chgData name="Pavan Alapati" userId="677d7762-9684-4613-b646-157b895c782c" providerId="ADAL" clId="{8C31012C-79D8-4678-8E48-5235C1BBD61C}" dt="2022-07-15T01:28:24.176" v="535" actId="478"/>
          <ac:cxnSpMkLst>
            <pc:docMk/>
            <pc:sldMk cId="1387175571" sldId="307"/>
            <ac:cxnSpMk id="86" creationId="{A4643A13-26B9-46A9-A247-EA22A7B2A0FE}"/>
          </ac:cxnSpMkLst>
        </pc:cxnChg>
        <pc:cxnChg chg="mod topLvl">
          <ac:chgData name="Pavan Alapati" userId="677d7762-9684-4613-b646-157b895c782c" providerId="ADAL" clId="{8C31012C-79D8-4678-8E48-5235C1BBD61C}" dt="2022-07-15T01:38:05.196" v="739" actId="164"/>
          <ac:cxnSpMkLst>
            <pc:docMk/>
            <pc:sldMk cId="1387175571" sldId="307"/>
            <ac:cxnSpMk id="92" creationId="{957ECD3F-049A-4C8D-AF01-ED59C6A7A664}"/>
          </ac:cxnSpMkLst>
        </pc:cxnChg>
        <pc:cxnChg chg="mod topLvl">
          <ac:chgData name="Pavan Alapati" userId="677d7762-9684-4613-b646-157b895c782c" providerId="ADAL" clId="{8C31012C-79D8-4678-8E48-5235C1BBD61C}" dt="2022-07-15T01:38:05.196" v="739" actId="164"/>
          <ac:cxnSpMkLst>
            <pc:docMk/>
            <pc:sldMk cId="1387175571" sldId="307"/>
            <ac:cxnSpMk id="93" creationId="{B329794D-3A66-4428-9296-CB56D3FFBF89}"/>
          </ac:cxnSpMkLst>
        </pc:cxnChg>
        <pc:cxnChg chg="mod topLvl">
          <ac:chgData name="Pavan Alapati" userId="677d7762-9684-4613-b646-157b895c782c" providerId="ADAL" clId="{8C31012C-79D8-4678-8E48-5235C1BBD61C}" dt="2022-07-15T01:38:05.196" v="739" actId="164"/>
          <ac:cxnSpMkLst>
            <pc:docMk/>
            <pc:sldMk cId="1387175571" sldId="307"/>
            <ac:cxnSpMk id="96" creationId="{13EDCB5D-3752-4F55-A9A8-99E55941896B}"/>
          </ac:cxnSpMkLst>
        </pc:cxnChg>
        <pc:cxnChg chg="mod topLvl">
          <ac:chgData name="Pavan Alapati" userId="677d7762-9684-4613-b646-157b895c782c" providerId="ADAL" clId="{8C31012C-79D8-4678-8E48-5235C1BBD61C}" dt="2022-07-15T01:38:05.196" v="739" actId="164"/>
          <ac:cxnSpMkLst>
            <pc:docMk/>
            <pc:sldMk cId="1387175571" sldId="307"/>
            <ac:cxnSpMk id="98" creationId="{0AEBD5C9-078D-4DA5-AEAB-D6B6BE67705B}"/>
          </ac:cxnSpMkLst>
        </pc:cxnChg>
        <pc:cxnChg chg="mod topLvl">
          <ac:chgData name="Pavan Alapati" userId="677d7762-9684-4613-b646-157b895c782c" providerId="ADAL" clId="{8C31012C-79D8-4678-8E48-5235C1BBD61C}" dt="2022-07-15T01:38:05.196" v="739" actId="164"/>
          <ac:cxnSpMkLst>
            <pc:docMk/>
            <pc:sldMk cId="1387175571" sldId="307"/>
            <ac:cxnSpMk id="103" creationId="{63F7FB8A-578D-4D40-B4F3-6E9FF0836B2C}"/>
          </ac:cxnSpMkLst>
        </pc:cxnChg>
        <pc:cxnChg chg="mod topLvl">
          <ac:chgData name="Pavan Alapati" userId="677d7762-9684-4613-b646-157b895c782c" providerId="ADAL" clId="{8C31012C-79D8-4678-8E48-5235C1BBD61C}" dt="2022-07-15T01:38:05.196" v="739" actId="164"/>
          <ac:cxnSpMkLst>
            <pc:docMk/>
            <pc:sldMk cId="1387175571" sldId="307"/>
            <ac:cxnSpMk id="104" creationId="{8CF673E2-3C81-4BAA-8A17-5F0D7BAB38BC}"/>
          </ac:cxnSpMkLst>
        </pc:cxnChg>
        <pc:cxnChg chg="mod topLvl">
          <ac:chgData name="Pavan Alapati" userId="677d7762-9684-4613-b646-157b895c782c" providerId="ADAL" clId="{8C31012C-79D8-4678-8E48-5235C1BBD61C}" dt="2022-07-15T01:38:05.196" v="739" actId="164"/>
          <ac:cxnSpMkLst>
            <pc:docMk/>
            <pc:sldMk cId="1387175571" sldId="307"/>
            <ac:cxnSpMk id="107" creationId="{25E5A2D8-8B4B-4A7D-B7DC-F9EE892ADDF3}"/>
          </ac:cxnSpMkLst>
        </pc:cxnChg>
        <pc:cxnChg chg="mod topLvl">
          <ac:chgData name="Pavan Alapati" userId="677d7762-9684-4613-b646-157b895c782c" providerId="ADAL" clId="{8C31012C-79D8-4678-8E48-5235C1BBD61C}" dt="2022-07-15T01:38:05.196" v="739" actId="164"/>
          <ac:cxnSpMkLst>
            <pc:docMk/>
            <pc:sldMk cId="1387175571" sldId="307"/>
            <ac:cxnSpMk id="109" creationId="{74941F4E-70C8-4035-B8BA-60B812D3809E}"/>
          </ac:cxnSpMkLst>
        </pc:cxnChg>
        <pc:cxnChg chg="mod topLvl">
          <ac:chgData name="Pavan Alapati" userId="677d7762-9684-4613-b646-157b895c782c" providerId="ADAL" clId="{8C31012C-79D8-4678-8E48-5235C1BBD61C}" dt="2022-07-15T01:38:05.196" v="739" actId="164"/>
          <ac:cxnSpMkLst>
            <pc:docMk/>
            <pc:sldMk cId="1387175571" sldId="307"/>
            <ac:cxnSpMk id="114" creationId="{9CFF5285-4852-46BE-9780-816C73936348}"/>
          </ac:cxnSpMkLst>
        </pc:cxnChg>
        <pc:cxnChg chg="mod topLvl">
          <ac:chgData name="Pavan Alapati" userId="677d7762-9684-4613-b646-157b895c782c" providerId="ADAL" clId="{8C31012C-79D8-4678-8E48-5235C1BBD61C}" dt="2022-07-15T01:38:05.196" v="739" actId="164"/>
          <ac:cxnSpMkLst>
            <pc:docMk/>
            <pc:sldMk cId="1387175571" sldId="307"/>
            <ac:cxnSpMk id="115" creationId="{3F8EAB4E-00DD-4AE8-8A63-1A05E676F4F7}"/>
          </ac:cxnSpMkLst>
        </pc:cxnChg>
        <pc:cxnChg chg="mod topLvl">
          <ac:chgData name="Pavan Alapati" userId="677d7762-9684-4613-b646-157b895c782c" providerId="ADAL" clId="{8C31012C-79D8-4678-8E48-5235C1BBD61C}" dt="2022-07-15T01:38:05.196" v="739" actId="164"/>
          <ac:cxnSpMkLst>
            <pc:docMk/>
            <pc:sldMk cId="1387175571" sldId="307"/>
            <ac:cxnSpMk id="118" creationId="{6BC17320-3D29-4756-B2B1-07E8E88E58D5}"/>
          </ac:cxnSpMkLst>
        </pc:cxnChg>
        <pc:cxnChg chg="mod topLvl">
          <ac:chgData name="Pavan Alapati" userId="677d7762-9684-4613-b646-157b895c782c" providerId="ADAL" clId="{8C31012C-79D8-4678-8E48-5235C1BBD61C}" dt="2022-07-15T01:38:05.196" v="739" actId="164"/>
          <ac:cxnSpMkLst>
            <pc:docMk/>
            <pc:sldMk cId="1387175571" sldId="307"/>
            <ac:cxnSpMk id="120" creationId="{C74D06B3-21AF-4091-9754-F32B11F1C97C}"/>
          </ac:cxnSpMkLst>
        </pc:cxnChg>
        <pc:cxnChg chg="add mod topLvl">
          <ac:chgData name="Pavan Alapati" userId="677d7762-9684-4613-b646-157b895c782c" providerId="ADAL" clId="{8C31012C-79D8-4678-8E48-5235C1BBD61C}" dt="2022-07-15T01:38:19.036" v="741" actId="164"/>
          <ac:cxnSpMkLst>
            <pc:docMk/>
            <pc:sldMk cId="1387175571" sldId="307"/>
            <ac:cxnSpMk id="122" creationId="{A24A3A10-30A1-4349-B045-D7B6BF21D444}"/>
          </ac:cxnSpMkLst>
        </pc:cxnChg>
        <pc:cxnChg chg="add mod topLvl">
          <ac:chgData name="Pavan Alapati" userId="677d7762-9684-4613-b646-157b895c782c" providerId="ADAL" clId="{8C31012C-79D8-4678-8E48-5235C1BBD61C}" dt="2022-07-15T01:38:19.036" v="741" actId="164"/>
          <ac:cxnSpMkLst>
            <pc:docMk/>
            <pc:sldMk cId="1387175571" sldId="307"/>
            <ac:cxnSpMk id="125" creationId="{EB66E87C-4DA4-4AD7-9544-58393AC7966A}"/>
          </ac:cxnSpMkLst>
        </pc:cxnChg>
        <pc:cxnChg chg="add mod">
          <ac:chgData name="Pavan Alapati" userId="677d7762-9684-4613-b646-157b895c782c" providerId="ADAL" clId="{8C31012C-79D8-4678-8E48-5235C1BBD61C}" dt="2022-07-15T01:28:46.827" v="542" actId="571"/>
          <ac:cxnSpMkLst>
            <pc:docMk/>
            <pc:sldMk cId="1387175571" sldId="307"/>
            <ac:cxnSpMk id="129" creationId="{01D76FD0-AB3A-E804-7BB1-BF8A67E7E7A2}"/>
          </ac:cxnSpMkLst>
        </pc:cxnChg>
        <pc:cxnChg chg="mod topLvl">
          <ac:chgData name="Pavan Alapati" userId="677d7762-9684-4613-b646-157b895c782c" providerId="ADAL" clId="{8C31012C-79D8-4678-8E48-5235C1BBD61C}" dt="2022-07-15T01:25:05.854" v="486" actId="478"/>
          <ac:cxnSpMkLst>
            <pc:docMk/>
            <pc:sldMk cId="1387175571" sldId="307"/>
            <ac:cxnSpMk id="133" creationId="{D71CA42D-60AE-45E2-A531-AF0659D918DC}"/>
          </ac:cxnSpMkLst>
        </pc:cxnChg>
        <pc:cxnChg chg="mod topLvl">
          <ac:chgData name="Pavan Alapati" userId="677d7762-9684-4613-b646-157b895c782c" providerId="ADAL" clId="{8C31012C-79D8-4678-8E48-5235C1BBD61C}" dt="2022-07-15T01:25:02.083" v="485" actId="165"/>
          <ac:cxnSpMkLst>
            <pc:docMk/>
            <pc:sldMk cId="1387175571" sldId="307"/>
            <ac:cxnSpMk id="134" creationId="{04A58E74-AFAF-45B2-8FF4-DB1B3D31EB98}"/>
          </ac:cxnSpMkLst>
        </pc:cxnChg>
        <pc:cxnChg chg="mod topLvl">
          <ac:chgData name="Pavan Alapati" userId="677d7762-9684-4613-b646-157b895c782c" providerId="ADAL" clId="{8C31012C-79D8-4678-8E48-5235C1BBD61C}" dt="2022-07-15T01:25:05.854" v="486" actId="478"/>
          <ac:cxnSpMkLst>
            <pc:docMk/>
            <pc:sldMk cId="1387175571" sldId="307"/>
            <ac:cxnSpMk id="137" creationId="{3B4952D2-A828-4DD4-8D9D-D3BE899B0E87}"/>
          </ac:cxnSpMkLst>
        </pc:cxnChg>
        <pc:cxnChg chg="mod topLvl">
          <ac:chgData name="Pavan Alapati" userId="677d7762-9684-4613-b646-157b895c782c" providerId="ADAL" clId="{8C31012C-79D8-4678-8E48-5235C1BBD61C}" dt="2022-07-15T01:25:02.083" v="485" actId="165"/>
          <ac:cxnSpMkLst>
            <pc:docMk/>
            <pc:sldMk cId="1387175571" sldId="307"/>
            <ac:cxnSpMk id="139" creationId="{C5659C05-EE99-4A1C-AA33-36FFEC4B6672}"/>
          </ac:cxnSpMkLst>
        </pc:cxnChg>
        <pc:cxnChg chg="mod topLvl">
          <ac:chgData name="Pavan Alapati" userId="677d7762-9684-4613-b646-157b895c782c" providerId="ADAL" clId="{8C31012C-79D8-4678-8E48-5235C1BBD61C}" dt="2022-07-15T01:25:05.854" v="486" actId="478"/>
          <ac:cxnSpMkLst>
            <pc:docMk/>
            <pc:sldMk cId="1387175571" sldId="307"/>
            <ac:cxnSpMk id="144" creationId="{5F84F149-5AAF-4FA8-AE2B-3370DFAD9920}"/>
          </ac:cxnSpMkLst>
        </pc:cxnChg>
        <pc:cxnChg chg="mod topLvl">
          <ac:chgData name="Pavan Alapati" userId="677d7762-9684-4613-b646-157b895c782c" providerId="ADAL" clId="{8C31012C-79D8-4678-8E48-5235C1BBD61C}" dt="2022-07-15T01:25:02.083" v="485" actId="165"/>
          <ac:cxnSpMkLst>
            <pc:docMk/>
            <pc:sldMk cId="1387175571" sldId="307"/>
            <ac:cxnSpMk id="145" creationId="{6DE8D9F2-2CCC-4304-BFAB-85ECA98C2637}"/>
          </ac:cxnSpMkLst>
        </pc:cxnChg>
        <pc:cxnChg chg="mod topLvl">
          <ac:chgData name="Pavan Alapati" userId="677d7762-9684-4613-b646-157b895c782c" providerId="ADAL" clId="{8C31012C-79D8-4678-8E48-5235C1BBD61C}" dt="2022-07-15T01:25:05.854" v="486" actId="478"/>
          <ac:cxnSpMkLst>
            <pc:docMk/>
            <pc:sldMk cId="1387175571" sldId="307"/>
            <ac:cxnSpMk id="148" creationId="{74015DC4-3060-4810-A7DC-D35676C53A51}"/>
          </ac:cxnSpMkLst>
        </pc:cxnChg>
        <pc:cxnChg chg="mod topLvl">
          <ac:chgData name="Pavan Alapati" userId="677d7762-9684-4613-b646-157b895c782c" providerId="ADAL" clId="{8C31012C-79D8-4678-8E48-5235C1BBD61C}" dt="2022-07-15T01:25:02.083" v="485" actId="165"/>
          <ac:cxnSpMkLst>
            <pc:docMk/>
            <pc:sldMk cId="1387175571" sldId="307"/>
            <ac:cxnSpMk id="150" creationId="{0E4F9B43-B113-4B70-B748-E6CD792A5276}"/>
          </ac:cxnSpMkLst>
        </pc:cxnChg>
        <pc:cxnChg chg="mod topLvl">
          <ac:chgData name="Pavan Alapati" userId="677d7762-9684-4613-b646-157b895c782c" providerId="ADAL" clId="{8C31012C-79D8-4678-8E48-5235C1BBD61C}" dt="2022-07-15T01:25:05.854" v="486" actId="478"/>
          <ac:cxnSpMkLst>
            <pc:docMk/>
            <pc:sldMk cId="1387175571" sldId="307"/>
            <ac:cxnSpMk id="154" creationId="{B7BB52E6-A88C-4ABA-9029-E3DB3EB52FE7}"/>
          </ac:cxnSpMkLst>
        </pc:cxnChg>
        <pc:cxnChg chg="mod topLvl">
          <ac:chgData name="Pavan Alapati" userId="677d7762-9684-4613-b646-157b895c782c" providerId="ADAL" clId="{8C31012C-79D8-4678-8E48-5235C1BBD61C}" dt="2022-07-15T01:25:02.083" v="485" actId="165"/>
          <ac:cxnSpMkLst>
            <pc:docMk/>
            <pc:sldMk cId="1387175571" sldId="307"/>
            <ac:cxnSpMk id="155" creationId="{187552F6-D3CB-4135-8A89-394BF2990634}"/>
          </ac:cxnSpMkLst>
        </pc:cxnChg>
        <pc:cxnChg chg="mod topLvl">
          <ac:chgData name="Pavan Alapati" userId="677d7762-9684-4613-b646-157b895c782c" providerId="ADAL" clId="{8C31012C-79D8-4678-8E48-5235C1BBD61C}" dt="2022-07-15T01:25:05.854" v="486" actId="478"/>
          <ac:cxnSpMkLst>
            <pc:docMk/>
            <pc:sldMk cId="1387175571" sldId="307"/>
            <ac:cxnSpMk id="157" creationId="{34468940-01FB-41C3-A499-A55F19404FAC}"/>
          </ac:cxnSpMkLst>
        </pc:cxnChg>
        <pc:cxnChg chg="mod topLvl">
          <ac:chgData name="Pavan Alapati" userId="677d7762-9684-4613-b646-157b895c782c" providerId="ADAL" clId="{8C31012C-79D8-4678-8E48-5235C1BBD61C}" dt="2022-07-15T01:25:02.083" v="485" actId="165"/>
          <ac:cxnSpMkLst>
            <pc:docMk/>
            <pc:sldMk cId="1387175571" sldId="307"/>
            <ac:cxnSpMk id="159" creationId="{01C3076E-0C48-4BFB-98A7-967D3CF26EE8}"/>
          </ac:cxnSpMkLst>
        </pc:cxnChg>
        <pc:cxnChg chg="del mod topLvl">
          <ac:chgData name="Pavan Alapati" userId="677d7762-9684-4613-b646-157b895c782c" providerId="ADAL" clId="{8C31012C-79D8-4678-8E48-5235C1BBD61C}" dt="2022-06-09T04:09:27.392" v="140" actId="478"/>
          <ac:cxnSpMkLst>
            <pc:docMk/>
            <pc:sldMk cId="1387175571" sldId="307"/>
            <ac:cxnSpMk id="161" creationId="{1DFA7ACD-5667-4DB9-AEF9-FB6B8BE29521}"/>
          </ac:cxnSpMkLst>
        </pc:cxnChg>
        <pc:cxnChg chg="add mod">
          <ac:chgData name="Pavan Alapati" userId="677d7762-9684-4613-b646-157b895c782c" providerId="ADAL" clId="{8C31012C-79D8-4678-8E48-5235C1BBD61C}" dt="2022-07-15T01:28:46.827" v="542" actId="571"/>
          <ac:cxnSpMkLst>
            <pc:docMk/>
            <pc:sldMk cId="1387175571" sldId="307"/>
            <ac:cxnSpMk id="161" creationId="{21435FB6-BA7C-A474-AEE6-16ABBEF39F21}"/>
          </ac:cxnSpMkLst>
        </pc:cxnChg>
        <pc:cxnChg chg="del mod topLvl">
          <ac:chgData name="Pavan Alapati" userId="677d7762-9684-4613-b646-157b895c782c" providerId="ADAL" clId="{8C31012C-79D8-4678-8E48-5235C1BBD61C}" dt="2022-06-09T04:09:29.291" v="141" actId="478"/>
          <ac:cxnSpMkLst>
            <pc:docMk/>
            <pc:sldMk cId="1387175571" sldId="307"/>
            <ac:cxnSpMk id="162" creationId="{352D28B9-B833-4F6A-98FE-74CF4DE9077E}"/>
          </ac:cxnSpMkLst>
        </pc:cxnChg>
        <pc:cxnChg chg="add mod">
          <ac:chgData name="Pavan Alapati" userId="677d7762-9684-4613-b646-157b895c782c" providerId="ADAL" clId="{8C31012C-79D8-4678-8E48-5235C1BBD61C}" dt="2022-07-15T01:28:46.827" v="542" actId="571"/>
          <ac:cxnSpMkLst>
            <pc:docMk/>
            <pc:sldMk cId="1387175571" sldId="307"/>
            <ac:cxnSpMk id="164" creationId="{C3113865-55FE-2098-78D3-4FD0CD95EDDC}"/>
          </ac:cxnSpMkLst>
        </pc:cxnChg>
        <pc:cxnChg chg="add mod">
          <ac:chgData name="Pavan Alapati" userId="677d7762-9684-4613-b646-157b895c782c" providerId="ADAL" clId="{8C31012C-79D8-4678-8E48-5235C1BBD61C}" dt="2022-07-15T01:28:46.827" v="542" actId="571"/>
          <ac:cxnSpMkLst>
            <pc:docMk/>
            <pc:sldMk cId="1387175571" sldId="307"/>
            <ac:cxnSpMk id="168" creationId="{4DAD25FE-447B-8AFA-5259-4FECC9934E44}"/>
          </ac:cxnSpMkLst>
        </pc:cxnChg>
        <pc:cxnChg chg="add mod">
          <ac:chgData name="Pavan Alapati" userId="677d7762-9684-4613-b646-157b895c782c" providerId="ADAL" clId="{8C31012C-79D8-4678-8E48-5235C1BBD61C}" dt="2022-07-15T01:28:46.827" v="542" actId="571"/>
          <ac:cxnSpMkLst>
            <pc:docMk/>
            <pc:sldMk cId="1387175571" sldId="307"/>
            <ac:cxnSpMk id="173" creationId="{34824F8C-F5CC-61D6-1B32-87F10F5FEFE1}"/>
          </ac:cxnSpMkLst>
        </pc:cxnChg>
        <pc:cxnChg chg="del mod topLvl">
          <ac:chgData name="Pavan Alapati" userId="677d7762-9684-4613-b646-157b895c782c" providerId="ADAL" clId="{8C31012C-79D8-4678-8E48-5235C1BBD61C}" dt="2022-06-09T04:12:25.597" v="185" actId="478"/>
          <ac:cxnSpMkLst>
            <pc:docMk/>
            <pc:sldMk cId="1387175571" sldId="307"/>
            <ac:cxnSpMk id="173" creationId="{F38F5F6E-1542-403B-AB59-CAC5C12EF18B}"/>
          </ac:cxnSpMkLst>
        </pc:cxnChg>
        <pc:cxnChg chg="mod topLvl">
          <ac:chgData name="Pavan Alapati" userId="677d7762-9684-4613-b646-157b895c782c" providerId="ADAL" clId="{8C31012C-79D8-4678-8E48-5235C1BBD61C}" dt="2022-07-15T01:25:02.083" v="485" actId="165"/>
          <ac:cxnSpMkLst>
            <pc:docMk/>
            <pc:sldMk cId="1387175571" sldId="307"/>
            <ac:cxnSpMk id="175" creationId="{4FA3C78E-4B0F-46E2-BEFF-B4C5B4209BAF}"/>
          </ac:cxnSpMkLst>
        </pc:cxnChg>
        <pc:cxnChg chg="del mod topLvl">
          <ac:chgData name="Pavan Alapati" userId="677d7762-9684-4613-b646-157b895c782c" providerId="ADAL" clId="{8C31012C-79D8-4678-8E48-5235C1BBD61C}" dt="2022-06-09T04:12:23.771" v="184" actId="478"/>
          <ac:cxnSpMkLst>
            <pc:docMk/>
            <pc:sldMk cId="1387175571" sldId="307"/>
            <ac:cxnSpMk id="178" creationId="{5E82AC61-E0CD-4E23-903D-C9DD4FB71C12}"/>
          </ac:cxnSpMkLst>
        </pc:cxnChg>
        <pc:cxnChg chg="mod topLvl">
          <ac:chgData name="Pavan Alapati" userId="677d7762-9684-4613-b646-157b895c782c" providerId="ADAL" clId="{8C31012C-79D8-4678-8E48-5235C1BBD61C}" dt="2022-07-15T01:25:02.083" v="485" actId="165"/>
          <ac:cxnSpMkLst>
            <pc:docMk/>
            <pc:sldMk cId="1387175571" sldId="307"/>
            <ac:cxnSpMk id="180" creationId="{21BE85F0-516B-419B-8F1C-542F9F0386E5}"/>
          </ac:cxnSpMkLst>
        </pc:cxnChg>
        <pc:cxnChg chg="add mod">
          <ac:chgData name="Pavan Alapati" userId="677d7762-9684-4613-b646-157b895c782c" providerId="ADAL" clId="{8C31012C-79D8-4678-8E48-5235C1BBD61C}" dt="2022-07-15T01:28:46.827" v="542" actId="571"/>
          <ac:cxnSpMkLst>
            <pc:docMk/>
            <pc:sldMk cId="1387175571" sldId="307"/>
            <ac:cxnSpMk id="181" creationId="{4EE1F074-E72E-532C-295F-3D26BB048B5D}"/>
          </ac:cxnSpMkLst>
        </pc:cxnChg>
        <pc:cxnChg chg="mod topLvl">
          <ac:chgData name="Pavan Alapati" userId="677d7762-9684-4613-b646-157b895c782c" providerId="ADAL" clId="{8C31012C-79D8-4678-8E48-5235C1BBD61C}" dt="2022-07-15T01:25:02.083" v="485" actId="165"/>
          <ac:cxnSpMkLst>
            <pc:docMk/>
            <pc:sldMk cId="1387175571" sldId="307"/>
            <ac:cxnSpMk id="182" creationId="{55350126-3C4F-46A1-A2D7-7B5BB01BA014}"/>
          </ac:cxnSpMkLst>
        </pc:cxnChg>
        <pc:cxnChg chg="del mod topLvl">
          <ac:chgData name="Pavan Alapati" userId="677d7762-9684-4613-b646-157b895c782c" providerId="ADAL" clId="{8C31012C-79D8-4678-8E48-5235C1BBD61C}" dt="2022-06-09T04:13:25.186" v="199" actId="478"/>
          <ac:cxnSpMkLst>
            <pc:docMk/>
            <pc:sldMk cId="1387175571" sldId="307"/>
            <ac:cxnSpMk id="184" creationId="{086AFBB5-B91F-489C-B018-E1486AB618C5}"/>
          </ac:cxnSpMkLst>
        </pc:cxnChg>
        <pc:cxnChg chg="add mod">
          <ac:chgData name="Pavan Alapati" userId="677d7762-9684-4613-b646-157b895c782c" providerId="ADAL" clId="{8C31012C-79D8-4678-8E48-5235C1BBD61C}" dt="2022-07-15T01:28:46.827" v="542" actId="571"/>
          <ac:cxnSpMkLst>
            <pc:docMk/>
            <pc:sldMk cId="1387175571" sldId="307"/>
            <ac:cxnSpMk id="185" creationId="{7AADE549-A5A8-C235-5CF3-963776F2B34E}"/>
          </ac:cxnSpMkLst>
        </pc:cxnChg>
      </pc:sldChg>
      <pc:sldChg chg="new del">
        <pc:chgData name="Pavan Alapati" userId="677d7762-9684-4613-b646-157b895c782c" providerId="ADAL" clId="{8C31012C-79D8-4678-8E48-5235C1BBD61C}" dt="2022-06-09T03:59:59.109" v="1" actId="47"/>
        <pc:sldMkLst>
          <pc:docMk/>
          <pc:sldMk cId="1434660510" sldId="307"/>
        </pc:sldMkLst>
      </pc:sldChg>
      <pc:sldChg chg="new del">
        <pc:chgData name="Pavan Alapati" userId="677d7762-9684-4613-b646-157b895c782c" providerId="ADAL" clId="{8C31012C-79D8-4678-8E48-5235C1BBD61C}" dt="2022-07-15T01:02:07.508" v="294" actId="680"/>
        <pc:sldMkLst>
          <pc:docMk/>
          <pc:sldMk cId="993668897" sldId="308"/>
        </pc:sldMkLst>
      </pc:sldChg>
      <pc:sldChg chg="add">
        <pc:chgData name="Pavan Alapati" userId="677d7762-9684-4613-b646-157b895c782c" providerId="ADAL" clId="{8C31012C-79D8-4678-8E48-5235C1BBD61C}" dt="2022-07-15T01:02:10.068" v="295" actId="2890"/>
        <pc:sldMkLst>
          <pc:docMk/>
          <pc:sldMk cId="1811611446" sldId="308"/>
        </pc:sldMkLst>
      </pc:sldChg>
      <pc:sldChg chg="modSp add mod modAnim">
        <pc:chgData name="Pavan Alapati" userId="677d7762-9684-4613-b646-157b895c782c" providerId="ADAL" clId="{8C31012C-79D8-4678-8E48-5235C1BBD61C}" dt="2022-07-15T01:42:32.871" v="817"/>
        <pc:sldMkLst>
          <pc:docMk/>
          <pc:sldMk cId="2295095734" sldId="309"/>
        </pc:sldMkLst>
        <pc:grpChg chg="mod">
          <ac:chgData name="Pavan Alapati" userId="677d7762-9684-4613-b646-157b895c782c" providerId="ADAL" clId="{8C31012C-79D8-4678-8E48-5235C1BBD61C}" dt="2022-07-15T01:42:12.033" v="811" actId="1076"/>
          <ac:grpSpMkLst>
            <pc:docMk/>
            <pc:sldMk cId="2295095734" sldId="309"/>
            <ac:grpSpMk id="87" creationId="{BE9BE3F6-3E15-4056-827B-6E865F0E0736}"/>
          </ac:grpSpMkLst>
        </pc:grpChg>
      </pc:sldChg>
    </pc:docChg>
  </pc:docChgLst>
  <pc:docChgLst>
    <pc:chgData name="Pavan Alapati" userId="677d7762-9684-4613-b646-157b895c782c" providerId="ADAL" clId="{BB99BB8A-55F9-4097-A8E8-7DE8222B1516}"/>
    <pc:docChg chg="undo custSel addSld modSld">
      <pc:chgData name="Pavan Alapati" userId="677d7762-9684-4613-b646-157b895c782c" providerId="ADAL" clId="{BB99BB8A-55F9-4097-A8E8-7DE8222B1516}" dt="2022-09-16T02:53:15.846" v="311"/>
      <pc:docMkLst>
        <pc:docMk/>
      </pc:docMkLst>
      <pc:sldChg chg="modSp mod">
        <pc:chgData name="Pavan Alapati" userId="677d7762-9684-4613-b646-157b895c782c" providerId="ADAL" clId="{BB99BB8A-55F9-4097-A8E8-7DE8222B1516}" dt="2022-09-15T02:22:48.019" v="4" actId="1035"/>
        <pc:sldMkLst>
          <pc:docMk/>
          <pc:sldMk cId="0" sldId="256"/>
        </pc:sldMkLst>
        <pc:grpChg chg="mod">
          <ac:chgData name="Pavan Alapati" userId="677d7762-9684-4613-b646-157b895c782c" providerId="ADAL" clId="{BB99BB8A-55F9-4097-A8E8-7DE8222B1516}" dt="2022-09-15T02:22:48.019" v="4" actId="1035"/>
          <ac:grpSpMkLst>
            <pc:docMk/>
            <pc:sldMk cId="0" sldId="256"/>
            <ac:grpSpMk id="2" creationId="{00000000-0000-0000-0000-000000000000}"/>
          </ac:grpSpMkLst>
        </pc:grpChg>
      </pc:sldChg>
      <pc:sldChg chg="modSp mod">
        <pc:chgData name="Pavan Alapati" userId="677d7762-9684-4613-b646-157b895c782c" providerId="ADAL" clId="{BB99BB8A-55F9-4097-A8E8-7DE8222B1516}" dt="2022-09-15T02:44:48.413" v="7" actId="14100"/>
        <pc:sldMkLst>
          <pc:docMk/>
          <pc:sldMk cId="0" sldId="273"/>
        </pc:sldMkLst>
        <pc:spChg chg="mod">
          <ac:chgData name="Pavan Alapati" userId="677d7762-9684-4613-b646-157b895c782c" providerId="ADAL" clId="{BB99BB8A-55F9-4097-A8E8-7DE8222B1516}" dt="2022-09-15T02:44:48.413" v="7" actId="14100"/>
          <ac:spMkLst>
            <pc:docMk/>
            <pc:sldMk cId="0" sldId="273"/>
            <ac:spMk id="2" creationId="{00000000-0000-0000-0000-000000000000}"/>
          </ac:spMkLst>
        </pc:spChg>
      </pc:sldChg>
      <pc:sldChg chg="modSp mod">
        <pc:chgData name="Pavan Alapati" userId="677d7762-9684-4613-b646-157b895c782c" providerId="ADAL" clId="{BB99BB8A-55F9-4097-A8E8-7DE8222B1516}" dt="2022-09-15T02:45:01.920" v="9" actId="14100"/>
        <pc:sldMkLst>
          <pc:docMk/>
          <pc:sldMk cId="0" sldId="274"/>
        </pc:sldMkLst>
        <pc:spChg chg="mod">
          <ac:chgData name="Pavan Alapati" userId="677d7762-9684-4613-b646-157b895c782c" providerId="ADAL" clId="{BB99BB8A-55F9-4097-A8E8-7DE8222B1516}" dt="2022-09-15T02:45:01.920" v="9" actId="14100"/>
          <ac:spMkLst>
            <pc:docMk/>
            <pc:sldMk cId="0" sldId="274"/>
            <ac:spMk id="2" creationId="{00000000-0000-0000-0000-000000000000}"/>
          </ac:spMkLst>
        </pc:spChg>
      </pc:sldChg>
      <pc:sldChg chg="modSp mod">
        <pc:chgData name="Pavan Alapati" userId="677d7762-9684-4613-b646-157b895c782c" providerId="ADAL" clId="{BB99BB8A-55F9-4097-A8E8-7DE8222B1516}" dt="2022-09-15T02:45:28.439" v="12" actId="14100"/>
        <pc:sldMkLst>
          <pc:docMk/>
          <pc:sldMk cId="0" sldId="275"/>
        </pc:sldMkLst>
        <pc:spChg chg="mod">
          <ac:chgData name="Pavan Alapati" userId="677d7762-9684-4613-b646-157b895c782c" providerId="ADAL" clId="{BB99BB8A-55F9-4097-A8E8-7DE8222B1516}" dt="2022-09-15T02:45:28.439" v="12" actId="14100"/>
          <ac:spMkLst>
            <pc:docMk/>
            <pc:sldMk cId="0" sldId="275"/>
            <ac:spMk id="2" creationId="{00000000-0000-0000-0000-000000000000}"/>
          </ac:spMkLst>
        </pc:spChg>
      </pc:sldChg>
      <pc:sldChg chg="modSp mod">
        <pc:chgData name="Pavan Alapati" userId="677d7762-9684-4613-b646-157b895c782c" providerId="ADAL" clId="{BB99BB8A-55F9-4097-A8E8-7DE8222B1516}" dt="2022-09-15T02:46:16" v="16" actId="14100"/>
        <pc:sldMkLst>
          <pc:docMk/>
          <pc:sldMk cId="0" sldId="286"/>
        </pc:sldMkLst>
        <pc:spChg chg="mod">
          <ac:chgData name="Pavan Alapati" userId="677d7762-9684-4613-b646-157b895c782c" providerId="ADAL" clId="{BB99BB8A-55F9-4097-A8E8-7DE8222B1516}" dt="2022-09-15T02:46:16" v="16" actId="14100"/>
          <ac:spMkLst>
            <pc:docMk/>
            <pc:sldMk cId="0" sldId="286"/>
            <ac:spMk id="2" creationId="{00000000-0000-0000-0000-000000000000}"/>
          </ac:spMkLst>
        </pc:spChg>
      </pc:sldChg>
      <pc:sldChg chg="modSp mod">
        <pc:chgData name="Pavan Alapati" userId="677d7762-9684-4613-b646-157b895c782c" providerId="ADAL" clId="{BB99BB8A-55F9-4097-A8E8-7DE8222B1516}" dt="2022-09-15T02:46:30.553" v="18" actId="14100"/>
        <pc:sldMkLst>
          <pc:docMk/>
          <pc:sldMk cId="0" sldId="288"/>
        </pc:sldMkLst>
        <pc:spChg chg="mod">
          <ac:chgData name="Pavan Alapati" userId="677d7762-9684-4613-b646-157b895c782c" providerId="ADAL" clId="{BB99BB8A-55F9-4097-A8E8-7DE8222B1516}" dt="2022-09-15T02:46:30.553" v="18" actId="14100"/>
          <ac:spMkLst>
            <pc:docMk/>
            <pc:sldMk cId="0" sldId="288"/>
            <ac:spMk id="2" creationId="{00000000-0000-0000-0000-000000000000}"/>
          </ac:spMkLst>
        </pc:spChg>
      </pc:sldChg>
      <pc:sldChg chg="mod modShow">
        <pc:chgData name="Pavan Alapati" userId="677d7762-9684-4613-b646-157b895c782c" providerId="ADAL" clId="{BB99BB8A-55F9-4097-A8E8-7DE8222B1516}" dt="2022-09-15T04:38:16.164" v="255" actId="729"/>
        <pc:sldMkLst>
          <pc:docMk/>
          <pc:sldMk cId="0" sldId="294"/>
        </pc:sldMkLst>
      </pc:sldChg>
      <pc:sldChg chg="modSp mod">
        <pc:chgData name="Pavan Alapati" userId="677d7762-9684-4613-b646-157b895c782c" providerId="ADAL" clId="{BB99BB8A-55F9-4097-A8E8-7DE8222B1516}" dt="2022-09-15T03:19:06.157" v="22" actId="6559"/>
        <pc:sldMkLst>
          <pc:docMk/>
          <pc:sldMk cId="0" sldId="302"/>
        </pc:sldMkLst>
        <pc:spChg chg="mod">
          <ac:chgData name="Pavan Alapati" userId="677d7762-9684-4613-b646-157b895c782c" providerId="ADAL" clId="{BB99BB8A-55F9-4097-A8E8-7DE8222B1516}" dt="2022-09-15T03:19:06.157" v="22" actId="6559"/>
          <ac:spMkLst>
            <pc:docMk/>
            <pc:sldMk cId="0" sldId="302"/>
            <ac:spMk id="2" creationId="{00000000-0000-0000-0000-000000000000}"/>
          </ac:spMkLst>
        </pc:spChg>
      </pc:sldChg>
      <pc:sldChg chg="addSp delSp modSp mod delAnim modAnim">
        <pc:chgData name="Pavan Alapati" userId="677d7762-9684-4613-b646-157b895c782c" providerId="ADAL" clId="{BB99BB8A-55F9-4097-A8E8-7DE8222B1516}" dt="2022-09-15T03:54:33.264" v="254"/>
        <pc:sldMkLst>
          <pc:docMk/>
          <pc:sldMk cId="1405437349" sldId="306"/>
        </pc:sldMkLst>
        <pc:spChg chg="mod">
          <ac:chgData name="Pavan Alapati" userId="677d7762-9684-4613-b646-157b895c782c" providerId="ADAL" clId="{BB99BB8A-55F9-4097-A8E8-7DE8222B1516}" dt="2022-09-15T03:52:26.263" v="204" actId="20577"/>
          <ac:spMkLst>
            <pc:docMk/>
            <pc:sldMk cId="1405437349" sldId="306"/>
            <ac:spMk id="2" creationId="{00000000-0000-0000-0000-000000000000}"/>
          </ac:spMkLst>
        </pc:spChg>
        <pc:spChg chg="mod">
          <ac:chgData name="Pavan Alapati" userId="677d7762-9684-4613-b646-157b895c782c" providerId="ADAL" clId="{BB99BB8A-55F9-4097-A8E8-7DE8222B1516}" dt="2022-09-15T03:52:46.395" v="238" actId="1036"/>
          <ac:spMkLst>
            <pc:docMk/>
            <pc:sldMk cId="1405437349" sldId="306"/>
            <ac:spMk id="7" creationId="{509A2814-A688-416A-B122-73A2EB6733B0}"/>
          </ac:spMkLst>
        </pc:spChg>
        <pc:spChg chg="mod">
          <ac:chgData name="Pavan Alapati" userId="677d7762-9684-4613-b646-157b895c782c" providerId="ADAL" clId="{BB99BB8A-55F9-4097-A8E8-7DE8222B1516}" dt="2022-09-15T03:52:46.395" v="238" actId="1036"/>
          <ac:spMkLst>
            <pc:docMk/>
            <pc:sldMk cId="1405437349" sldId="306"/>
            <ac:spMk id="8" creationId="{1EAD3104-A3E0-465E-88DB-16680C43C646}"/>
          </ac:spMkLst>
        </pc:spChg>
        <pc:spChg chg="mod">
          <ac:chgData name="Pavan Alapati" userId="677d7762-9684-4613-b646-157b895c782c" providerId="ADAL" clId="{BB99BB8A-55F9-4097-A8E8-7DE8222B1516}" dt="2022-09-15T03:52:46.395" v="238" actId="1036"/>
          <ac:spMkLst>
            <pc:docMk/>
            <pc:sldMk cId="1405437349" sldId="306"/>
            <ac:spMk id="9" creationId="{9BFAC095-E432-4A74-89E4-C41E54DF87E7}"/>
          </ac:spMkLst>
        </pc:spChg>
        <pc:spChg chg="mod">
          <ac:chgData name="Pavan Alapati" userId="677d7762-9684-4613-b646-157b895c782c" providerId="ADAL" clId="{BB99BB8A-55F9-4097-A8E8-7DE8222B1516}" dt="2022-09-15T03:52:46.395" v="238" actId="1036"/>
          <ac:spMkLst>
            <pc:docMk/>
            <pc:sldMk cId="1405437349" sldId="306"/>
            <ac:spMk id="10" creationId="{B207E5BF-652B-4259-A1E0-C631384F623A}"/>
          </ac:spMkLst>
        </pc:spChg>
        <pc:spChg chg="mod">
          <ac:chgData name="Pavan Alapati" userId="677d7762-9684-4613-b646-157b895c782c" providerId="ADAL" clId="{BB99BB8A-55F9-4097-A8E8-7DE8222B1516}" dt="2022-09-15T03:52:46.395" v="238" actId="1036"/>
          <ac:spMkLst>
            <pc:docMk/>
            <pc:sldMk cId="1405437349" sldId="306"/>
            <ac:spMk id="11" creationId="{782B2484-DB45-4889-A302-8BB3BE842454}"/>
          </ac:spMkLst>
        </pc:spChg>
        <pc:spChg chg="mod">
          <ac:chgData name="Pavan Alapati" userId="677d7762-9684-4613-b646-157b895c782c" providerId="ADAL" clId="{BB99BB8A-55F9-4097-A8E8-7DE8222B1516}" dt="2022-09-15T03:52:46.395" v="238" actId="1036"/>
          <ac:spMkLst>
            <pc:docMk/>
            <pc:sldMk cId="1405437349" sldId="306"/>
            <ac:spMk id="12" creationId="{5EDD2772-48E4-4D9A-895F-437B62AF5EBD}"/>
          </ac:spMkLst>
        </pc:spChg>
        <pc:spChg chg="mod">
          <ac:chgData name="Pavan Alapati" userId="677d7762-9684-4613-b646-157b895c782c" providerId="ADAL" clId="{BB99BB8A-55F9-4097-A8E8-7DE8222B1516}" dt="2022-09-15T03:52:46.395" v="238" actId="1036"/>
          <ac:spMkLst>
            <pc:docMk/>
            <pc:sldMk cId="1405437349" sldId="306"/>
            <ac:spMk id="13" creationId="{A563A555-4A32-444E-A844-385792AB5A04}"/>
          </ac:spMkLst>
        </pc:spChg>
        <pc:spChg chg="add mod">
          <ac:chgData name="Pavan Alapati" userId="677d7762-9684-4613-b646-157b895c782c" providerId="ADAL" clId="{BB99BB8A-55F9-4097-A8E8-7DE8222B1516}" dt="2022-09-15T03:52:48.602" v="239"/>
          <ac:spMkLst>
            <pc:docMk/>
            <pc:sldMk cId="1405437349" sldId="306"/>
            <ac:spMk id="22" creationId="{53574683-8E4A-F658-5A6C-F9781BEFF473}"/>
          </ac:spMkLst>
        </pc:spChg>
        <pc:spChg chg="add mod">
          <ac:chgData name="Pavan Alapati" userId="677d7762-9684-4613-b646-157b895c782c" providerId="ADAL" clId="{BB99BB8A-55F9-4097-A8E8-7DE8222B1516}" dt="2022-09-15T03:52:48.602" v="239"/>
          <ac:spMkLst>
            <pc:docMk/>
            <pc:sldMk cId="1405437349" sldId="306"/>
            <ac:spMk id="24" creationId="{F2E185C9-12DE-1553-B136-06A9A0EE79C7}"/>
          </ac:spMkLst>
        </pc:spChg>
        <pc:spChg chg="add mod">
          <ac:chgData name="Pavan Alapati" userId="677d7762-9684-4613-b646-157b895c782c" providerId="ADAL" clId="{BB99BB8A-55F9-4097-A8E8-7DE8222B1516}" dt="2022-09-15T03:52:48.602" v="239"/>
          <ac:spMkLst>
            <pc:docMk/>
            <pc:sldMk cId="1405437349" sldId="306"/>
            <ac:spMk id="26" creationId="{C4F75878-001C-1FD9-5B4B-B67F3CC655CB}"/>
          </ac:spMkLst>
        </pc:spChg>
        <pc:spChg chg="add mod">
          <ac:chgData name="Pavan Alapati" userId="677d7762-9684-4613-b646-157b895c782c" providerId="ADAL" clId="{BB99BB8A-55F9-4097-A8E8-7DE8222B1516}" dt="2022-09-15T03:52:48.602" v="239"/>
          <ac:spMkLst>
            <pc:docMk/>
            <pc:sldMk cId="1405437349" sldId="306"/>
            <ac:spMk id="27" creationId="{3FF09FE2-15EC-7E2F-C0F1-6C2EB4A84DD9}"/>
          </ac:spMkLst>
        </pc:spChg>
        <pc:spChg chg="add del mod">
          <ac:chgData name="Pavan Alapati" userId="677d7762-9684-4613-b646-157b895c782c" providerId="ADAL" clId="{BB99BB8A-55F9-4097-A8E8-7DE8222B1516}" dt="2022-09-15T03:52:55.719" v="240" actId="478"/>
          <ac:spMkLst>
            <pc:docMk/>
            <pc:sldMk cId="1405437349" sldId="306"/>
            <ac:spMk id="28" creationId="{C50865CD-7CCA-8C24-3F5B-2810B13BF7DB}"/>
          </ac:spMkLst>
        </pc:spChg>
        <pc:spChg chg="add mod">
          <ac:chgData name="Pavan Alapati" userId="677d7762-9684-4613-b646-157b895c782c" providerId="ADAL" clId="{BB99BB8A-55F9-4097-A8E8-7DE8222B1516}" dt="2022-09-15T03:52:48.602" v="239"/>
          <ac:spMkLst>
            <pc:docMk/>
            <pc:sldMk cId="1405437349" sldId="306"/>
            <ac:spMk id="29" creationId="{C5DB542A-371B-6A01-4904-8CE8D0CEBC58}"/>
          </ac:spMkLst>
        </pc:spChg>
        <pc:spChg chg="add mod">
          <ac:chgData name="Pavan Alapati" userId="677d7762-9684-4613-b646-157b895c782c" providerId="ADAL" clId="{BB99BB8A-55F9-4097-A8E8-7DE8222B1516}" dt="2022-09-15T03:52:48.602" v="239"/>
          <ac:spMkLst>
            <pc:docMk/>
            <pc:sldMk cId="1405437349" sldId="306"/>
            <ac:spMk id="31" creationId="{377D878E-63F1-D026-577F-CD5087EA8F66}"/>
          </ac:spMkLst>
        </pc:spChg>
        <pc:spChg chg="mod">
          <ac:chgData name="Pavan Alapati" userId="677d7762-9684-4613-b646-157b895c782c" providerId="ADAL" clId="{BB99BB8A-55F9-4097-A8E8-7DE8222B1516}" dt="2022-09-15T03:52:46.395" v="238" actId="1036"/>
          <ac:spMkLst>
            <pc:docMk/>
            <pc:sldMk cId="1405437349" sldId="306"/>
            <ac:spMk id="34" creationId="{6568A639-731F-4BA9-8624-F548D9426E02}"/>
          </ac:spMkLst>
        </pc:spChg>
        <pc:spChg chg="add mod">
          <ac:chgData name="Pavan Alapati" userId="677d7762-9684-4613-b646-157b895c782c" providerId="ADAL" clId="{BB99BB8A-55F9-4097-A8E8-7DE8222B1516}" dt="2022-09-15T03:54:00.594" v="253" actId="1076"/>
          <ac:spMkLst>
            <pc:docMk/>
            <pc:sldMk cId="1405437349" sldId="306"/>
            <ac:spMk id="41" creationId="{779F5763-0F0D-1608-B9DE-E9692B99C9A1}"/>
          </ac:spMkLst>
        </pc:spChg>
        <pc:grpChg chg="add mod">
          <ac:chgData name="Pavan Alapati" userId="677d7762-9684-4613-b646-157b895c782c" providerId="ADAL" clId="{BB99BB8A-55F9-4097-A8E8-7DE8222B1516}" dt="2022-09-15T03:52:38.900" v="206" actId="164"/>
          <ac:grpSpMkLst>
            <pc:docMk/>
            <pc:sldMk cId="1405437349" sldId="306"/>
            <ac:grpSpMk id="5" creationId="{A08C9120-94ED-C2B0-AC5F-1D5FDA83118A}"/>
          </ac:grpSpMkLst>
        </pc:grpChg>
        <pc:cxnChg chg="mod">
          <ac:chgData name="Pavan Alapati" userId="677d7762-9684-4613-b646-157b895c782c" providerId="ADAL" clId="{BB99BB8A-55F9-4097-A8E8-7DE8222B1516}" dt="2022-09-15T03:52:46.395" v="238" actId="1036"/>
          <ac:cxnSpMkLst>
            <pc:docMk/>
            <pc:sldMk cId="1405437349" sldId="306"/>
            <ac:cxnSpMk id="15" creationId="{0A7311E3-3709-4A72-914F-06D2B75B0232}"/>
          </ac:cxnSpMkLst>
        </pc:cxnChg>
        <pc:cxnChg chg="mod">
          <ac:chgData name="Pavan Alapati" userId="677d7762-9684-4613-b646-157b895c782c" providerId="ADAL" clId="{BB99BB8A-55F9-4097-A8E8-7DE8222B1516}" dt="2022-09-15T03:52:46.395" v="238" actId="1036"/>
          <ac:cxnSpMkLst>
            <pc:docMk/>
            <pc:sldMk cId="1405437349" sldId="306"/>
            <ac:cxnSpMk id="17" creationId="{EACAC372-8911-43F5-9475-393BD4F0EF2A}"/>
          </ac:cxnSpMkLst>
        </pc:cxnChg>
        <pc:cxnChg chg="mod">
          <ac:chgData name="Pavan Alapati" userId="677d7762-9684-4613-b646-157b895c782c" providerId="ADAL" clId="{BB99BB8A-55F9-4097-A8E8-7DE8222B1516}" dt="2022-09-15T03:52:46.395" v="238" actId="1036"/>
          <ac:cxnSpMkLst>
            <pc:docMk/>
            <pc:sldMk cId="1405437349" sldId="306"/>
            <ac:cxnSpMk id="20" creationId="{90005345-F22B-498A-8092-78012B254860}"/>
          </ac:cxnSpMkLst>
        </pc:cxnChg>
        <pc:cxnChg chg="mod">
          <ac:chgData name="Pavan Alapati" userId="677d7762-9684-4613-b646-157b895c782c" providerId="ADAL" clId="{BB99BB8A-55F9-4097-A8E8-7DE8222B1516}" dt="2022-09-15T03:52:46.395" v="238" actId="1036"/>
          <ac:cxnSpMkLst>
            <pc:docMk/>
            <pc:sldMk cId="1405437349" sldId="306"/>
            <ac:cxnSpMk id="21" creationId="{D977C6E3-929A-4E6E-923B-C68ACEF38C25}"/>
          </ac:cxnSpMkLst>
        </pc:cxnChg>
        <pc:cxnChg chg="mod">
          <ac:chgData name="Pavan Alapati" userId="677d7762-9684-4613-b646-157b895c782c" providerId="ADAL" clId="{BB99BB8A-55F9-4097-A8E8-7DE8222B1516}" dt="2022-09-15T03:52:46.395" v="238" actId="1036"/>
          <ac:cxnSpMkLst>
            <pc:docMk/>
            <pc:sldMk cId="1405437349" sldId="306"/>
            <ac:cxnSpMk id="23" creationId="{ABC5EB96-541E-4FD4-9B31-C42569AC3451}"/>
          </ac:cxnSpMkLst>
        </pc:cxnChg>
        <pc:cxnChg chg="mod">
          <ac:chgData name="Pavan Alapati" userId="677d7762-9684-4613-b646-157b895c782c" providerId="ADAL" clId="{BB99BB8A-55F9-4097-A8E8-7DE8222B1516}" dt="2022-09-15T03:52:46.395" v="238" actId="1036"/>
          <ac:cxnSpMkLst>
            <pc:docMk/>
            <pc:sldMk cId="1405437349" sldId="306"/>
            <ac:cxnSpMk id="25" creationId="{8154C016-5574-40CD-A741-D63720BB0D1D}"/>
          </ac:cxnSpMkLst>
        </pc:cxnChg>
        <pc:cxnChg chg="mod">
          <ac:chgData name="Pavan Alapati" userId="677d7762-9684-4613-b646-157b895c782c" providerId="ADAL" clId="{BB99BB8A-55F9-4097-A8E8-7DE8222B1516}" dt="2022-09-15T03:52:46.395" v="238" actId="1036"/>
          <ac:cxnSpMkLst>
            <pc:docMk/>
            <pc:sldMk cId="1405437349" sldId="306"/>
            <ac:cxnSpMk id="30" creationId="{02A78962-03F0-4B0C-A73C-FC5F3232C0C4}"/>
          </ac:cxnSpMkLst>
        </pc:cxnChg>
        <pc:cxnChg chg="add mod">
          <ac:chgData name="Pavan Alapati" userId="677d7762-9684-4613-b646-157b895c782c" providerId="ADAL" clId="{BB99BB8A-55F9-4097-A8E8-7DE8222B1516}" dt="2022-09-15T03:52:48.602" v="239"/>
          <ac:cxnSpMkLst>
            <pc:docMk/>
            <pc:sldMk cId="1405437349" sldId="306"/>
            <ac:cxnSpMk id="32" creationId="{527036E7-A897-FB65-6D2E-E4C7B2DF1118}"/>
          </ac:cxnSpMkLst>
        </pc:cxnChg>
        <pc:cxnChg chg="add mod">
          <ac:chgData name="Pavan Alapati" userId="677d7762-9684-4613-b646-157b895c782c" providerId="ADAL" clId="{BB99BB8A-55F9-4097-A8E8-7DE8222B1516}" dt="2022-09-15T03:52:48.602" v="239"/>
          <ac:cxnSpMkLst>
            <pc:docMk/>
            <pc:sldMk cId="1405437349" sldId="306"/>
            <ac:cxnSpMk id="33" creationId="{C2DEF004-8C27-1765-ADDA-D1AF03E87425}"/>
          </ac:cxnSpMkLst>
        </pc:cxnChg>
        <pc:cxnChg chg="mod">
          <ac:chgData name="Pavan Alapati" userId="677d7762-9684-4613-b646-157b895c782c" providerId="ADAL" clId="{BB99BB8A-55F9-4097-A8E8-7DE8222B1516}" dt="2022-09-15T03:52:46.395" v="238" actId="1036"/>
          <ac:cxnSpMkLst>
            <pc:docMk/>
            <pc:sldMk cId="1405437349" sldId="306"/>
            <ac:cxnSpMk id="35" creationId="{F296B143-C797-4F7A-8BDA-21485DBF8F72}"/>
          </ac:cxnSpMkLst>
        </pc:cxnChg>
        <pc:cxnChg chg="add mod">
          <ac:chgData name="Pavan Alapati" userId="677d7762-9684-4613-b646-157b895c782c" providerId="ADAL" clId="{BB99BB8A-55F9-4097-A8E8-7DE8222B1516}" dt="2022-09-15T03:52:48.602" v="239"/>
          <ac:cxnSpMkLst>
            <pc:docMk/>
            <pc:sldMk cId="1405437349" sldId="306"/>
            <ac:cxnSpMk id="36" creationId="{C11B0CA8-9BA4-7042-0D9B-60D328A41E60}"/>
          </ac:cxnSpMkLst>
        </pc:cxnChg>
        <pc:cxnChg chg="add mod">
          <ac:chgData name="Pavan Alapati" userId="677d7762-9684-4613-b646-157b895c782c" providerId="ADAL" clId="{BB99BB8A-55F9-4097-A8E8-7DE8222B1516}" dt="2022-09-15T03:52:48.602" v="239"/>
          <ac:cxnSpMkLst>
            <pc:docMk/>
            <pc:sldMk cId="1405437349" sldId="306"/>
            <ac:cxnSpMk id="37" creationId="{9DA86D09-4A20-CFC2-1617-B7983E36D906}"/>
          </ac:cxnSpMkLst>
        </pc:cxnChg>
        <pc:cxnChg chg="add mod">
          <ac:chgData name="Pavan Alapati" userId="677d7762-9684-4613-b646-157b895c782c" providerId="ADAL" clId="{BB99BB8A-55F9-4097-A8E8-7DE8222B1516}" dt="2022-09-15T03:52:48.602" v="239"/>
          <ac:cxnSpMkLst>
            <pc:docMk/>
            <pc:sldMk cId="1405437349" sldId="306"/>
            <ac:cxnSpMk id="38" creationId="{9D2FA302-3A89-BA01-5049-8DE994EA43DA}"/>
          </ac:cxnSpMkLst>
        </pc:cxnChg>
        <pc:cxnChg chg="add mod">
          <ac:chgData name="Pavan Alapati" userId="677d7762-9684-4613-b646-157b895c782c" providerId="ADAL" clId="{BB99BB8A-55F9-4097-A8E8-7DE8222B1516}" dt="2022-09-15T03:53:16.145" v="244" actId="14100"/>
          <ac:cxnSpMkLst>
            <pc:docMk/>
            <pc:sldMk cId="1405437349" sldId="306"/>
            <ac:cxnSpMk id="39" creationId="{8F7E51B5-B63F-8E12-651B-F498EA39E633}"/>
          </ac:cxnSpMkLst>
        </pc:cxnChg>
        <pc:cxnChg chg="add mod">
          <ac:chgData name="Pavan Alapati" userId="677d7762-9684-4613-b646-157b895c782c" providerId="ADAL" clId="{BB99BB8A-55F9-4097-A8E8-7DE8222B1516}" dt="2022-09-15T03:54:00.594" v="253" actId="1076"/>
          <ac:cxnSpMkLst>
            <pc:docMk/>
            <pc:sldMk cId="1405437349" sldId="306"/>
            <ac:cxnSpMk id="40" creationId="{D9D2913F-5EEB-1E45-7F1C-D0621C0C8F07}"/>
          </ac:cxnSpMkLst>
        </pc:cxnChg>
        <pc:cxnChg chg="add del mod">
          <ac:chgData name="Pavan Alapati" userId="677d7762-9684-4613-b646-157b895c782c" providerId="ADAL" clId="{BB99BB8A-55F9-4097-A8E8-7DE8222B1516}" dt="2022-09-15T03:52:58.136" v="241" actId="478"/>
          <ac:cxnSpMkLst>
            <pc:docMk/>
            <pc:sldMk cId="1405437349" sldId="306"/>
            <ac:cxnSpMk id="42" creationId="{2379A01C-1EB7-C6A0-D183-633B5EE09C64}"/>
          </ac:cxnSpMkLst>
        </pc:cxnChg>
      </pc:sldChg>
      <pc:sldChg chg="addSp delSp modSp mod addAnim delAnim modAnim">
        <pc:chgData name="Pavan Alapati" userId="677d7762-9684-4613-b646-157b895c782c" providerId="ADAL" clId="{BB99BB8A-55F9-4097-A8E8-7DE8222B1516}" dt="2022-09-15T03:41:21.580" v="199"/>
        <pc:sldMkLst>
          <pc:docMk/>
          <pc:sldMk cId="1387175571" sldId="307"/>
        </pc:sldMkLst>
        <pc:spChg chg="mod">
          <ac:chgData name="Pavan Alapati" userId="677d7762-9684-4613-b646-157b895c782c" providerId="ADAL" clId="{BB99BB8A-55F9-4097-A8E8-7DE8222B1516}" dt="2022-09-15T03:36:56.879" v="166" actId="1076"/>
          <ac:spMkLst>
            <pc:docMk/>
            <pc:sldMk cId="1387175571" sldId="307"/>
            <ac:spMk id="4" creationId="{00000000-0000-0000-0000-000000000000}"/>
          </ac:spMkLst>
        </pc:spChg>
        <pc:spChg chg="del mod topLvl">
          <ac:chgData name="Pavan Alapati" userId="677d7762-9684-4613-b646-157b895c782c" providerId="ADAL" clId="{BB99BB8A-55F9-4097-A8E8-7DE8222B1516}" dt="2022-09-15T03:38:30.992" v="181" actId="478"/>
          <ac:spMkLst>
            <pc:docMk/>
            <pc:sldMk cId="1387175571" sldId="307"/>
            <ac:spMk id="32" creationId="{FE90A553-C638-4128-AE6A-5B29ACD3D57A}"/>
          </ac:spMkLst>
        </pc:spChg>
        <pc:spChg chg="del mod topLvl">
          <ac:chgData name="Pavan Alapati" userId="677d7762-9684-4613-b646-157b895c782c" providerId="ADAL" clId="{BB99BB8A-55F9-4097-A8E8-7DE8222B1516}" dt="2022-09-15T03:38:32.554" v="182" actId="478"/>
          <ac:spMkLst>
            <pc:docMk/>
            <pc:sldMk cId="1387175571" sldId="307"/>
            <ac:spMk id="47" creationId="{4FA25EB5-8560-42E5-BF6D-EA47CA115B27}"/>
          </ac:spMkLst>
        </pc:spChg>
        <pc:spChg chg="mod topLvl">
          <ac:chgData name="Pavan Alapati" userId="677d7762-9684-4613-b646-157b895c782c" providerId="ADAL" clId="{BB99BB8A-55F9-4097-A8E8-7DE8222B1516}" dt="2022-09-15T03:35:09.422" v="151" actId="164"/>
          <ac:spMkLst>
            <pc:docMk/>
            <pc:sldMk cId="1387175571" sldId="307"/>
            <ac:spMk id="64" creationId="{98C102FA-CAAF-4CC2-843D-4F84C362F5F5}"/>
          </ac:spMkLst>
        </pc:spChg>
        <pc:spChg chg="mod topLvl">
          <ac:chgData name="Pavan Alapati" userId="677d7762-9684-4613-b646-157b895c782c" providerId="ADAL" clId="{BB99BB8A-55F9-4097-A8E8-7DE8222B1516}" dt="2022-09-15T03:38:59.467" v="187" actId="164"/>
          <ac:spMkLst>
            <pc:docMk/>
            <pc:sldMk cId="1387175571" sldId="307"/>
            <ac:spMk id="67" creationId="{7DC2FC73-579D-4B18-9D62-A036FD29885D}"/>
          </ac:spMkLst>
        </pc:spChg>
        <pc:spChg chg="mod topLvl">
          <ac:chgData name="Pavan Alapati" userId="677d7762-9684-4613-b646-157b895c782c" providerId="ADAL" clId="{BB99BB8A-55F9-4097-A8E8-7DE8222B1516}" dt="2022-09-15T03:38:59.467" v="187" actId="164"/>
          <ac:spMkLst>
            <pc:docMk/>
            <pc:sldMk cId="1387175571" sldId="307"/>
            <ac:spMk id="68" creationId="{A77FE52E-06F4-4E05-A753-E46773DA9D69}"/>
          </ac:spMkLst>
        </pc:spChg>
        <pc:spChg chg="del mod topLvl">
          <ac:chgData name="Pavan Alapati" userId="677d7762-9684-4613-b646-157b895c782c" providerId="ADAL" clId="{BB99BB8A-55F9-4097-A8E8-7DE8222B1516}" dt="2022-09-15T03:38:29.735" v="180" actId="478"/>
          <ac:spMkLst>
            <pc:docMk/>
            <pc:sldMk cId="1387175571" sldId="307"/>
            <ac:spMk id="72" creationId="{10BDB6C0-1BCF-49AE-B1F6-38A8900F59D0}"/>
          </ac:spMkLst>
        </pc:spChg>
        <pc:spChg chg="mod topLvl">
          <ac:chgData name="Pavan Alapati" userId="677d7762-9684-4613-b646-157b895c782c" providerId="ADAL" clId="{BB99BB8A-55F9-4097-A8E8-7DE8222B1516}" dt="2022-09-15T03:35:09.422" v="151" actId="164"/>
          <ac:spMkLst>
            <pc:docMk/>
            <pc:sldMk cId="1387175571" sldId="307"/>
            <ac:spMk id="74" creationId="{13BB07E2-F653-45ED-8725-0256ABDA5E63}"/>
          </ac:spMkLst>
        </pc:spChg>
        <pc:spChg chg="add del mod topLvl">
          <ac:chgData name="Pavan Alapati" userId="677d7762-9684-4613-b646-157b895c782c" providerId="ADAL" clId="{BB99BB8A-55F9-4097-A8E8-7DE8222B1516}" dt="2022-09-15T03:38:54.223" v="186" actId="165"/>
          <ac:spMkLst>
            <pc:docMk/>
            <pc:sldMk cId="1387175571" sldId="307"/>
            <ac:spMk id="82" creationId="{42748B11-807A-4E2C-A276-660AA2CE2253}"/>
          </ac:spMkLst>
        </pc:spChg>
        <pc:spChg chg="mod topLvl">
          <ac:chgData name="Pavan Alapati" userId="677d7762-9684-4613-b646-157b895c782c" providerId="ADAL" clId="{BB99BB8A-55F9-4097-A8E8-7DE8222B1516}" dt="2022-09-15T03:35:09.422" v="151" actId="164"/>
          <ac:spMkLst>
            <pc:docMk/>
            <pc:sldMk cId="1387175571" sldId="307"/>
            <ac:spMk id="83" creationId="{FCF6540F-6959-4C7D-9068-084BD6F2FF27}"/>
          </ac:spMkLst>
        </pc:spChg>
        <pc:spChg chg="del mod topLvl">
          <ac:chgData name="Pavan Alapati" userId="677d7762-9684-4613-b646-157b895c782c" providerId="ADAL" clId="{BB99BB8A-55F9-4097-A8E8-7DE8222B1516}" dt="2022-09-15T03:30:52.578" v="92" actId="478"/>
          <ac:spMkLst>
            <pc:docMk/>
            <pc:sldMk cId="1387175571" sldId="307"/>
            <ac:spMk id="89" creationId="{0E8DBFEB-1F5D-4AE8-8F53-205E9D6AB8E1}"/>
          </ac:spMkLst>
        </pc:spChg>
        <pc:spChg chg="del mod topLvl">
          <ac:chgData name="Pavan Alapati" userId="677d7762-9684-4613-b646-157b895c782c" providerId="ADAL" clId="{BB99BB8A-55F9-4097-A8E8-7DE8222B1516}" dt="2022-09-15T03:30:45.599" v="89" actId="478"/>
          <ac:spMkLst>
            <pc:docMk/>
            <pc:sldMk cId="1387175571" sldId="307"/>
            <ac:spMk id="90" creationId="{A1F892D2-2488-4F13-9CD9-93E85AA2E75B}"/>
          </ac:spMkLst>
        </pc:spChg>
        <pc:spChg chg="del mod topLvl">
          <ac:chgData name="Pavan Alapati" userId="677d7762-9684-4613-b646-157b895c782c" providerId="ADAL" clId="{BB99BB8A-55F9-4097-A8E8-7DE8222B1516}" dt="2022-09-15T03:30:36.866" v="84" actId="478"/>
          <ac:spMkLst>
            <pc:docMk/>
            <pc:sldMk cId="1387175571" sldId="307"/>
            <ac:spMk id="91" creationId="{92D4A262-9052-470C-B9EF-D444515D1FAC}"/>
          </ac:spMkLst>
        </pc:spChg>
        <pc:spChg chg="del mod topLvl">
          <ac:chgData name="Pavan Alapati" userId="677d7762-9684-4613-b646-157b895c782c" providerId="ADAL" clId="{BB99BB8A-55F9-4097-A8E8-7DE8222B1516}" dt="2022-09-15T03:24:49.543" v="46" actId="478"/>
          <ac:spMkLst>
            <pc:docMk/>
            <pc:sldMk cId="1387175571" sldId="307"/>
            <ac:spMk id="95" creationId="{C23E4372-9802-4272-8C1D-064416C80ABB}"/>
          </ac:spMkLst>
        </pc:spChg>
        <pc:spChg chg="del mod topLvl">
          <ac:chgData name="Pavan Alapati" userId="677d7762-9684-4613-b646-157b895c782c" providerId="ADAL" clId="{BB99BB8A-55F9-4097-A8E8-7DE8222B1516}" dt="2022-09-15T03:30:58.394" v="95" actId="478"/>
          <ac:spMkLst>
            <pc:docMk/>
            <pc:sldMk cId="1387175571" sldId="307"/>
            <ac:spMk id="97" creationId="{C6A269CF-DD2E-4FAF-9AF2-7B5D3EBABEDF}"/>
          </ac:spMkLst>
        </pc:spChg>
        <pc:spChg chg="del mod topLvl">
          <ac:chgData name="Pavan Alapati" userId="677d7762-9684-4613-b646-157b895c782c" providerId="ADAL" clId="{BB99BB8A-55F9-4097-A8E8-7DE8222B1516}" dt="2022-09-15T03:30:50.997" v="91" actId="478"/>
          <ac:spMkLst>
            <pc:docMk/>
            <pc:sldMk cId="1387175571" sldId="307"/>
            <ac:spMk id="100" creationId="{2124CEDF-2995-496E-A0FA-415737950598}"/>
          </ac:spMkLst>
        </pc:spChg>
        <pc:spChg chg="del mod topLvl">
          <ac:chgData name="Pavan Alapati" userId="677d7762-9684-4613-b646-157b895c782c" providerId="ADAL" clId="{BB99BB8A-55F9-4097-A8E8-7DE8222B1516}" dt="2022-09-15T03:30:43.862" v="87" actId="478"/>
          <ac:spMkLst>
            <pc:docMk/>
            <pc:sldMk cId="1387175571" sldId="307"/>
            <ac:spMk id="101" creationId="{E3EC9147-91BD-4965-9603-E09F5F0D4FAA}"/>
          </ac:spMkLst>
        </pc:spChg>
        <pc:spChg chg="del mod topLvl">
          <ac:chgData name="Pavan Alapati" userId="677d7762-9684-4613-b646-157b895c782c" providerId="ADAL" clId="{BB99BB8A-55F9-4097-A8E8-7DE8222B1516}" dt="2022-09-15T03:30:34.063" v="83" actId="478"/>
          <ac:spMkLst>
            <pc:docMk/>
            <pc:sldMk cId="1387175571" sldId="307"/>
            <ac:spMk id="102" creationId="{C0FC88B0-F88A-429F-947E-B5EE6C8B6AE0}"/>
          </ac:spMkLst>
        </pc:spChg>
        <pc:spChg chg="del mod topLvl">
          <ac:chgData name="Pavan Alapati" userId="677d7762-9684-4613-b646-157b895c782c" providerId="ADAL" clId="{BB99BB8A-55F9-4097-A8E8-7DE8222B1516}" dt="2022-09-15T03:24:47.321" v="45" actId="478"/>
          <ac:spMkLst>
            <pc:docMk/>
            <pc:sldMk cId="1387175571" sldId="307"/>
            <ac:spMk id="106" creationId="{405A27DB-970A-4F6E-9BBE-F62741C80AD0}"/>
          </ac:spMkLst>
        </pc:spChg>
        <pc:spChg chg="del mod topLvl">
          <ac:chgData name="Pavan Alapati" userId="677d7762-9684-4613-b646-157b895c782c" providerId="ADAL" clId="{BB99BB8A-55F9-4097-A8E8-7DE8222B1516}" dt="2022-09-15T03:30:56.835" v="94" actId="478"/>
          <ac:spMkLst>
            <pc:docMk/>
            <pc:sldMk cId="1387175571" sldId="307"/>
            <ac:spMk id="108" creationId="{2AB16978-40A8-491E-8E4C-1AE55FDEFA54}"/>
          </ac:spMkLst>
        </pc:spChg>
        <pc:spChg chg="mod topLvl">
          <ac:chgData name="Pavan Alapati" userId="677d7762-9684-4613-b646-157b895c782c" providerId="ADAL" clId="{BB99BB8A-55F9-4097-A8E8-7DE8222B1516}" dt="2022-09-15T03:32:26.033" v="113" actId="164"/>
          <ac:spMkLst>
            <pc:docMk/>
            <pc:sldMk cId="1387175571" sldId="307"/>
            <ac:spMk id="111" creationId="{CA596ABB-AACB-482E-8C2C-1AEA101EC720}"/>
          </ac:spMkLst>
        </pc:spChg>
        <pc:spChg chg="mod topLvl">
          <ac:chgData name="Pavan Alapati" userId="677d7762-9684-4613-b646-157b895c782c" providerId="ADAL" clId="{BB99BB8A-55F9-4097-A8E8-7DE8222B1516}" dt="2022-09-15T03:32:13.489" v="111" actId="164"/>
          <ac:spMkLst>
            <pc:docMk/>
            <pc:sldMk cId="1387175571" sldId="307"/>
            <ac:spMk id="112" creationId="{7190D1A7-4F8F-4078-A9C8-710C551BE1D2}"/>
          </ac:spMkLst>
        </pc:spChg>
        <pc:spChg chg="mod topLvl">
          <ac:chgData name="Pavan Alapati" userId="677d7762-9684-4613-b646-157b895c782c" providerId="ADAL" clId="{BB99BB8A-55F9-4097-A8E8-7DE8222B1516}" dt="2022-09-15T03:32:13.489" v="111" actId="164"/>
          <ac:spMkLst>
            <pc:docMk/>
            <pc:sldMk cId="1387175571" sldId="307"/>
            <ac:spMk id="113" creationId="{B47099A6-33C9-4BCC-97A9-A16137B88094}"/>
          </ac:spMkLst>
        </pc:spChg>
        <pc:spChg chg="mod topLvl">
          <ac:chgData name="Pavan Alapati" userId="677d7762-9684-4613-b646-157b895c782c" providerId="ADAL" clId="{BB99BB8A-55F9-4097-A8E8-7DE8222B1516}" dt="2022-09-15T03:32:21.629" v="112" actId="164"/>
          <ac:spMkLst>
            <pc:docMk/>
            <pc:sldMk cId="1387175571" sldId="307"/>
            <ac:spMk id="117" creationId="{386ED421-0B6E-49D9-B78B-D85D570A78BD}"/>
          </ac:spMkLst>
        </pc:spChg>
        <pc:spChg chg="mod topLvl">
          <ac:chgData name="Pavan Alapati" userId="677d7762-9684-4613-b646-157b895c782c" providerId="ADAL" clId="{BB99BB8A-55F9-4097-A8E8-7DE8222B1516}" dt="2022-09-15T03:32:21.629" v="112" actId="164"/>
          <ac:spMkLst>
            <pc:docMk/>
            <pc:sldMk cId="1387175571" sldId="307"/>
            <ac:spMk id="119" creationId="{36B469CA-3053-4BDA-BE03-CC0F3E09E182}"/>
          </ac:spMkLst>
        </pc:spChg>
        <pc:spChg chg="mod topLvl">
          <ac:chgData name="Pavan Alapati" userId="677d7762-9684-4613-b646-157b895c782c" providerId="ADAL" clId="{BB99BB8A-55F9-4097-A8E8-7DE8222B1516}" dt="2022-09-15T03:32:31.937" v="114" actId="164"/>
          <ac:spMkLst>
            <pc:docMk/>
            <pc:sldMk cId="1387175571" sldId="307"/>
            <ac:spMk id="121" creationId="{F33DD1B7-7D4B-4083-9515-ED8A9E5A89A8}"/>
          </ac:spMkLst>
        </pc:spChg>
        <pc:spChg chg="mod">
          <ac:chgData name="Pavan Alapati" userId="677d7762-9684-4613-b646-157b895c782c" providerId="ADAL" clId="{BB99BB8A-55F9-4097-A8E8-7DE8222B1516}" dt="2022-09-15T03:38:42.265" v="185" actId="1076"/>
          <ac:spMkLst>
            <pc:docMk/>
            <pc:sldMk cId="1387175571" sldId="307"/>
            <ac:spMk id="123" creationId="{034F07FF-21F6-3276-520A-B08171A31B8D}"/>
          </ac:spMkLst>
        </pc:spChg>
        <pc:spChg chg="mod topLvl">
          <ac:chgData name="Pavan Alapati" userId="677d7762-9684-4613-b646-157b895c782c" providerId="ADAL" clId="{BB99BB8A-55F9-4097-A8E8-7DE8222B1516}" dt="2022-09-15T03:32:21.629" v="112" actId="164"/>
          <ac:spMkLst>
            <pc:docMk/>
            <pc:sldMk cId="1387175571" sldId="307"/>
            <ac:spMk id="124" creationId="{337DE247-53AA-9E11-1915-C8592348CCF0}"/>
          </ac:spMkLst>
        </pc:spChg>
        <pc:spChg chg="mod topLvl">
          <ac:chgData name="Pavan Alapati" userId="677d7762-9684-4613-b646-157b895c782c" providerId="ADAL" clId="{BB99BB8A-55F9-4097-A8E8-7DE8222B1516}" dt="2022-09-15T03:32:13.489" v="111" actId="164"/>
          <ac:spMkLst>
            <pc:docMk/>
            <pc:sldMk cId="1387175571" sldId="307"/>
            <ac:spMk id="126" creationId="{7AF313A0-8224-07E0-9316-214AA0F5E7C0}"/>
          </ac:spMkLst>
        </pc:spChg>
        <pc:spChg chg="mod topLvl">
          <ac:chgData name="Pavan Alapati" userId="677d7762-9684-4613-b646-157b895c782c" providerId="ADAL" clId="{BB99BB8A-55F9-4097-A8E8-7DE8222B1516}" dt="2022-09-15T03:35:49.152" v="160" actId="1076"/>
          <ac:spMkLst>
            <pc:docMk/>
            <pc:sldMk cId="1387175571" sldId="307"/>
            <ac:spMk id="127" creationId="{282F4AD0-53AA-F0BC-02E4-68D4C03E9877}"/>
          </ac:spMkLst>
        </pc:spChg>
        <pc:grpChg chg="del mod topLvl">
          <ac:chgData name="Pavan Alapati" userId="677d7762-9684-4613-b646-157b895c782c" providerId="ADAL" clId="{BB99BB8A-55F9-4097-A8E8-7DE8222B1516}" dt="2022-09-15T03:33:47.729" v="135" actId="165"/>
          <ac:grpSpMkLst>
            <pc:docMk/>
            <pc:sldMk cId="1387175571" sldId="307"/>
            <ac:grpSpMk id="12" creationId="{59FE1CB4-3C72-1F22-534E-9C9E59C67302}"/>
          </ac:grpSpMkLst>
        </pc:grpChg>
        <pc:grpChg chg="del mod topLvl">
          <ac:chgData name="Pavan Alapati" userId="677d7762-9684-4613-b646-157b895c782c" providerId="ADAL" clId="{BB99BB8A-55F9-4097-A8E8-7DE8222B1516}" dt="2022-09-15T03:33:44.015" v="134" actId="165"/>
          <ac:grpSpMkLst>
            <pc:docMk/>
            <pc:sldMk cId="1387175571" sldId="307"/>
            <ac:grpSpMk id="13" creationId="{50A28E7E-D6F7-CB75-944B-8B6B1A8C7E0B}"/>
          </ac:grpSpMkLst>
        </pc:grpChg>
        <pc:grpChg chg="add del">
          <ac:chgData name="Pavan Alapati" userId="677d7762-9684-4613-b646-157b895c782c" providerId="ADAL" clId="{BB99BB8A-55F9-4097-A8E8-7DE8222B1516}" dt="2022-09-15T03:33:04.903" v="122" actId="165"/>
          <ac:grpSpMkLst>
            <pc:docMk/>
            <pc:sldMk cId="1387175571" sldId="307"/>
            <ac:grpSpMk id="16" creationId="{397B8147-E940-01DE-DF6B-4E742A9DFD3B}"/>
          </ac:grpSpMkLst>
        </pc:grpChg>
        <pc:grpChg chg="del">
          <ac:chgData name="Pavan Alapati" userId="677d7762-9684-4613-b646-157b895c782c" providerId="ADAL" clId="{BB99BB8A-55F9-4097-A8E8-7DE8222B1516}" dt="2022-09-15T03:22:19.050" v="23" actId="165"/>
          <ac:grpSpMkLst>
            <pc:docMk/>
            <pc:sldMk cId="1387175571" sldId="307"/>
            <ac:grpSpMk id="19" creationId="{A017B063-13FF-3B75-9D55-4CC235B7594E}"/>
          </ac:grpSpMkLst>
        </pc:grpChg>
        <pc:grpChg chg="del">
          <ac:chgData name="Pavan Alapati" userId="677d7762-9684-4613-b646-157b895c782c" providerId="ADAL" clId="{BB99BB8A-55F9-4097-A8E8-7DE8222B1516}" dt="2022-09-15T03:23:41.393" v="32" actId="165"/>
          <ac:grpSpMkLst>
            <pc:docMk/>
            <pc:sldMk cId="1387175571" sldId="307"/>
            <ac:grpSpMk id="20" creationId="{6CEC17C7-4388-ACF4-EB03-E23F22EDE8D2}"/>
          </ac:grpSpMkLst>
        </pc:grpChg>
        <pc:grpChg chg="add del mod">
          <ac:chgData name="Pavan Alapati" userId="677d7762-9684-4613-b646-157b895c782c" providerId="ADAL" clId="{BB99BB8A-55F9-4097-A8E8-7DE8222B1516}" dt="2022-09-15T03:30:28.536" v="81" actId="165"/>
          <ac:grpSpMkLst>
            <pc:docMk/>
            <pc:sldMk cId="1387175571" sldId="307"/>
            <ac:grpSpMk id="35" creationId="{2DC7F827-A044-239B-5E3C-6252F456B2DB}"/>
          </ac:grpSpMkLst>
        </pc:grpChg>
        <pc:grpChg chg="add del mod">
          <ac:chgData name="Pavan Alapati" userId="677d7762-9684-4613-b646-157b895c782c" providerId="ADAL" clId="{BB99BB8A-55F9-4097-A8E8-7DE8222B1516}" dt="2022-09-15T03:29:04.962" v="74" actId="165"/>
          <ac:grpSpMkLst>
            <pc:docMk/>
            <pc:sldMk cId="1387175571" sldId="307"/>
            <ac:grpSpMk id="43" creationId="{67DAEB38-14DB-52AA-FA72-40D0783A7A22}"/>
          </ac:grpSpMkLst>
        </pc:grpChg>
        <pc:grpChg chg="add mod">
          <ac:chgData name="Pavan Alapati" userId="677d7762-9684-4613-b646-157b895c782c" providerId="ADAL" clId="{BB99BB8A-55F9-4097-A8E8-7DE8222B1516}" dt="2022-09-15T03:32:13.489" v="111" actId="164"/>
          <ac:grpSpMkLst>
            <pc:docMk/>
            <pc:sldMk cId="1387175571" sldId="307"/>
            <ac:grpSpMk id="58" creationId="{7AAEEF5E-C2B2-9219-4CAE-669F39C39AEE}"/>
          </ac:grpSpMkLst>
        </pc:grpChg>
        <pc:grpChg chg="add mod">
          <ac:chgData name="Pavan Alapati" userId="677d7762-9684-4613-b646-157b895c782c" providerId="ADAL" clId="{BB99BB8A-55F9-4097-A8E8-7DE8222B1516}" dt="2022-09-15T03:40:14.416" v="198" actId="1076"/>
          <ac:grpSpMkLst>
            <pc:docMk/>
            <pc:sldMk cId="1387175571" sldId="307"/>
            <ac:grpSpMk id="61" creationId="{44F7060A-85F6-44E9-03FF-240D7E7C4ACE}"/>
          </ac:grpSpMkLst>
        </pc:grpChg>
        <pc:grpChg chg="add mod">
          <ac:chgData name="Pavan Alapati" userId="677d7762-9684-4613-b646-157b895c782c" providerId="ADAL" clId="{BB99BB8A-55F9-4097-A8E8-7DE8222B1516}" dt="2022-09-15T03:32:26.033" v="113" actId="164"/>
          <ac:grpSpMkLst>
            <pc:docMk/>
            <pc:sldMk cId="1387175571" sldId="307"/>
            <ac:grpSpMk id="62" creationId="{EF6B5504-6357-F123-B6EA-5B27F515A703}"/>
          </ac:grpSpMkLst>
        </pc:grpChg>
        <pc:grpChg chg="add mod">
          <ac:chgData name="Pavan Alapati" userId="677d7762-9684-4613-b646-157b895c782c" providerId="ADAL" clId="{BB99BB8A-55F9-4097-A8E8-7DE8222B1516}" dt="2022-09-15T03:39:55.240" v="191" actId="1076"/>
          <ac:grpSpMkLst>
            <pc:docMk/>
            <pc:sldMk cId="1387175571" sldId="307"/>
            <ac:grpSpMk id="63" creationId="{2E3BC2A5-76A0-8C2C-19FE-E31823826241}"/>
          </ac:grpSpMkLst>
        </pc:grpChg>
        <pc:grpChg chg="add del mod">
          <ac:chgData name="Pavan Alapati" userId="677d7762-9684-4613-b646-157b895c782c" providerId="ADAL" clId="{BB99BB8A-55F9-4097-A8E8-7DE8222B1516}" dt="2022-09-15T03:38:54.223" v="186" actId="165"/>
          <ac:grpSpMkLst>
            <pc:docMk/>
            <pc:sldMk cId="1387175571" sldId="307"/>
            <ac:grpSpMk id="81" creationId="{96FD37EF-5766-7AF3-59B4-DA37EA6D5739}"/>
          </ac:grpSpMkLst>
        </pc:grpChg>
        <pc:grpChg chg="add mod">
          <ac:chgData name="Pavan Alapati" userId="677d7762-9684-4613-b646-157b895c782c" providerId="ADAL" clId="{BB99BB8A-55F9-4097-A8E8-7DE8222B1516}" dt="2022-09-15T03:38:39.027" v="184" actId="1076"/>
          <ac:grpSpMkLst>
            <pc:docMk/>
            <pc:sldMk cId="1387175571" sldId="307"/>
            <ac:grpSpMk id="85" creationId="{ABD75140-E11F-6E88-41C7-C78746955C30}"/>
          </ac:grpSpMkLst>
        </pc:grpChg>
        <pc:grpChg chg="add mod">
          <ac:chgData name="Pavan Alapati" userId="677d7762-9684-4613-b646-157b895c782c" providerId="ADAL" clId="{BB99BB8A-55F9-4097-A8E8-7DE8222B1516}" dt="2022-09-15T03:38:59.467" v="187" actId="164"/>
          <ac:grpSpMkLst>
            <pc:docMk/>
            <pc:sldMk cId="1387175571" sldId="307"/>
            <ac:grpSpMk id="87" creationId="{A97B0C2B-FBC7-97C4-24D6-C4713E218097}"/>
          </ac:grpSpMkLst>
        </pc:grpChg>
        <pc:cxnChg chg="add del mod topLvl">
          <ac:chgData name="Pavan Alapati" userId="677d7762-9684-4613-b646-157b895c782c" providerId="ADAL" clId="{BB99BB8A-55F9-4097-A8E8-7DE8222B1516}" dt="2022-09-15T03:37:33.531" v="170" actId="478"/>
          <ac:cxnSpMkLst>
            <pc:docMk/>
            <pc:sldMk cId="1387175571" sldId="307"/>
            <ac:cxnSpMk id="29" creationId="{013E1209-3875-43F7-8DF7-AAE1BC4AF786}"/>
          </ac:cxnSpMkLst>
        </pc:cxnChg>
        <pc:cxnChg chg="del mod topLvl">
          <ac:chgData name="Pavan Alapati" userId="677d7762-9684-4613-b646-157b895c782c" providerId="ADAL" clId="{BB99BB8A-55F9-4097-A8E8-7DE8222B1516}" dt="2022-09-15T03:38:34.109" v="183" actId="478"/>
          <ac:cxnSpMkLst>
            <pc:docMk/>
            <pc:sldMk cId="1387175571" sldId="307"/>
            <ac:cxnSpMk id="48" creationId="{2434A434-F01F-47E2-99AC-68E9026C4E1F}"/>
          </ac:cxnSpMkLst>
        </pc:cxnChg>
        <pc:cxnChg chg="mod topLvl">
          <ac:chgData name="Pavan Alapati" userId="677d7762-9684-4613-b646-157b895c782c" providerId="ADAL" clId="{BB99BB8A-55F9-4097-A8E8-7DE8222B1516}" dt="2022-09-15T03:38:59.467" v="187" actId="164"/>
          <ac:cxnSpMkLst>
            <pc:docMk/>
            <pc:sldMk cId="1387175571" sldId="307"/>
            <ac:cxnSpMk id="70" creationId="{9D563C78-0045-42C2-B37D-FB3E9D405DC8}"/>
          </ac:cxnSpMkLst>
        </pc:cxnChg>
        <pc:cxnChg chg="del mod topLvl">
          <ac:chgData name="Pavan Alapati" userId="677d7762-9684-4613-b646-157b895c782c" providerId="ADAL" clId="{BB99BB8A-55F9-4097-A8E8-7DE8222B1516}" dt="2022-09-15T03:33:51.593" v="136" actId="478"/>
          <ac:cxnSpMkLst>
            <pc:docMk/>
            <pc:sldMk cId="1387175571" sldId="307"/>
            <ac:cxnSpMk id="73" creationId="{F623F499-61CE-49FA-AB85-67C9E168BE37}"/>
          </ac:cxnSpMkLst>
        </pc:cxnChg>
        <pc:cxnChg chg="mod topLvl">
          <ac:chgData name="Pavan Alapati" userId="677d7762-9684-4613-b646-157b895c782c" providerId="ADAL" clId="{BB99BB8A-55F9-4097-A8E8-7DE8222B1516}" dt="2022-09-15T03:35:09.422" v="151" actId="164"/>
          <ac:cxnSpMkLst>
            <pc:docMk/>
            <pc:sldMk cId="1387175571" sldId="307"/>
            <ac:cxnSpMk id="75" creationId="{4AA31AE3-A21E-4A03-8EE9-6A06F9E216DF}"/>
          </ac:cxnSpMkLst>
        </pc:cxnChg>
        <pc:cxnChg chg="mod topLvl">
          <ac:chgData name="Pavan Alapati" userId="677d7762-9684-4613-b646-157b895c782c" providerId="ADAL" clId="{BB99BB8A-55F9-4097-A8E8-7DE8222B1516}" dt="2022-09-15T03:38:00.089" v="176" actId="14100"/>
          <ac:cxnSpMkLst>
            <pc:docMk/>
            <pc:sldMk cId="1387175571" sldId="307"/>
            <ac:cxnSpMk id="84" creationId="{D76CC750-60A1-4366-ACB0-8CC04DA91694}"/>
          </ac:cxnSpMkLst>
        </pc:cxnChg>
        <pc:cxnChg chg="mod topLvl">
          <ac:chgData name="Pavan Alapati" userId="677d7762-9684-4613-b646-157b895c782c" providerId="ADAL" clId="{BB99BB8A-55F9-4097-A8E8-7DE8222B1516}" dt="2022-09-15T03:32:26.033" v="113" actId="164"/>
          <ac:cxnSpMkLst>
            <pc:docMk/>
            <pc:sldMk cId="1387175571" sldId="307"/>
            <ac:cxnSpMk id="92" creationId="{957ECD3F-049A-4C8D-AF01-ED59C6A7A664}"/>
          </ac:cxnSpMkLst>
        </pc:cxnChg>
        <pc:cxnChg chg="mod topLvl">
          <ac:chgData name="Pavan Alapati" userId="677d7762-9684-4613-b646-157b895c782c" providerId="ADAL" clId="{BB99BB8A-55F9-4097-A8E8-7DE8222B1516}" dt="2022-09-15T03:32:13.489" v="111" actId="164"/>
          <ac:cxnSpMkLst>
            <pc:docMk/>
            <pc:sldMk cId="1387175571" sldId="307"/>
            <ac:cxnSpMk id="93" creationId="{B329794D-3A66-4428-9296-CB56D3FFBF89}"/>
          </ac:cxnSpMkLst>
        </pc:cxnChg>
        <pc:cxnChg chg="del mod topLvl">
          <ac:chgData name="Pavan Alapati" userId="677d7762-9684-4613-b646-157b895c782c" providerId="ADAL" clId="{BB99BB8A-55F9-4097-A8E8-7DE8222B1516}" dt="2022-09-15T03:40:02.308" v="195" actId="478"/>
          <ac:cxnSpMkLst>
            <pc:docMk/>
            <pc:sldMk cId="1387175571" sldId="307"/>
            <ac:cxnSpMk id="96" creationId="{13EDCB5D-3752-4F55-A9A8-99E55941896B}"/>
          </ac:cxnSpMkLst>
        </pc:cxnChg>
        <pc:cxnChg chg="del mod topLvl">
          <ac:chgData name="Pavan Alapati" userId="677d7762-9684-4613-b646-157b895c782c" providerId="ADAL" clId="{BB99BB8A-55F9-4097-A8E8-7DE8222B1516}" dt="2022-09-15T03:40:00.279" v="194" actId="478"/>
          <ac:cxnSpMkLst>
            <pc:docMk/>
            <pc:sldMk cId="1387175571" sldId="307"/>
            <ac:cxnSpMk id="98" creationId="{0AEBD5C9-078D-4DA5-AEAB-D6B6BE67705B}"/>
          </ac:cxnSpMkLst>
        </pc:cxnChg>
        <pc:cxnChg chg="del mod topLvl">
          <ac:chgData name="Pavan Alapati" userId="677d7762-9684-4613-b646-157b895c782c" providerId="ADAL" clId="{BB99BB8A-55F9-4097-A8E8-7DE8222B1516}" dt="2022-09-15T03:31:53.280" v="108" actId="478"/>
          <ac:cxnSpMkLst>
            <pc:docMk/>
            <pc:sldMk cId="1387175571" sldId="307"/>
            <ac:cxnSpMk id="103" creationId="{63F7FB8A-578D-4D40-B4F3-6E9FF0836B2C}"/>
          </ac:cxnSpMkLst>
        </pc:cxnChg>
        <pc:cxnChg chg="mod topLvl">
          <ac:chgData name="Pavan Alapati" userId="677d7762-9684-4613-b646-157b895c782c" providerId="ADAL" clId="{BB99BB8A-55F9-4097-A8E8-7DE8222B1516}" dt="2022-09-15T03:32:13.489" v="111" actId="164"/>
          <ac:cxnSpMkLst>
            <pc:docMk/>
            <pc:sldMk cId="1387175571" sldId="307"/>
            <ac:cxnSpMk id="104" creationId="{8CF673E2-3C81-4BAA-8A17-5F0D7BAB38BC}"/>
          </ac:cxnSpMkLst>
        </pc:cxnChg>
        <pc:cxnChg chg="mod topLvl">
          <ac:chgData name="Pavan Alapati" userId="677d7762-9684-4613-b646-157b895c782c" providerId="ADAL" clId="{BB99BB8A-55F9-4097-A8E8-7DE8222B1516}" dt="2022-09-15T03:32:21.629" v="112" actId="164"/>
          <ac:cxnSpMkLst>
            <pc:docMk/>
            <pc:sldMk cId="1387175571" sldId="307"/>
            <ac:cxnSpMk id="107" creationId="{25E5A2D8-8B4B-4A7D-B7DC-F9EE892ADDF3}"/>
          </ac:cxnSpMkLst>
        </pc:cxnChg>
        <pc:cxnChg chg="del mod topLvl">
          <ac:chgData name="Pavan Alapati" userId="677d7762-9684-4613-b646-157b895c782c" providerId="ADAL" clId="{BB99BB8A-55F9-4097-A8E8-7DE8222B1516}" dt="2022-09-15T03:39:58.932" v="193" actId="478"/>
          <ac:cxnSpMkLst>
            <pc:docMk/>
            <pc:sldMk cId="1387175571" sldId="307"/>
            <ac:cxnSpMk id="109" creationId="{74941F4E-70C8-4035-B8BA-60B812D3809E}"/>
          </ac:cxnSpMkLst>
        </pc:cxnChg>
        <pc:cxnChg chg="del mod topLvl">
          <ac:chgData name="Pavan Alapati" userId="677d7762-9684-4613-b646-157b895c782c" providerId="ADAL" clId="{BB99BB8A-55F9-4097-A8E8-7DE8222B1516}" dt="2022-09-15T03:23:24.215" v="29" actId="478"/>
          <ac:cxnSpMkLst>
            <pc:docMk/>
            <pc:sldMk cId="1387175571" sldId="307"/>
            <ac:cxnSpMk id="114" creationId="{9CFF5285-4852-46BE-9780-816C73936348}"/>
          </ac:cxnSpMkLst>
        </pc:cxnChg>
        <pc:cxnChg chg="mod topLvl">
          <ac:chgData name="Pavan Alapati" userId="677d7762-9684-4613-b646-157b895c782c" providerId="ADAL" clId="{BB99BB8A-55F9-4097-A8E8-7DE8222B1516}" dt="2022-09-15T03:32:13.489" v="111" actId="164"/>
          <ac:cxnSpMkLst>
            <pc:docMk/>
            <pc:sldMk cId="1387175571" sldId="307"/>
            <ac:cxnSpMk id="115" creationId="{3F8EAB4E-00DD-4AE8-8A63-1A05E676F4F7}"/>
          </ac:cxnSpMkLst>
        </pc:cxnChg>
        <pc:cxnChg chg="del mod topLvl">
          <ac:chgData name="Pavan Alapati" userId="677d7762-9684-4613-b646-157b895c782c" providerId="ADAL" clId="{BB99BB8A-55F9-4097-A8E8-7DE8222B1516}" dt="2022-09-15T03:23:20.450" v="28" actId="478"/>
          <ac:cxnSpMkLst>
            <pc:docMk/>
            <pc:sldMk cId="1387175571" sldId="307"/>
            <ac:cxnSpMk id="118" creationId="{6BC17320-3D29-4756-B2B1-07E8E88E58D5}"/>
          </ac:cxnSpMkLst>
        </pc:cxnChg>
        <pc:cxnChg chg="mod topLvl">
          <ac:chgData name="Pavan Alapati" userId="677d7762-9684-4613-b646-157b895c782c" providerId="ADAL" clId="{BB99BB8A-55F9-4097-A8E8-7DE8222B1516}" dt="2022-09-15T03:32:21.629" v="112" actId="164"/>
          <ac:cxnSpMkLst>
            <pc:docMk/>
            <pc:sldMk cId="1387175571" sldId="307"/>
            <ac:cxnSpMk id="120" creationId="{C74D06B3-21AF-4091-9754-F32B11F1C97C}"/>
          </ac:cxnSpMkLst>
        </pc:cxnChg>
        <pc:cxnChg chg="add del mod topLvl">
          <ac:chgData name="Pavan Alapati" userId="677d7762-9684-4613-b646-157b895c782c" providerId="ADAL" clId="{BB99BB8A-55F9-4097-A8E8-7DE8222B1516}" dt="2022-09-15T03:32:31.937" v="114" actId="164"/>
          <ac:cxnSpMkLst>
            <pc:docMk/>
            <pc:sldMk cId="1387175571" sldId="307"/>
            <ac:cxnSpMk id="122" creationId="{A24A3A10-30A1-4349-B045-D7B6BF21D444}"/>
          </ac:cxnSpMkLst>
        </pc:cxnChg>
        <pc:cxnChg chg="mod topLvl">
          <ac:chgData name="Pavan Alapati" userId="677d7762-9684-4613-b646-157b895c782c" providerId="ADAL" clId="{BB99BB8A-55F9-4097-A8E8-7DE8222B1516}" dt="2022-09-15T03:40:14.416" v="198" actId="1076"/>
          <ac:cxnSpMkLst>
            <pc:docMk/>
            <pc:sldMk cId="1387175571" sldId="307"/>
            <ac:cxnSpMk id="125" creationId="{EB66E87C-4DA4-4AD7-9544-58393AC7966A}"/>
          </ac:cxnSpMkLst>
        </pc:cxnChg>
      </pc:sldChg>
      <pc:sldChg chg="addSp delSp modSp add mod delAnim modAnim">
        <pc:chgData name="Pavan Alapati" userId="677d7762-9684-4613-b646-157b895c782c" providerId="ADAL" clId="{BB99BB8A-55F9-4097-A8E8-7DE8222B1516}" dt="2022-09-16T02:53:15.846" v="311"/>
        <pc:sldMkLst>
          <pc:docMk/>
          <pc:sldMk cId="4010221375" sldId="310"/>
        </pc:sldMkLst>
        <pc:spChg chg="add mod">
          <ac:chgData name="Pavan Alapati" userId="677d7762-9684-4613-b646-157b895c782c" providerId="ADAL" clId="{BB99BB8A-55F9-4097-A8E8-7DE8222B1516}" dt="2022-09-16T02:53:07.917" v="309" actId="1076"/>
          <ac:spMkLst>
            <pc:docMk/>
            <pc:sldMk cId="4010221375" sldId="310"/>
            <ac:spMk id="6" creationId="{7030359E-AC23-CF8E-8545-DA4613A76F9D}"/>
          </ac:spMkLst>
        </pc:spChg>
        <pc:spChg chg="add mod">
          <ac:chgData name="Pavan Alapati" userId="677d7762-9684-4613-b646-157b895c782c" providerId="ADAL" clId="{BB99BB8A-55F9-4097-A8E8-7DE8222B1516}" dt="2022-09-16T02:52:53.223" v="307" actId="108"/>
          <ac:spMkLst>
            <pc:docMk/>
            <pc:sldMk cId="4010221375" sldId="310"/>
            <ac:spMk id="116" creationId="{DA122426-A9F2-A82C-3CEE-683D868AB786}"/>
          </ac:spMkLst>
        </pc:spChg>
        <pc:grpChg chg="del">
          <ac:chgData name="Pavan Alapati" userId="677d7762-9684-4613-b646-157b895c782c" providerId="ADAL" clId="{BB99BB8A-55F9-4097-A8E8-7DE8222B1516}" dt="2022-09-16T02:50:58.677" v="257" actId="478"/>
          <ac:grpSpMkLst>
            <pc:docMk/>
            <pc:sldMk cId="4010221375" sldId="310"/>
            <ac:grpSpMk id="87" creationId="{BE9BE3F6-3E15-4056-827B-6E865F0E0736}"/>
          </ac:grpSpMkLst>
        </pc:grpChg>
        <pc:grpChg chg="del">
          <ac:chgData name="Pavan Alapati" userId="677d7762-9684-4613-b646-157b895c782c" providerId="ADAL" clId="{BB99BB8A-55F9-4097-A8E8-7DE8222B1516}" dt="2022-09-16T02:50:58.677" v="257" actId="478"/>
          <ac:grpSpMkLst>
            <pc:docMk/>
            <pc:sldMk cId="4010221375" sldId="310"/>
            <ac:grpSpMk id="128" creationId="{0AAFA8DF-725D-4C34-8F0C-A4303005BD56}"/>
          </ac:grpSpMkLst>
        </pc:grpChg>
        <pc:grpChg chg="del">
          <ac:chgData name="Pavan Alapati" userId="677d7762-9684-4613-b646-157b895c782c" providerId="ADAL" clId="{BB99BB8A-55F9-4097-A8E8-7DE8222B1516}" dt="2022-09-16T02:50:58.677" v="257" actId="478"/>
          <ac:grpSpMkLst>
            <pc:docMk/>
            <pc:sldMk cId="4010221375" sldId="310"/>
            <ac:grpSpMk id="169" creationId="{78DCE008-EBFE-4FEA-9C92-1B387088CD5B}"/>
          </ac:grpSpMkLst>
        </pc:grpChg>
        <pc:grpChg chg="del">
          <ac:chgData name="Pavan Alapati" userId="677d7762-9684-4613-b646-157b895c782c" providerId="ADAL" clId="{BB99BB8A-55F9-4097-A8E8-7DE8222B1516}" dt="2022-09-16T02:50:58.677" v="257" actId="478"/>
          <ac:grpSpMkLst>
            <pc:docMk/>
            <pc:sldMk cId="4010221375" sldId="310"/>
            <ac:grpSpMk id="170" creationId="{E634FB2C-3F54-46F7-B634-EEA4E64C6319}"/>
          </ac:grpSpMkLst>
        </pc:grpChg>
        <pc:grpChg chg="del">
          <ac:chgData name="Pavan Alapati" userId="677d7762-9684-4613-b646-157b895c782c" providerId="ADAL" clId="{BB99BB8A-55F9-4097-A8E8-7DE8222B1516}" dt="2022-09-16T02:50:58.677" v="257" actId="478"/>
          <ac:grpSpMkLst>
            <pc:docMk/>
            <pc:sldMk cId="4010221375" sldId="310"/>
            <ac:grpSpMk id="196" creationId="{2DB1E31B-6A03-4676-A5BD-16A6ADC12957}"/>
          </ac:grpSpMkLst>
        </pc:grpChg>
        <pc:cxnChg chg="mod">
          <ac:chgData name="Pavan Alapati" userId="677d7762-9684-4613-b646-157b895c782c" providerId="ADAL" clId="{BB99BB8A-55F9-4097-A8E8-7DE8222B1516}" dt="2022-09-16T02:50:58.677" v="257" actId="478"/>
          <ac:cxnSpMkLst>
            <pc:docMk/>
            <pc:sldMk cId="4010221375" sldId="310"/>
            <ac:cxnSpMk id="14" creationId="{2610D655-FB6F-4BE1-9B7C-E32990EECF8B}"/>
          </ac:cxnSpMkLst>
        </pc:cxnChg>
        <pc:cxnChg chg="mod">
          <ac:chgData name="Pavan Alapati" userId="677d7762-9684-4613-b646-157b895c782c" providerId="ADAL" clId="{BB99BB8A-55F9-4097-A8E8-7DE8222B1516}" dt="2022-09-16T02:50:58.677" v="257" actId="478"/>
          <ac:cxnSpMkLst>
            <pc:docMk/>
            <pc:sldMk cId="4010221375" sldId="310"/>
            <ac:cxnSpMk id="33" creationId="{D098AD0D-F2D8-4218-AA25-04DA953EDCE8}"/>
          </ac:cxnSpMkLst>
        </pc:cxnChg>
        <pc:cxnChg chg="mod">
          <ac:chgData name="Pavan Alapati" userId="677d7762-9684-4613-b646-157b895c782c" providerId="ADAL" clId="{BB99BB8A-55F9-4097-A8E8-7DE8222B1516}" dt="2022-09-16T02:50:58.677" v="257" actId="478"/>
          <ac:cxnSpMkLst>
            <pc:docMk/>
            <pc:sldMk cId="4010221375" sldId="310"/>
            <ac:cxnSpMk id="69" creationId="{CB44C95D-5DD5-4EFC-B43D-49F30B348C88}"/>
          </ac:cxnSpMkLst>
        </pc:cxnChg>
        <pc:cxnChg chg="mod">
          <ac:chgData name="Pavan Alapati" userId="677d7762-9684-4613-b646-157b895c782c" providerId="ADAL" clId="{BB99BB8A-55F9-4097-A8E8-7DE8222B1516}" dt="2022-09-16T02:50:58.677" v="257" actId="478"/>
          <ac:cxnSpMkLst>
            <pc:docMk/>
            <pc:sldMk cId="4010221375" sldId="310"/>
            <ac:cxnSpMk id="73" creationId="{F623F499-61CE-49FA-AB85-67C9E168BE37}"/>
          </ac:cxnSpMkLst>
        </pc:cxnChg>
        <pc:cxnChg chg="mod">
          <ac:chgData name="Pavan Alapati" userId="677d7762-9684-4613-b646-157b895c782c" providerId="ADAL" clId="{BB99BB8A-55F9-4097-A8E8-7DE8222B1516}" dt="2022-09-16T02:50:58.677" v="257" actId="478"/>
          <ac:cxnSpMkLst>
            <pc:docMk/>
            <pc:sldMk cId="4010221375" sldId="310"/>
            <ac:cxnSpMk id="80" creationId="{E1A03B4E-A379-41A6-8CC8-5FA485B9BC57}"/>
          </ac:cxnSpMkLst>
        </pc:cxnChg>
        <pc:cxnChg chg="mod">
          <ac:chgData name="Pavan Alapati" userId="677d7762-9684-4613-b646-157b895c782c" providerId="ADAL" clId="{BB99BB8A-55F9-4097-A8E8-7DE8222B1516}" dt="2022-09-16T02:50:58.677" v="257" actId="478"/>
          <ac:cxnSpMkLst>
            <pc:docMk/>
            <pc:sldMk cId="4010221375" sldId="310"/>
            <ac:cxnSpMk id="84" creationId="{D76CC750-60A1-4366-ACB0-8CC04DA91694}"/>
          </ac:cxnSpMkLst>
        </pc:cxnChg>
        <pc:cxnChg chg="mod">
          <ac:chgData name="Pavan Alapati" userId="677d7762-9684-4613-b646-157b895c782c" providerId="ADAL" clId="{BB99BB8A-55F9-4097-A8E8-7DE8222B1516}" dt="2022-09-16T02:50:58.677" v="257" actId="478"/>
          <ac:cxnSpMkLst>
            <pc:docMk/>
            <pc:sldMk cId="4010221375" sldId="310"/>
            <ac:cxnSpMk id="92" creationId="{957ECD3F-049A-4C8D-AF01-ED59C6A7A664}"/>
          </ac:cxnSpMkLst>
        </pc:cxnChg>
        <pc:cxnChg chg="mod">
          <ac:chgData name="Pavan Alapati" userId="677d7762-9684-4613-b646-157b895c782c" providerId="ADAL" clId="{BB99BB8A-55F9-4097-A8E8-7DE8222B1516}" dt="2022-09-16T02:50:58.677" v="257" actId="478"/>
          <ac:cxnSpMkLst>
            <pc:docMk/>
            <pc:sldMk cId="4010221375" sldId="310"/>
            <ac:cxnSpMk id="96" creationId="{13EDCB5D-3752-4F55-A9A8-99E55941896B}"/>
          </ac:cxnSpMkLst>
        </pc:cxnChg>
        <pc:cxnChg chg="mod">
          <ac:chgData name="Pavan Alapati" userId="677d7762-9684-4613-b646-157b895c782c" providerId="ADAL" clId="{BB99BB8A-55F9-4097-A8E8-7DE8222B1516}" dt="2022-09-16T02:50:58.677" v="257" actId="478"/>
          <ac:cxnSpMkLst>
            <pc:docMk/>
            <pc:sldMk cId="4010221375" sldId="310"/>
            <ac:cxnSpMk id="103" creationId="{63F7FB8A-578D-4D40-B4F3-6E9FF0836B2C}"/>
          </ac:cxnSpMkLst>
        </pc:cxnChg>
        <pc:cxnChg chg="mod">
          <ac:chgData name="Pavan Alapati" userId="677d7762-9684-4613-b646-157b895c782c" providerId="ADAL" clId="{BB99BB8A-55F9-4097-A8E8-7DE8222B1516}" dt="2022-09-16T02:50:58.677" v="257" actId="478"/>
          <ac:cxnSpMkLst>
            <pc:docMk/>
            <pc:sldMk cId="4010221375" sldId="310"/>
            <ac:cxnSpMk id="107" creationId="{25E5A2D8-8B4B-4A7D-B7DC-F9EE892ADDF3}"/>
          </ac:cxnSpMkLst>
        </pc:cxnChg>
        <pc:cxnChg chg="mod">
          <ac:chgData name="Pavan Alapati" userId="677d7762-9684-4613-b646-157b895c782c" providerId="ADAL" clId="{BB99BB8A-55F9-4097-A8E8-7DE8222B1516}" dt="2022-09-16T02:50:58.677" v="257" actId="478"/>
          <ac:cxnSpMkLst>
            <pc:docMk/>
            <pc:sldMk cId="4010221375" sldId="310"/>
            <ac:cxnSpMk id="114" creationId="{9CFF5285-4852-46BE-9780-816C73936348}"/>
          </ac:cxnSpMkLst>
        </pc:cxnChg>
        <pc:cxnChg chg="mod">
          <ac:chgData name="Pavan Alapati" userId="677d7762-9684-4613-b646-157b895c782c" providerId="ADAL" clId="{BB99BB8A-55F9-4097-A8E8-7DE8222B1516}" dt="2022-09-16T02:50:58.677" v="257" actId="478"/>
          <ac:cxnSpMkLst>
            <pc:docMk/>
            <pc:sldMk cId="4010221375" sldId="310"/>
            <ac:cxnSpMk id="118" creationId="{6BC17320-3D29-4756-B2B1-07E8E88E58D5}"/>
          </ac:cxnSpMkLst>
        </pc:cxnChg>
        <pc:cxnChg chg="mod">
          <ac:chgData name="Pavan Alapati" userId="677d7762-9684-4613-b646-157b895c782c" providerId="ADAL" clId="{BB99BB8A-55F9-4097-A8E8-7DE8222B1516}" dt="2022-09-16T02:50:58.677" v="257" actId="478"/>
          <ac:cxnSpMkLst>
            <pc:docMk/>
            <pc:sldMk cId="4010221375" sldId="310"/>
            <ac:cxnSpMk id="122" creationId="{A24A3A10-30A1-4349-B045-D7B6BF21D444}"/>
          </ac:cxnSpMkLst>
        </pc:cxnChg>
        <pc:cxnChg chg="mod">
          <ac:chgData name="Pavan Alapati" userId="677d7762-9684-4613-b646-157b895c782c" providerId="ADAL" clId="{BB99BB8A-55F9-4097-A8E8-7DE8222B1516}" dt="2022-09-16T02:50:58.677" v="257" actId="478"/>
          <ac:cxnSpMkLst>
            <pc:docMk/>
            <pc:sldMk cId="4010221375" sldId="310"/>
            <ac:cxnSpMk id="125" creationId="{EB66E87C-4DA4-4AD7-9544-58393AC7966A}"/>
          </ac:cxnSpMkLst>
        </pc:cxnChg>
        <pc:cxnChg chg="mod">
          <ac:chgData name="Pavan Alapati" userId="677d7762-9684-4613-b646-157b895c782c" providerId="ADAL" clId="{BB99BB8A-55F9-4097-A8E8-7DE8222B1516}" dt="2022-09-16T02:50:58.677" v="257" actId="478"/>
          <ac:cxnSpMkLst>
            <pc:docMk/>
            <pc:sldMk cId="4010221375" sldId="310"/>
            <ac:cxnSpMk id="133" creationId="{D71CA42D-60AE-45E2-A531-AF0659D918DC}"/>
          </ac:cxnSpMkLst>
        </pc:cxnChg>
        <pc:cxnChg chg="mod">
          <ac:chgData name="Pavan Alapati" userId="677d7762-9684-4613-b646-157b895c782c" providerId="ADAL" clId="{BB99BB8A-55F9-4097-A8E8-7DE8222B1516}" dt="2022-09-16T02:50:58.677" v="257" actId="478"/>
          <ac:cxnSpMkLst>
            <pc:docMk/>
            <pc:sldMk cId="4010221375" sldId="310"/>
            <ac:cxnSpMk id="137" creationId="{3B4952D2-A828-4DD4-8D9D-D3BE899B0E87}"/>
          </ac:cxnSpMkLst>
        </pc:cxnChg>
        <pc:cxnChg chg="mod">
          <ac:chgData name="Pavan Alapati" userId="677d7762-9684-4613-b646-157b895c782c" providerId="ADAL" clId="{BB99BB8A-55F9-4097-A8E8-7DE8222B1516}" dt="2022-09-16T02:50:58.677" v="257" actId="478"/>
          <ac:cxnSpMkLst>
            <pc:docMk/>
            <pc:sldMk cId="4010221375" sldId="310"/>
            <ac:cxnSpMk id="144" creationId="{5F84F149-5AAF-4FA8-AE2B-3370DFAD9920}"/>
          </ac:cxnSpMkLst>
        </pc:cxnChg>
        <pc:cxnChg chg="mod">
          <ac:chgData name="Pavan Alapati" userId="677d7762-9684-4613-b646-157b895c782c" providerId="ADAL" clId="{BB99BB8A-55F9-4097-A8E8-7DE8222B1516}" dt="2022-09-16T02:50:58.677" v="257" actId="478"/>
          <ac:cxnSpMkLst>
            <pc:docMk/>
            <pc:sldMk cId="4010221375" sldId="310"/>
            <ac:cxnSpMk id="148" creationId="{74015DC4-3060-4810-A7DC-D35676C53A51}"/>
          </ac:cxnSpMkLst>
        </pc:cxnChg>
        <pc:cxnChg chg="mod">
          <ac:chgData name="Pavan Alapati" userId="677d7762-9684-4613-b646-157b895c782c" providerId="ADAL" clId="{BB99BB8A-55F9-4097-A8E8-7DE8222B1516}" dt="2022-09-16T02:50:58.677" v="257" actId="478"/>
          <ac:cxnSpMkLst>
            <pc:docMk/>
            <pc:sldMk cId="4010221375" sldId="310"/>
            <ac:cxnSpMk id="154" creationId="{B7BB52E6-A88C-4ABA-9029-E3DB3EB52FE7}"/>
          </ac:cxnSpMkLst>
        </pc:cxnChg>
        <pc:cxnChg chg="mod">
          <ac:chgData name="Pavan Alapati" userId="677d7762-9684-4613-b646-157b895c782c" providerId="ADAL" clId="{BB99BB8A-55F9-4097-A8E8-7DE8222B1516}" dt="2022-09-16T02:50:58.677" v="257" actId="478"/>
          <ac:cxnSpMkLst>
            <pc:docMk/>
            <pc:sldMk cId="4010221375" sldId="310"/>
            <ac:cxnSpMk id="157" creationId="{34468940-01FB-41C3-A499-A55F19404FA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0C5FE-657C-4523-93E5-645C38E99140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62B00-CD1F-4CE5-B39F-AE959D1E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71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62B00-CD1F-4CE5-B39F-AE959D1EB6E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59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62B00-CD1F-4CE5-B39F-AE959D1EB6E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19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62B00-CD1F-4CE5-B39F-AE959D1EB6E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0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00227" y="1280783"/>
            <a:ext cx="4855210" cy="3887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EC7C3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53910" y="1338021"/>
            <a:ext cx="3997959" cy="3726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EC7C3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64808"/>
            <a:ext cx="12192000" cy="393700"/>
          </a:xfrm>
          <a:custGeom>
            <a:avLst/>
            <a:gdLst/>
            <a:ahLst/>
            <a:cxnLst/>
            <a:rect l="l" t="t" r="r" b="b"/>
            <a:pathLst>
              <a:path w="12192000" h="393700">
                <a:moveTo>
                  <a:pt x="12192000" y="0"/>
                </a:moveTo>
                <a:lnTo>
                  <a:pt x="0" y="0"/>
                </a:lnTo>
                <a:lnTo>
                  <a:pt x="0" y="393191"/>
                </a:lnTo>
                <a:lnTo>
                  <a:pt x="12192000" y="393191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4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6280" y="6571486"/>
            <a:ext cx="579120" cy="21335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421891" y="6569964"/>
            <a:ext cx="2540" cy="189865"/>
          </a:xfrm>
          <a:custGeom>
            <a:avLst/>
            <a:gdLst/>
            <a:ahLst/>
            <a:cxnLst/>
            <a:rect l="l" t="t" r="r" b="b"/>
            <a:pathLst>
              <a:path w="2540" h="189865">
                <a:moveTo>
                  <a:pt x="2413" y="0"/>
                </a:moveTo>
                <a:lnTo>
                  <a:pt x="0" y="189699"/>
                </a:lnTo>
              </a:path>
            </a:pathLst>
          </a:custGeom>
          <a:ln w="95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46860" y="6578803"/>
            <a:ext cx="868426" cy="16184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12191999" cy="962501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0" y="0"/>
            <a:ext cx="12192000" cy="887094"/>
          </a:xfrm>
          <a:custGeom>
            <a:avLst/>
            <a:gdLst/>
            <a:ahLst/>
            <a:cxnLst/>
            <a:rect l="l" t="t" r="r" b="b"/>
            <a:pathLst>
              <a:path w="12192000" h="887094">
                <a:moveTo>
                  <a:pt x="12192000" y="0"/>
                </a:moveTo>
                <a:lnTo>
                  <a:pt x="0" y="0"/>
                </a:lnTo>
                <a:lnTo>
                  <a:pt x="0" y="886967"/>
                </a:lnTo>
                <a:lnTo>
                  <a:pt x="12192000" y="886967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4560" y="5199989"/>
            <a:ext cx="10342879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1336" y="1150289"/>
            <a:ext cx="10609326" cy="2959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misc.com/10-unix-questions/b9423048b3174f5c.ht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ogrammer" TargetMode="External"/><Relationship Id="rId13" Type="http://schemas.openxmlformats.org/officeDocument/2006/relationships/hyperlink" Target="https://en.wikipedia.org/wiki/Git#cite_note-linusGoogleTalk-11" TargetMode="External"/><Relationship Id="rId3" Type="http://schemas.openxmlformats.org/officeDocument/2006/relationships/hyperlink" Target="https://en.wikipedia.org/wiki/Git#cite_note-%3A0-7" TargetMode="External"/><Relationship Id="rId7" Type="http://schemas.openxmlformats.org/officeDocument/2006/relationships/hyperlink" Target="https://en.wikipedia.org/wiki/Git#cite_note-effcomp-8" TargetMode="External"/><Relationship Id="rId12" Type="http://schemas.openxmlformats.org/officeDocument/2006/relationships/hyperlink" Target="https://en.wikipedia.org/wiki/Git#cite_note-integrity_goals-10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ftware_development" TargetMode="External"/><Relationship Id="rId11" Type="http://schemas.openxmlformats.org/officeDocument/2006/relationships/hyperlink" Target="https://en.wikipedia.org/wiki/Git#cite_note-kernel_SCM_saga-9" TargetMode="External"/><Relationship Id="rId5" Type="http://schemas.openxmlformats.org/officeDocument/2006/relationships/hyperlink" Target="https://en.wikipedia.org/wiki/Source_code" TargetMode="External"/><Relationship Id="rId10" Type="http://schemas.openxmlformats.org/officeDocument/2006/relationships/hyperlink" Target="https://en.wikipedia.org/wiki/Data_integrity" TargetMode="External"/><Relationship Id="rId4" Type="http://schemas.openxmlformats.org/officeDocument/2006/relationships/hyperlink" Target="https://en.wikipedia.org/wiki/Distributed_version_control" TargetMode="External"/><Relationship Id="rId9" Type="http://schemas.openxmlformats.org/officeDocument/2006/relationships/hyperlink" Target="https://en.wikipedia.org/wiki/Computer_fil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://eagain.net/articles/git-for-computer-scientists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hacon.github.com/git/gittutorial.html" TargetMode="External"/><Relationship Id="rId5" Type="http://schemas.openxmlformats.org/officeDocument/2006/relationships/hyperlink" Target="http://gitref.org/index.html" TargetMode="External"/><Relationship Id="rId4" Type="http://schemas.openxmlformats.org/officeDocument/2006/relationships/hyperlink" Target="http://git-scm.com/boo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.png"/><Relationship Id="rId7" Type="http://schemas.openxmlformats.org/officeDocument/2006/relationships/image" Target="../media/image3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jp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ve_W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511" y="326136"/>
              <a:ext cx="1834895" cy="67360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870447"/>
              <a:ext cx="12192000" cy="988060"/>
            </a:xfrm>
            <a:custGeom>
              <a:avLst/>
              <a:gdLst/>
              <a:ahLst/>
              <a:cxnLst/>
              <a:rect l="l" t="t" r="r" b="b"/>
              <a:pathLst>
                <a:path w="12192000" h="988059">
                  <a:moveTo>
                    <a:pt x="12192000" y="0"/>
                  </a:moveTo>
                  <a:lnTo>
                    <a:pt x="0" y="0"/>
                  </a:lnTo>
                  <a:lnTo>
                    <a:pt x="0" y="987552"/>
                  </a:lnTo>
                  <a:lnTo>
                    <a:pt x="12192000" y="98755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3176" y="5980887"/>
            <a:ext cx="60261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5" dirty="0"/>
              <a:t>Ver</a:t>
            </a:r>
            <a:r>
              <a:rPr sz="4800" spc="-95" dirty="0"/>
              <a:t>s</a:t>
            </a:r>
            <a:r>
              <a:rPr sz="4800" spc="-145" dirty="0"/>
              <a:t>io</a:t>
            </a:r>
            <a:r>
              <a:rPr sz="4800" spc="-190" dirty="0"/>
              <a:t>n</a:t>
            </a:r>
            <a:r>
              <a:rPr sz="4800" spc="-130" dirty="0"/>
              <a:t> </a:t>
            </a:r>
            <a:r>
              <a:rPr sz="4800" spc="-110" dirty="0"/>
              <a:t>Contro</a:t>
            </a:r>
            <a:r>
              <a:rPr sz="4800" spc="-55" dirty="0"/>
              <a:t>l</a:t>
            </a:r>
            <a:r>
              <a:rPr sz="4800" spc="-165" dirty="0"/>
              <a:t> </a:t>
            </a:r>
            <a:r>
              <a:rPr sz="4800" spc="-150" dirty="0"/>
              <a:t>Softw</a:t>
            </a:r>
            <a:r>
              <a:rPr sz="4800" spc="-170" dirty="0"/>
              <a:t>a</a:t>
            </a:r>
            <a:r>
              <a:rPr sz="4800" spc="-125" dirty="0"/>
              <a:t>re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636" y="96088"/>
            <a:ext cx="10729164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BRIEF HISTORY OF VERSION CONTROL SOFTWARE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700227" y="1280783"/>
            <a:ext cx="4855210" cy="4309513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20" dirty="0"/>
              <a:t>First</a:t>
            </a:r>
            <a:r>
              <a:rPr dirty="0"/>
              <a:t> </a:t>
            </a:r>
            <a:r>
              <a:rPr spc="-5" dirty="0"/>
              <a:t>Generation</a:t>
            </a:r>
            <a:r>
              <a:rPr spc="-7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Local</a:t>
            </a:r>
            <a:r>
              <a:rPr spc="-55" dirty="0"/>
              <a:t> </a:t>
            </a:r>
            <a:r>
              <a:rPr spc="-5" dirty="0"/>
              <a:t>Only</a:t>
            </a: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IN" sz="2100" dirty="0">
                <a:latin typeface="Calibri"/>
                <a:cs typeface="Calibri"/>
              </a:rPr>
              <a:t>SCCS</a:t>
            </a:r>
            <a:r>
              <a:rPr lang="en-IN" sz="2100" spc="-30" dirty="0">
                <a:latin typeface="Calibri"/>
                <a:cs typeface="Calibri"/>
              </a:rPr>
              <a:t> </a:t>
            </a:r>
            <a:r>
              <a:rPr lang="en-IN" sz="2100" spc="5" dirty="0">
                <a:latin typeface="Calibri"/>
                <a:cs typeface="Calibri"/>
              </a:rPr>
              <a:t>–</a:t>
            </a:r>
            <a:r>
              <a:rPr lang="en-IN" sz="2100" spc="-45" dirty="0">
                <a:latin typeface="Calibri"/>
                <a:cs typeface="Calibri"/>
              </a:rPr>
              <a:t> </a:t>
            </a:r>
            <a:r>
              <a:rPr lang="en-IN" sz="2100" spc="15" dirty="0">
                <a:latin typeface="Calibri"/>
                <a:cs typeface="Calibri"/>
              </a:rPr>
              <a:t>1972 (</a:t>
            </a:r>
            <a:r>
              <a:rPr lang="en-US" sz="2100" spc="15" dirty="0">
                <a:latin typeface="Calibri"/>
                <a:cs typeface="Calibri"/>
              </a:rPr>
              <a:t>Source Code Control System)</a:t>
            </a: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sz="2100" spc="15" dirty="0">
                <a:latin typeface="Calibri"/>
                <a:cs typeface="Calibri"/>
              </a:rPr>
              <a:t>RCS: </a:t>
            </a:r>
            <a:r>
              <a:rPr sz="1400" spc="-15" dirty="0">
                <a:latin typeface="Calibri"/>
                <a:cs typeface="Calibri"/>
              </a:rPr>
              <a:t>Only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option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LONG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time</a:t>
            </a:r>
            <a:endParaRPr sz="1400" dirty="0">
              <a:latin typeface="Calibri"/>
              <a:cs typeface="Calibri"/>
            </a:endParaRPr>
          </a:p>
          <a:p>
            <a:pPr marL="698500" lvl="1" indent="-229235">
              <a:spcBef>
                <a:spcPts val="18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100" spc="-5" dirty="0">
                <a:latin typeface="Calibri"/>
                <a:cs typeface="Calibri"/>
              </a:rPr>
              <a:t>RCS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spc="5" dirty="0">
                <a:latin typeface="Calibri"/>
                <a:cs typeface="Calibri"/>
              </a:rPr>
              <a:t>–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15" dirty="0">
                <a:latin typeface="Calibri"/>
                <a:cs typeface="Calibri"/>
              </a:rPr>
              <a:t>1982</a:t>
            </a:r>
            <a:r>
              <a:rPr lang="en-US" sz="2100" spc="15" dirty="0">
                <a:latin typeface="Calibri"/>
                <a:cs typeface="Calibri"/>
              </a:rPr>
              <a:t> (Revision Control System)</a:t>
            </a:r>
            <a:endParaRPr sz="21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comparison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with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SCCS,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see </a:t>
            </a:r>
            <a:r>
              <a:rPr sz="1400" spc="-15" dirty="0">
                <a:latin typeface="Calibri"/>
                <a:cs typeface="Calibri"/>
              </a:rPr>
              <a:t>this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1992</a:t>
            </a:r>
            <a:r>
              <a:rPr sz="1400" u="sng" spc="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forum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link</a:t>
            </a:r>
            <a:endParaRPr sz="1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Second</a:t>
            </a:r>
            <a:r>
              <a:rPr spc="-40" dirty="0"/>
              <a:t> </a:t>
            </a:r>
            <a:r>
              <a:rPr spc="-5" dirty="0"/>
              <a:t>Generation</a:t>
            </a:r>
            <a:r>
              <a:rPr spc="-80" dirty="0"/>
              <a:t> </a:t>
            </a:r>
            <a:r>
              <a:rPr dirty="0"/>
              <a:t>– </a:t>
            </a:r>
            <a:r>
              <a:rPr spc="-10" dirty="0"/>
              <a:t>Centralized</a:t>
            </a:r>
          </a:p>
          <a:p>
            <a:pPr marL="698500" lvl="1" indent="-22923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Calibri"/>
                <a:cs typeface="Calibri"/>
              </a:rPr>
              <a:t>CVS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1986</a:t>
            </a:r>
            <a:r>
              <a:rPr lang="en-US" sz="1800" spc="-5" dirty="0">
                <a:latin typeface="Calibri"/>
                <a:cs typeface="Calibri"/>
              </a:rPr>
              <a:t> (concurrent version system)</a:t>
            </a:r>
            <a:endParaRPr sz="18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400" spc="-5" dirty="0">
                <a:latin typeface="Calibri"/>
                <a:cs typeface="Calibri"/>
              </a:rPr>
              <a:t>Basically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front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end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RCS</a:t>
            </a:r>
            <a:endParaRPr sz="1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15" dirty="0">
                <a:latin typeface="Calibri"/>
                <a:cs typeface="Calibri"/>
              </a:rPr>
              <a:t>SVN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2000</a:t>
            </a:r>
            <a:r>
              <a:rPr lang="en-US" sz="1800" spc="-5" dirty="0">
                <a:latin typeface="Calibri"/>
                <a:cs typeface="Calibri"/>
              </a:rPr>
              <a:t> (subversion)</a:t>
            </a:r>
            <a:endParaRPr sz="18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400" spc="-30" dirty="0">
                <a:latin typeface="Calibri"/>
                <a:cs typeface="Calibri"/>
              </a:rPr>
              <a:t>Tried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 successor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CVS</a:t>
            </a:r>
            <a:endParaRPr sz="1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20" dirty="0">
                <a:latin typeface="Calibri"/>
                <a:cs typeface="Calibri"/>
              </a:rPr>
              <a:t>Perforce</a:t>
            </a:r>
            <a:r>
              <a:rPr sz="1800" dirty="0">
                <a:latin typeface="Calibri"/>
                <a:cs typeface="Calibri"/>
              </a:rPr>
              <a:t> –</a:t>
            </a:r>
            <a:r>
              <a:rPr sz="1800" spc="-5" dirty="0">
                <a:latin typeface="Calibri"/>
                <a:cs typeface="Calibri"/>
              </a:rPr>
              <a:t> 1995</a:t>
            </a:r>
            <a:endParaRPr sz="18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400" spc="-25" dirty="0">
                <a:latin typeface="Calibri"/>
                <a:cs typeface="Calibri"/>
              </a:rPr>
              <a:t>Proprietary,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but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very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popular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5" dirty="0">
                <a:latin typeface="Calibri"/>
                <a:cs typeface="Calibri"/>
              </a:rPr>
              <a:t> 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long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time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Second</a:t>
            </a:r>
            <a:r>
              <a:rPr spc="-45" dirty="0"/>
              <a:t> </a:t>
            </a:r>
            <a:r>
              <a:rPr spc="-5" dirty="0"/>
              <a:t>Generation</a:t>
            </a:r>
            <a:r>
              <a:rPr spc="-65" dirty="0"/>
              <a:t> </a:t>
            </a:r>
            <a:r>
              <a:rPr spc="-5" dirty="0"/>
              <a:t>(Cont.)</a:t>
            </a: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45" dirty="0">
                <a:latin typeface="Calibri"/>
                <a:cs typeface="Calibri"/>
              </a:rPr>
              <a:t>Team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Foundation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2005</a:t>
            </a:r>
            <a:endParaRPr sz="18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400" spc="-5" dirty="0">
                <a:latin typeface="Calibri"/>
                <a:cs typeface="Calibri"/>
              </a:rPr>
              <a:t>Microsoft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product,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proprietary</a:t>
            </a:r>
            <a:endParaRPr sz="14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400" dirty="0">
                <a:latin typeface="Calibri"/>
                <a:cs typeface="Calibri"/>
              </a:rPr>
              <a:t>Good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Visual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Studio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integration</a:t>
            </a:r>
            <a:endParaRPr sz="1400" dirty="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10" dirty="0"/>
              <a:t>Third</a:t>
            </a:r>
            <a:r>
              <a:rPr spc="-40" dirty="0"/>
              <a:t> </a:t>
            </a:r>
            <a:r>
              <a:rPr spc="-5" dirty="0"/>
              <a:t>Generation</a:t>
            </a:r>
            <a:r>
              <a:rPr spc="-60" dirty="0"/>
              <a:t> </a:t>
            </a:r>
            <a:r>
              <a:rPr spc="5" dirty="0"/>
              <a:t>–</a:t>
            </a:r>
            <a:r>
              <a:rPr spc="-20" dirty="0"/>
              <a:t> </a:t>
            </a:r>
            <a:r>
              <a:rPr spc="-10" dirty="0"/>
              <a:t>Decentralized</a:t>
            </a: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latin typeface="Calibri"/>
                <a:cs typeface="Calibri"/>
              </a:rPr>
              <a:t>BitKeeper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2000</a:t>
            </a:r>
            <a:endParaRPr sz="1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latin typeface="Calibri"/>
                <a:cs typeface="Calibri"/>
              </a:rPr>
              <a:t>GNU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Bazaar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5" dirty="0">
                <a:latin typeface="Calibri"/>
                <a:cs typeface="Calibri"/>
              </a:rPr>
              <a:t>2005</a:t>
            </a:r>
            <a:endParaRPr sz="18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400" spc="-10" dirty="0">
                <a:latin typeface="Calibri"/>
                <a:cs typeface="Calibri"/>
              </a:rPr>
              <a:t>Canonical/Ubuntu</a:t>
            </a:r>
            <a:endParaRPr sz="1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latin typeface="Calibri"/>
                <a:cs typeface="Calibri"/>
              </a:rPr>
              <a:t>Mercurial</a:t>
            </a:r>
            <a:r>
              <a:rPr sz="1800" dirty="0">
                <a:latin typeface="Calibri"/>
                <a:cs typeface="Calibri"/>
              </a:rPr>
              <a:t> –</a:t>
            </a:r>
            <a:r>
              <a:rPr sz="1800" spc="-5" dirty="0">
                <a:latin typeface="Calibri"/>
                <a:cs typeface="Calibri"/>
              </a:rPr>
              <a:t> 2005</a:t>
            </a:r>
            <a:endParaRPr sz="1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latin typeface="Calibri"/>
                <a:cs typeface="Calibri"/>
              </a:rPr>
              <a:t>Git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2005</a:t>
            </a:r>
            <a:endParaRPr sz="1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45" dirty="0">
                <a:latin typeface="Calibri"/>
                <a:cs typeface="Calibri"/>
              </a:rPr>
              <a:t>Team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Foundation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2013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636" y="96088"/>
            <a:ext cx="4709364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TYPES OF VCS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0227" y="1221202"/>
            <a:ext cx="6710045" cy="130873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001F5F"/>
                </a:solidFill>
                <a:latin typeface="Calibri"/>
                <a:cs typeface="Calibri"/>
              </a:rPr>
              <a:t>Local</a:t>
            </a:r>
            <a:r>
              <a:rPr sz="22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1F5F"/>
                </a:solidFill>
                <a:latin typeface="Calibri"/>
                <a:cs typeface="Calibri"/>
              </a:rPr>
              <a:t>Version</a:t>
            </a:r>
            <a:r>
              <a:rPr sz="2200" spc="-5" dirty="0">
                <a:solidFill>
                  <a:srgbClr val="001F5F"/>
                </a:solidFill>
                <a:latin typeface="Calibri"/>
                <a:cs typeface="Calibri"/>
              </a:rPr>
              <a:t> Control</a:t>
            </a:r>
            <a:r>
              <a:rPr sz="2200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1F5F"/>
                </a:solidFill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1F5F"/>
                </a:solidFill>
                <a:latin typeface="Calibri"/>
                <a:cs typeface="Calibri"/>
              </a:rPr>
              <a:t>Centralized</a:t>
            </a:r>
            <a:r>
              <a:rPr sz="22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1F5F"/>
                </a:solidFill>
                <a:latin typeface="Calibri"/>
                <a:cs typeface="Calibri"/>
              </a:rPr>
              <a:t>Version</a:t>
            </a:r>
            <a:r>
              <a:rPr sz="22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alibri"/>
                <a:cs typeface="Calibri"/>
              </a:rPr>
              <a:t>Control</a:t>
            </a:r>
            <a:r>
              <a:rPr sz="22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libri"/>
                <a:cs typeface="Calibri"/>
              </a:rPr>
              <a:t>System </a:t>
            </a:r>
            <a:r>
              <a:rPr sz="2200" spc="-5" dirty="0">
                <a:solidFill>
                  <a:srgbClr val="001F5F"/>
                </a:solidFill>
                <a:latin typeface="Calibri"/>
                <a:cs typeface="Calibri"/>
              </a:rPr>
              <a:t>(CVCS)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1F5F"/>
                </a:solidFill>
                <a:latin typeface="Calibri"/>
                <a:cs typeface="Calibri"/>
              </a:rPr>
              <a:t>Distributed/</a:t>
            </a:r>
            <a:r>
              <a:rPr sz="22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libri"/>
                <a:cs typeface="Calibri"/>
              </a:rPr>
              <a:t>Decentralized</a:t>
            </a:r>
            <a:r>
              <a:rPr sz="22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1F5F"/>
                </a:solidFill>
                <a:latin typeface="Calibri"/>
                <a:cs typeface="Calibri"/>
              </a:rPr>
              <a:t>Version</a:t>
            </a:r>
            <a:r>
              <a:rPr sz="22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alibri"/>
                <a:cs typeface="Calibri"/>
              </a:rPr>
              <a:t>Control</a:t>
            </a:r>
            <a:r>
              <a:rPr sz="22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libri"/>
                <a:cs typeface="Calibri"/>
              </a:rPr>
              <a:t>System(DVCS)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1" y="97612"/>
            <a:ext cx="3390799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LOCAL VCS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7898" y="6549847"/>
            <a:ext cx="128016" cy="1615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6374" y="1053348"/>
            <a:ext cx="5756910" cy="2541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50100"/>
              </a:lnSpc>
              <a:spcBef>
                <a:spcPts val="95"/>
              </a:spcBef>
              <a:buFont typeface="Wingdings"/>
              <a:buChar char=""/>
              <a:tabLst>
                <a:tab pos="363220" algn="l"/>
                <a:tab pos="363855" algn="l"/>
              </a:tabLst>
            </a:pPr>
            <a:r>
              <a:rPr dirty="0"/>
              <a:t>	</a:t>
            </a:r>
            <a:r>
              <a:rPr sz="2200" spc="-5" dirty="0">
                <a:latin typeface="Calibri"/>
                <a:cs typeface="Calibri"/>
              </a:rPr>
              <a:t>Visual Source </a:t>
            </a:r>
            <a:r>
              <a:rPr sz="2200" spc="-20" dirty="0">
                <a:latin typeface="Calibri"/>
                <a:cs typeface="Calibri"/>
              </a:rPr>
              <a:t>Safe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5" dirty="0">
                <a:latin typeface="Calibri"/>
                <a:cs typeface="Calibri"/>
              </a:rPr>
              <a:t>a </a:t>
            </a:r>
            <a:r>
              <a:rPr sz="2200" dirty="0">
                <a:latin typeface="Calibri"/>
                <a:cs typeface="Calibri"/>
              </a:rPr>
              <a:t>tool which </a:t>
            </a:r>
            <a:r>
              <a:rPr sz="2200" spc="-10" dirty="0">
                <a:latin typeface="Calibri"/>
                <a:cs typeface="Calibri"/>
              </a:rPr>
              <a:t>track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versions </a:t>
            </a:r>
            <a:r>
              <a:rPr sz="2200" spc="-5" dirty="0">
                <a:latin typeface="Calibri"/>
                <a:cs typeface="Calibri"/>
              </a:rPr>
              <a:t>but </a:t>
            </a:r>
            <a:r>
              <a:rPr sz="2200" dirty="0">
                <a:latin typeface="Calibri"/>
                <a:cs typeface="Calibri"/>
              </a:rPr>
              <a:t>only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local </a:t>
            </a:r>
            <a:r>
              <a:rPr sz="2200" dirty="0">
                <a:latin typeface="Calibri"/>
                <a:cs typeface="Calibri"/>
              </a:rPr>
              <a:t>machine. </a:t>
            </a:r>
            <a:r>
              <a:rPr sz="2200" spc="-5" dirty="0">
                <a:latin typeface="Calibri"/>
                <a:cs typeface="Calibri"/>
              </a:rPr>
              <a:t>Basically </a:t>
            </a:r>
            <a:r>
              <a:rPr sz="2200" dirty="0">
                <a:latin typeface="Calibri"/>
                <a:cs typeface="Calibri"/>
              </a:rPr>
              <a:t>I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would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like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check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check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out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my </a:t>
            </a:r>
            <a:r>
              <a:rPr sz="2200" spc="-5" dirty="0">
                <a:latin typeface="Calibri"/>
                <a:cs typeface="Calibri"/>
              </a:rPr>
              <a:t>local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machine when I </a:t>
            </a:r>
            <a:r>
              <a:rPr sz="2200" spc="5" dirty="0">
                <a:latin typeface="Calibri"/>
                <a:cs typeface="Calibri"/>
              </a:rPr>
              <a:t>am </a:t>
            </a:r>
            <a:r>
              <a:rPr sz="2200" spc="-5" dirty="0">
                <a:latin typeface="Calibri"/>
                <a:cs typeface="Calibri"/>
              </a:rPr>
              <a:t>coding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15" dirty="0">
                <a:latin typeface="Calibri"/>
                <a:cs typeface="Calibri"/>
              </a:rPr>
              <a:t>my </a:t>
            </a:r>
            <a:r>
              <a:rPr sz="2200" spc="-5" dirty="0">
                <a:latin typeface="Calibri"/>
                <a:cs typeface="Calibri"/>
              </a:rPr>
              <a:t>personal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project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from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Home.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2271" y="1813560"/>
            <a:ext cx="4420712" cy="37216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1" y="97612"/>
            <a:ext cx="4838599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CENTRALIZED VCS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7898" y="6549847"/>
            <a:ext cx="128016" cy="1615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6747" y="1979886"/>
            <a:ext cx="4960074" cy="22352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6374" y="1053348"/>
            <a:ext cx="5882640" cy="5113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501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200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Subversion,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CVS,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Perforce,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etc.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central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server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repository (repo) </a:t>
            </a:r>
            <a:r>
              <a:rPr sz="2200" dirty="0">
                <a:latin typeface="Calibri"/>
                <a:cs typeface="Calibri"/>
              </a:rPr>
              <a:t>holds the </a:t>
            </a:r>
            <a:r>
              <a:rPr sz="2200" spc="-5" dirty="0">
                <a:latin typeface="Calibri"/>
                <a:cs typeface="Calibri"/>
              </a:rPr>
              <a:t>"official copy"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code</a:t>
            </a:r>
            <a:endParaRPr sz="2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17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server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maintains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sole </a:t>
            </a:r>
            <a:r>
              <a:rPr sz="1800" spc="-15" dirty="0">
                <a:latin typeface="Calibri"/>
                <a:cs typeface="Calibri"/>
              </a:rPr>
              <a:t>version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history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the</a:t>
            </a:r>
            <a:endParaRPr sz="1800" dirty="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1080"/>
              </a:spcBef>
            </a:pPr>
            <a:r>
              <a:rPr sz="1800" spc="-15" dirty="0">
                <a:latin typeface="Calibri"/>
                <a:cs typeface="Calibri"/>
              </a:rPr>
              <a:t>repo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23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200" spc="-50" dirty="0">
                <a:latin typeface="Calibri"/>
                <a:cs typeface="Calibri"/>
              </a:rPr>
              <a:t>You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make </a:t>
            </a:r>
            <a:r>
              <a:rPr sz="2200" spc="-5" dirty="0">
                <a:latin typeface="Calibri"/>
                <a:cs typeface="Calibri"/>
              </a:rPr>
              <a:t>"checkouts"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-5" dirty="0">
                <a:latin typeface="Calibri"/>
                <a:cs typeface="Calibri"/>
              </a:rPr>
              <a:t> to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local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copy</a:t>
            </a:r>
            <a:endParaRPr sz="2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17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 </a:t>
            </a:r>
            <a:r>
              <a:rPr sz="1800" spc="-5" dirty="0">
                <a:latin typeface="Calibri"/>
                <a:cs typeface="Calibri"/>
              </a:rPr>
              <a:t>local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modifications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your changes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versioned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23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200" dirty="0">
                <a:latin typeface="Calibri"/>
                <a:cs typeface="Calibri"/>
              </a:rPr>
              <a:t>When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you're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done,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"check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in"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back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</a:p>
          <a:p>
            <a:pPr marL="299085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latin typeface="Calibri"/>
                <a:cs typeface="Calibri"/>
              </a:rPr>
              <a:t>server</a:t>
            </a:r>
          </a:p>
          <a:p>
            <a:pPr marL="756285" lvl="1" indent="-287020">
              <a:lnSpc>
                <a:spcPct val="100000"/>
              </a:lnSpc>
              <a:spcBef>
                <a:spcPts val="117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spc="-5" dirty="0">
                <a:latin typeface="Calibri"/>
                <a:cs typeface="Calibri"/>
              </a:rPr>
              <a:t> check-in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increments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repo's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version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DB871-14BC-5CFE-AA38-9B0A45AD48A6}"/>
              </a:ext>
            </a:extLst>
          </p:cNvPr>
          <p:cNvSpPr txBox="1"/>
          <p:nvPr/>
        </p:nvSpPr>
        <p:spPr>
          <a:xfrm>
            <a:off x="7086600" y="4876800"/>
            <a:ext cx="4679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point of failure: Centralized VCSs have a single point of failure. If the central repository is lost or corrupted, all of the data in the project is lost.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00" y="136093"/>
            <a:ext cx="53403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DISTRIBUTED VCS (GIT)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6412" y="1697882"/>
            <a:ext cx="4029266" cy="32461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913" y="804979"/>
            <a:ext cx="5873115" cy="560514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200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git,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mercurial,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etc.,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don't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"checkout"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from</a:t>
            </a:r>
            <a:endParaRPr sz="22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1320"/>
              </a:spcBef>
            </a:pP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central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repo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17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"clone"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"pull"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changes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23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200" spc="-40" dirty="0">
                <a:latin typeface="Calibri"/>
                <a:cs typeface="Calibri"/>
              </a:rPr>
              <a:t>Your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local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repo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 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complete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copy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everything</a:t>
            </a:r>
          </a:p>
          <a:p>
            <a:pPr marL="299085">
              <a:lnSpc>
                <a:spcPct val="100000"/>
              </a:lnSpc>
              <a:spcBef>
                <a:spcPts val="1320"/>
              </a:spcBef>
            </a:pPr>
            <a:r>
              <a:rPr sz="2200" spc="5" dirty="0">
                <a:latin typeface="Calibri"/>
                <a:cs typeface="Calibri"/>
              </a:rPr>
              <a:t>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remote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server</a:t>
            </a:r>
          </a:p>
          <a:p>
            <a:pPr marL="756285" lvl="1" indent="-287020">
              <a:lnSpc>
                <a:spcPct val="100000"/>
              </a:lnSpc>
              <a:spcBef>
                <a:spcPts val="117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15" dirty="0">
                <a:latin typeface="Calibri"/>
                <a:cs typeface="Calibri"/>
              </a:rPr>
              <a:t>yours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"just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good"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theirs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23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200" spc="-10" dirty="0">
                <a:latin typeface="Calibri"/>
                <a:cs typeface="Calibri"/>
              </a:rPr>
              <a:t>Many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operations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local:</a:t>
            </a:r>
            <a:endParaRPr sz="2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17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check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in/out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local</a:t>
            </a:r>
            <a:r>
              <a:rPr sz="1800" spc="-15" dirty="0">
                <a:latin typeface="Calibri"/>
                <a:cs typeface="Calibri"/>
              </a:rPr>
              <a:t> repo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commit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changes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local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repo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local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repo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keeps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version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history</a:t>
            </a:r>
            <a:endParaRPr sz="1800" dirty="0">
              <a:latin typeface="Calibri"/>
              <a:cs typeface="Calibri"/>
            </a:endParaRPr>
          </a:p>
          <a:p>
            <a:pPr marL="299085" marR="5080" indent="-287020">
              <a:lnSpc>
                <a:spcPts val="3960"/>
              </a:lnSpc>
              <a:spcBef>
                <a:spcPts val="6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200" dirty="0">
                <a:latin typeface="Calibri"/>
                <a:cs typeface="Calibri"/>
              </a:rPr>
              <a:t>When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you're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ready,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"push"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changes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back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server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52" y="93091"/>
            <a:ext cx="820084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CENTRALIZED VC VS. DISTRIBUTED VC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701798" y="1939798"/>
            <a:ext cx="1988185" cy="927100"/>
            <a:chOff x="2701798" y="1939798"/>
            <a:chExt cx="1988185" cy="927100"/>
          </a:xfrm>
        </p:grpSpPr>
        <p:sp>
          <p:nvSpPr>
            <p:cNvPr id="5" name="object 5"/>
            <p:cNvSpPr/>
            <p:nvPr/>
          </p:nvSpPr>
          <p:spPr>
            <a:xfrm>
              <a:off x="2708148" y="1946148"/>
              <a:ext cx="1975485" cy="914400"/>
            </a:xfrm>
            <a:custGeom>
              <a:avLst/>
              <a:gdLst/>
              <a:ahLst/>
              <a:cxnLst/>
              <a:rect l="l" t="t" r="r" b="b"/>
              <a:pathLst>
                <a:path w="1975485" h="914400">
                  <a:moveTo>
                    <a:pt x="1975103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975103" y="914400"/>
                  </a:lnTo>
                  <a:lnTo>
                    <a:pt x="197510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08148" y="1946148"/>
              <a:ext cx="1975485" cy="914400"/>
            </a:xfrm>
            <a:custGeom>
              <a:avLst/>
              <a:gdLst/>
              <a:ahLst/>
              <a:cxnLst/>
              <a:rect l="l" t="t" r="r" b="b"/>
              <a:pathLst>
                <a:path w="1975485" h="914400">
                  <a:moveTo>
                    <a:pt x="0" y="914400"/>
                  </a:moveTo>
                  <a:lnTo>
                    <a:pt x="1975103" y="914400"/>
                  </a:lnTo>
                  <a:lnTo>
                    <a:pt x="1975103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85364" y="1966975"/>
            <a:ext cx="17335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Lucida Console"/>
                <a:cs typeface="Lucida Console"/>
              </a:rPr>
              <a:t>Central</a:t>
            </a:r>
            <a:r>
              <a:rPr sz="1600" spc="-75" dirty="0">
                <a:latin typeface="Lucida Console"/>
                <a:cs typeface="Lucida Console"/>
              </a:rPr>
              <a:t> </a:t>
            </a:r>
            <a:r>
              <a:rPr sz="1600" spc="-10" dirty="0">
                <a:latin typeface="Lucida Console"/>
                <a:cs typeface="Lucida Console"/>
              </a:rPr>
              <a:t>Server</a:t>
            </a:r>
            <a:endParaRPr sz="1600">
              <a:latin typeface="Lucida Console"/>
              <a:cs typeface="Lucida Consol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53157" y="2531110"/>
            <a:ext cx="3289300" cy="2006600"/>
            <a:chOff x="2153157" y="2531110"/>
            <a:chExt cx="3289300" cy="2006600"/>
          </a:xfrm>
        </p:grpSpPr>
        <p:sp>
          <p:nvSpPr>
            <p:cNvPr id="9" name="object 9"/>
            <p:cNvSpPr/>
            <p:nvPr/>
          </p:nvSpPr>
          <p:spPr>
            <a:xfrm>
              <a:off x="4283963" y="2537460"/>
              <a:ext cx="668020" cy="744220"/>
            </a:xfrm>
            <a:custGeom>
              <a:avLst/>
              <a:gdLst/>
              <a:ahLst/>
              <a:cxnLst/>
              <a:rect l="l" t="t" r="r" b="b"/>
              <a:pathLst>
                <a:path w="668020" h="744220">
                  <a:moveTo>
                    <a:pt x="333756" y="0"/>
                  </a:moveTo>
                  <a:lnTo>
                    <a:pt x="266507" y="2518"/>
                  </a:lnTo>
                  <a:lnTo>
                    <a:pt x="203864" y="9741"/>
                  </a:lnTo>
                  <a:lnTo>
                    <a:pt x="147172" y="21170"/>
                  </a:lnTo>
                  <a:lnTo>
                    <a:pt x="97774" y="36306"/>
                  </a:lnTo>
                  <a:lnTo>
                    <a:pt x="57013" y="54650"/>
                  </a:lnTo>
                  <a:lnTo>
                    <a:pt x="6782" y="98972"/>
                  </a:lnTo>
                  <a:lnTo>
                    <a:pt x="0" y="123951"/>
                  </a:lnTo>
                  <a:lnTo>
                    <a:pt x="0" y="619760"/>
                  </a:lnTo>
                  <a:lnTo>
                    <a:pt x="26235" y="668006"/>
                  </a:lnTo>
                  <a:lnTo>
                    <a:pt x="97774" y="707405"/>
                  </a:lnTo>
                  <a:lnTo>
                    <a:pt x="147172" y="722541"/>
                  </a:lnTo>
                  <a:lnTo>
                    <a:pt x="203864" y="733970"/>
                  </a:lnTo>
                  <a:lnTo>
                    <a:pt x="266507" y="741193"/>
                  </a:lnTo>
                  <a:lnTo>
                    <a:pt x="333756" y="743712"/>
                  </a:lnTo>
                  <a:lnTo>
                    <a:pt x="401004" y="741193"/>
                  </a:lnTo>
                  <a:lnTo>
                    <a:pt x="463647" y="733970"/>
                  </a:lnTo>
                  <a:lnTo>
                    <a:pt x="520339" y="722541"/>
                  </a:lnTo>
                  <a:lnTo>
                    <a:pt x="569737" y="707405"/>
                  </a:lnTo>
                  <a:lnTo>
                    <a:pt x="610498" y="689061"/>
                  </a:lnTo>
                  <a:lnTo>
                    <a:pt x="660729" y="644739"/>
                  </a:lnTo>
                  <a:lnTo>
                    <a:pt x="667512" y="619760"/>
                  </a:lnTo>
                  <a:lnTo>
                    <a:pt x="667512" y="123951"/>
                  </a:lnTo>
                  <a:lnTo>
                    <a:pt x="641276" y="75705"/>
                  </a:lnTo>
                  <a:lnTo>
                    <a:pt x="569737" y="36306"/>
                  </a:lnTo>
                  <a:lnTo>
                    <a:pt x="520339" y="21170"/>
                  </a:lnTo>
                  <a:lnTo>
                    <a:pt x="463647" y="9741"/>
                  </a:lnTo>
                  <a:lnTo>
                    <a:pt x="401004" y="2518"/>
                  </a:lnTo>
                  <a:lnTo>
                    <a:pt x="3337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83963" y="2661412"/>
              <a:ext cx="668020" cy="130810"/>
            </a:xfrm>
            <a:custGeom>
              <a:avLst/>
              <a:gdLst/>
              <a:ahLst/>
              <a:cxnLst/>
              <a:rect l="l" t="t" r="r" b="b"/>
              <a:pathLst>
                <a:path w="668020" h="130810">
                  <a:moveTo>
                    <a:pt x="50696" y="57455"/>
                  </a:moveTo>
                  <a:lnTo>
                    <a:pt x="40359" y="64906"/>
                  </a:lnTo>
                  <a:lnTo>
                    <a:pt x="43561" y="68579"/>
                  </a:lnTo>
                  <a:lnTo>
                    <a:pt x="43941" y="69087"/>
                  </a:lnTo>
                  <a:lnTo>
                    <a:pt x="84327" y="89280"/>
                  </a:lnTo>
                  <a:lnTo>
                    <a:pt x="145796" y="109092"/>
                  </a:lnTo>
                  <a:lnTo>
                    <a:pt x="202946" y="120523"/>
                  </a:lnTo>
                  <a:lnTo>
                    <a:pt x="266191" y="127888"/>
                  </a:lnTo>
                  <a:lnTo>
                    <a:pt x="333883" y="130301"/>
                  </a:lnTo>
                  <a:lnTo>
                    <a:pt x="368173" y="129666"/>
                  </a:lnTo>
                  <a:lnTo>
                    <a:pt x="401574" y="127762"/>
                  </a:lnTo>
                  <a:lnTo>
                    <a:pt x="433832" y="124713"/>
                  </a:lnTo>
                  <a:lnTo>
                    <a:pt x="464820" y="120523"/>
                  </a:lnTo>
                  <a:lnTo>
                    <a:pt x="480955" y="117601"/>
                  </a:lnTo>
                  <a:lnTo>
                    <a:pt x="333628" y="117601"/>
                  </a:lnTo>
                  <a:lnTo>
                    <a:pt x="299720" y="116966"/>
                  </a:lnTo>
                  <a:lnTo>
                    <a:pt x="235076" y="112140"/>
                  </a:lnTo>
                  <a:lnTo>
                    <a:pt x="175768" y="102742"/>
                  </a:lnTo>
                  <a:lnTo>
                    <a:pt x="123189" y="89535"/>
                  </a:lnTo>
                  <a:lnTo>
                    <a:pt x="78739" y="73151"/>
                  </a:lnTo>
                  <a:lnTo>
                    <a:pt x="53674" y="60198"/>
                  </a:lnTo>
                  <a:lnTo>
                    <a:pt x="53086" y="60198"/>
                  </a:lnTo>
                  <a:lnTo>
                    <a:pt x="51435" y="58927"/>
                  </a:lnTo>
                  <a:lnTo>
                    <a:pt x="51979" y="58927"/>
                  </a:lnTo>
                  <a:lnTo>
                    <a:pt x="50696" y="57455"/>
                  </a:lnTo>
                  <a:close/>
                </a:path>
                <a:path w="668020" h="130810">
                  <a:moveTo>
                    <a:pt x="615004" y="59534"/>
                  </a:moveTo>
                  <a:lnTo>
                    <a:pt x="578358" y="77597"/>
                  </a:lnTo>
                  <a:lnTo>
                    <a:pt x="518668" y="96774"/>
                  </a:lnTo>
                  <a:lnTo>
                    <a:pt x="462534" y="108076"/>
                  </a:lnTo>
                  <a:lnTo>
                    <a:pt x="400431" y="115062"/>
                  </a:lnTo>
                  <a:lnTo>
                    <a:pt x="333628" y="117601"/>
                  </a:lnTo>
                  <a:lnTo>
                    <a:pt x="480955" y="117601"/>
                  </a:lnTo>
                  <a:lnTo>
                    <a:pt x="522097" y="108965"/>
                  </a:lnTo>
                  <a:lnTo>
                    <a:pt x="572135" y="93599"/>
                  </a:lnTo>
                  <a:lnTo>
                    <a:pt x="613790" y="74929"/>
                  </a:lnTo>
                  <a:lnTo>
                    <a:pt x="623951" y="68579"/>
                  </a:lnTo>
                  <a:lnTo>
                    <a:pt x="627152" y="64906"/>
                  </a:lnTo>
                  <a:lnTo>
                    <a:pt x="620619" y="60198"/>
                  </a:lnTo>
                  <a:lnTo>
                    <a:pt x="614426" y="60198"/>
                  </a:lnTo>
                  <a:lnTo>
                    <a:pt x="615004" y="59534"/>
                  </a:lnTo>
                  <a:close/>
                </a:path>
                <a:path w="668020" h="130810">
                  <a:moveTo>
                    <a:pt x="0" y="0"/>
                  </a:moveTo>
                  <a:lnTo>
                    <a:pt x="13588" y="84200"/>
                  </a:lnTo>
                  <a:lnTo>
                    <a:pt x="40359" y="64906"/>
                  </a:lnTo>
                  <a:lnTo>
                    <a:pt x="32385" y="55752"/>
                  </a:lnTo>
                  <a:lnTo>
                    <a:pt x="41910" y="47371"/>
                  </a:lnTo>
                  <a:lnTo>
                    <a:pt x="64689" y="47371"/>
                  </a:lnTo>
                  <a:lnTo>
                    <a:pt x="75437" y="39624"/>
                  </a:lnTo>
                  <a:lnTo>
                    <a:pt x="0" y="0"/>
                  </a:lnTo>
                  <a:close/>
                </a:path>
                <a:path w="668020" h="130810">
                  <a:moveTo>
                    <a:pt x="659866" y="47371"/>
                  </a:moveTo>
                  <a:lnTo>
                    <a:pt x="625601" y="47371"/>
                  </a:lnTo>
                  <a:lnTo>
                    <a:pt x="635126" y="55752"/>
                  </a:lnTo>
                  <a:lnTo>
                    <a:pt x="627152" y="64906"/>
                  </a:lnTo>
                  <a:lnTo>
                    <a:pt x="653923" y="84200"/>
                  </a:lnTo>
                  <a:lnTo>
                    <a:pt x="659866" y="47371"/>
                  </a:lnTo>
                  <a:close/>
                </a:path>
                <a:path w="668020" h="130810">
                  <a:moveTo>
                    <a:pt x="41910" y="47371"/>
                  </a:moveTo>
                  <a:lnTo>
                    <a:pt x="32385" y="55752"/>
                  </a:lnTo>
                  <a:lnTo>
                    <a:pt x="40359" y="64906"/>
                  </a:lnTo>
                  <a:lnTo>
                    <a:pt x="50696" y="57455"/>
                  </a:lnTo>
                  <a:lnTo>
                    <a:pt x="41910" y="47371"/>
                  </a:lnTo>
                  <a:close/>
                </a:path>
                <a:path w="668020" h="130810">
                  <a:moveTo>
                    <a:pt x="625601" y="47371"/>
                  </a:moveTo>
                  <a:lnTo>
                    <a:pt x="616815" y="57455"/>
                  </a:lnTo>
                  <a:lnTo>
                    <a:pt x="627152" y="64906"/>
                  </a:lnTo>
                  <a:lnTo>
                    <a:pt x="635126" y="55752"/>
                  </a:lnTo>
                  <a:lnTo>
                    <a:pt x="625601" y="47371"/>
                  </a:lnTo>
                  <a:close/>
                </a:path>
                <a:path w="668020" h="130810">
                  <a:moveTo>
                    <a:pt x="51435" y="58927"/>
                  </a:moveTo>
                  <a:lnTo>
                    <a:pt x="53086" y="60198"/>
                  </a:lnTo>
                  <a:lnTo>
                    <a:pt x="52504" y="59534"/>
                  </a:lnTo>
                  <a:lnTo>
                    <a:pt x="51435" y="58927"/>
                  </a:lnTo>
                  <a:close/>
                </a:path>
                <a:path w="668020" h="130810">
                  <a:moveTo>
                    <a:pt x="52511" y="59538"/>
                  </a:moveTo>
                  <a:lnTo>
                    <a:pt x="53086" y="60198"/>
                  </a:lnTo>
                  <a:lnTo>
                    <a:pt x="53674" y="60198"/>
                  </a:lnTo>
                  <a:lnTo>
                    <a:pt x="52511" y="59538"/>
                  </a:lnTo>
                  <a:close/>
                </a:path>
                <a:path w="668020" h="130810">
                  <a:moveTo>
                    <a:pt x="616076" y="58927"/>
                  </a:moveTo>
                  <a:lnTo>
                    <a:pt x="615000" y="59538"/>
                  </a:lnTo>
                  <a:lnTo>
                    <a:pt x="614426" y="60198"/>
                  </a:lnTo>
                  <a:lnTo>
                    <a:pt x="616076" y="58927"/>
                  </a:lnTo>
                  <a:close/>
                </a:path>
                <a:path w="668020" h="130810">
                  <a:moveTo>
                    <a:pt x="618857" y="58927"/>
                  </a:moveTo>
                  <a:lnTo>
                    <a:pt x="616076" y="58927"/>
                  </a:lnTo>
                  <a:lnTo>
                    <a:pt x="614426" y="60198"/>
                  </a:lnTo>
                  <a:lnTo>
                    <a:pt x="620619" y="60198"/>
                  </a:lnTo>
                  <a:lnTo>
                    <a:pt x="618857" y="58927"/>
                  </a:lnTo>
                  <a:close/>
                </a:path>
                <a:path w="668020" h="130810">
                  <a:moveTo>
                    <a:pt x="51979" y="58927"/>
                  </a:moveTo>
                  <a:lnTo>
                    <a:pt x="51435" y="58927"/>
                  </a:lnTo>
                  <a:lnTo>
                    <a:pt x="52511" y="59538"/>
                  </a:lnTo>
                  <a:lnTo>
                    <a:pt x="51979" y="58927"/>
                  </a:lnTo>
                  <a:close/>
                </a:path>
                <a:path w="668020" h="130810">
                  <a:moveTo>
                    <a:pt x="616815" y="57455"/>
                  </a:moveTo>
                  <a:lnTo>
                    <a:pt x="615004" y="59534"/>
                  </a:lnTo>
                  <a:lnTo>
                    <a:pt x="616076" y="58927"/>
                  </a:lnTo>
                  <a:lnTo>
                    <a:pt x="618857" y="58927"/>
                  </a:lnTo>
                  <a:lnTo>
                    <a:pt x="616815" y="57455"/>
                  </a:lnTo>
                  <a:close/>
                </a:path>
                <a:path w="668020" h="130810">
                  <a:moveTo>
                    <a:pt x="64689" y="47371"/>
                  </a:moveTo>
                  <a:lnTo>
                    <a:pt x="41910" y="47371"/>
                  </a:lnTo>
                  <a:lnTo>
                    <a:pt x="50696" y="57455"/>
                  </a:lnTo>
                  <a:lnTo>
                    <a:pt x="64689" y="47371"/>
                  </a:lnTo>
                  <a:close/>
                </a:path>
                <a:path w="668020" h="130810">
                  <a:moveTo>
                    <a:pt x="667512" y="0"/>
                  </a:moveTo>
                  <a:lnTo>
                    <a:pt x="592074" y="39624"/>
                  </a:lnTo>
                  <a:lnTo>
                    <a:pt x="616815" y="57455"/>
                  </a:lnTo>
                  <a:lnTo>
                    <a:pt x="625601" y="47371"/>
                  </a:lnTo>
                  <a:lnTo>
                    <a:pt x="659866" y="47371"/>
                  </a:lnTo>
                  <a:lnTo>
                    <a:pt x="6675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83963" y="2537460"/>
              <a:ext cx="668020" cy="744220"/>
            </a:xfrm>
            <a:custGeom>
              <a:avLst/>
              <a:gdLst/>
              <a:ahLst/>
              <a:cxnLst/>
              <a:rect l="l" t="t" r="r" b="b"/>
              <a:pathLst>
                <a:path w="668020" h="744220">
                  <a:moveTo>
                    <a:pt x="0" y="123951"/>
                  </a:moveTo>
                  <a:lnTo>
                    <a:pt x="26235" y="75705"/>
                  </a:lnTo>
                  <a:lnTo>
                    <a:pt x="97774" y="36306"/>
                  </a:lnTo>
                  <a:lnTo>
                    <a:pt x="147172" y="21170"/>
                  </a:lnTo>
                  <a:lnTo>
                    <a:pt x="203864" y="9741"/>
                  </a:lnTo>
                  <a:lnTo>
                    <a:pt x="266507" y="2518"/>
                  </a:lnTo>
                  <a:lnTo>
                    <a:pt x="333756" y="0"/>
                  </a:lnTo>
                  <a:lnTo>
                    <a:pt x="401004" y="2518"/>
                  </a:lnTo>
                  <a:lnTo>
                    <a:pt x="463647" y="9741"/>
                  </a:lnTo>
                  <a:lnTo>
                    <a:pt x="520339" y="21170"/>
                  </a:lnTo>
                  <a:lnTo>
                    <a:pt x="569737" y="36306"/>
                  </a:lnTo>
                  <a:lnTo>
                    <a:pt x="610498" y="54650"/>
                  </a:lnTo>
                  <a:lnTo>
                    <a:pt x="660729" y="98972"/>
                  </a:lnTo>
                  <a:lnTo>
                    <a:pt x="667512" y="123951"/>
                  </a:lnTo>
                  <a:lnTo>
                    <a:pt x="667512" y="619760"/>
                  </a:lnTo>
                  <a:lnTo>
                    <a:pt x="641276" y="668006"/>
                  </a:lnTo>
                  <a:lnTo>
                    <a:pt x="569737" y="707405"/>
                  </a:lnTo>
                  <a:lnTo>
                    <a:pt x="520339" y="722541"/>
                  </a:lnTo>
                  <a:lnTo>
                    <a:pt x="463647" y="733970"/>
                  </a:lnTo>
                  <a:lnTo>
                    <a:pt x="401004" y="741193"/>
                  </a:lnTo>
                  <a:lnTo>
                    <a:pt x="333756" y="743712"/>
                  </a:lnTo>
                  <a:lnTo>
                    <a:pt x="266507" y="741193"/>
                  </a:lnTo>
                  <a:lnTo>
                    <a:pt x="203864" y="733970"/>
                  </a:lnTo>
                  <a:lnTo>
                    <a:pt x="147172" y="722541"/>
                  </a:lnTo>
                  <a:lnTo>
                    <a:pt x="97774" y="707405"/>
                  </a:lnTo>
                  <a:lnTo>
                    <a:pt x="57013" y="689061"/>
                  </a:lnTo>
                  <a:lnTo>
                    <a:pt x="6782" y="644739"/>
                  </a:lnTo>
                  <a:lnTo>
                    <a:pt x="0" y="619760"/>
                  </a:lnTo>
                  <a:lnTo>
                    <a:pt x="0" y="1239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11651" y="3921252"/>
              <a:ext cx="972819" cy="609600"/>
            </a:xfrm>
            <a:custGeom>
              <a:avLst/>
              <a:gdLst/>
              <a:ahLst/>
              <a:cxnLst/>
              <a:rect l="l" t="t" r="r" b="b"/>
              <a:pathLst>
                <a:path w="972820" h="609600">
                  <a:moveTo>
                    <a:pt x="972312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72312" y="609600"/>
                  </a:lnTo>
                  <a:lnTo>
                    <a:pt x="97231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11651" y="3921252"/>
              <a:ext cx="972819" cy="609600"/>
            </a:xfrm>
            <a:custGeom>
              <a:avLst/>
              <a:gdLst/>
              <a:ahLst/>
              <a:cxnLst/>
              <a:rect l="l" t="t" r="r" b="b"/>
              <a:pathLst>
                <a:path w="972820" h="609600">
                  <a:moveTo>
                    <a:pt x="0" y="609600"/>
                  </a:moveTo>
                  <a:lnTo>
                    <a:pt x="972312" y="609600"/>
                  </a:lnTo>
                  <a:lnTo>
                    <a:pt x="972312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59507" y="3921252"/>
              <a:ext cx="972819" cy="609600"/>
            </a:xfrm>
            <a:custGeom>
              <a:avLst/>
              <a:gdLst/>
              <a:ahLst/>
              <a:cxnLst/>
              <a:rect l="l" t="t" r="r" b="b"/>
              <a:pathLst>
                <a:path w="972819" h="609600">
                  <a:moveTo>
                    <a:pt x="972312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72312" y="609600"/>
                  </a:lnTo>
                  <a:lnTo>
                    <a:pt x="97231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59507" y="3921252"/>
              <a:ext cx="972819" cy="609600"/>
            </a:xfrm>
            <a:custGeom>
              <a:avLst/>
              <a:gdLst/>
              <a:ahLst/>
              <a:cxnLst/>
              <a:rect l="l" t="t" r="r" b="b"/>
              <a:pathLst>
                <a:path w="972819" h="609600">
                  <a:moveTo>
                    <a:pt x="0" y="609600"/>
                  </a:moveTo>
                  <a:lnTo>
                    <a:pt x="972312" y="609600"/>
                  </a:lnTo>
                  <a:lnTo>
                    <a:pt x="972312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47187" y="2860548"/>
              <a:ext cx="1050290" cy="1059180"/>
            </a:xfrm>
            <a:custGeom>
              <a:avLst/>
              <a:gdLst/>
              <a:ahLst/>
              <a:cxnLst/>
              <a:rect l="l" t="t" r="r" b="b"/>
              <a:pathLst>
                <a:path w="1050289" h="1059179">
                  <a:moveTo>
                    <a:pt x="26543" y="978153"/>
                  </a:moveTo>
                  <a:lnTo>
                    <a:pt x="0" y="1059052"/>
                  </a:lnTo>
                  <a:lnTo>
                    <a:pt x="80644" y="1031747"/>
                  </a:lnTo>
                  <a:lnTo>
                    <a:pt x="67183" y="1018413"/>
                  </a:lnTo>
                  <a:lnTo>
                    <a:pt x="49275" y="1018413"/>
                  </a:lnTo>
                  <a:lnTo>
                    <a:pt x="40259" y="1009522"/>
                  </a:lnTo>
                  <a:lnTo>
                    <a:pt x="49152" y="1000551"/>
                  </a:lnTo>
                  <a:lnTo>
                    <a:pt x="26543" y="978153"/>
                  </a:lnTo>
                  <a:close/>
                </a:path>
                <a:path w="1050289" h="1059179">
                  <a:moveTo>
                    <a:pt x="49152" y="1000551"/>
                  </a:moveTo>
                  <a:lnTo>
                    <a:pt x="40259" y="1009522"/>
                  </a:lnTo>
                  <a:lnTo>
                    <a:pt x="49275" y="1018413"/>
                  </a:lnTo>
                  <a:lnTo>
                    <a:pt x="58148" y="1009462"/>
                  </a:lnTo>
                  <a:lnTo>
                    <a:pt x="49152" y="1000551"/>
                  </a:lnTo>
                  <a:close/>
                </a:path>
                <a:path w="1050289" h="1059179">
                  <a:moveTo>
                    <a:pt x="58148" y="1009462"/>
                  </a:moveTo>
                  <a:lnTo>
                    <a:pt x="49275" y="1018413"/>
                  </a:lnTo>
                  <a:lnTo>
                    <a:pt x="67183" y="1018413"/>
                  </a:lnTo>
                  <a:lnTo>
                    <a:pt x="58148" y="1009462"/>
                  </a:lnTo>
                  <a:close/>
                </a:path>
                <a:path w="1050289" h="1059179">
                  <a:moveTo>
                    <a:pt x="991824" y="49653"/>
                  </a:moveTo>
                  <a:lnTo>
                    <a:pt x="49152" y="1000551"/>
                  </a:lnTo>
                  <a:lnTo>
                    <a:pt x="58148" y="1009462"/>
                  </a:lnTo>
                  <a:lnTo>
                    <a:pt x="1000820" y="58564"/>
                  </a:lnTo>
                  <a:lnTo>
                    <a:pt x="991824" y="49653"/>
                  </a:lnTo>
                  <a:close/>
                </a:path>
                <a:path w="1050289" h="1059179">
                  <a:moveTo>
                    <a:pt x="1036574" y="40639"/>
                  </a:moveTo>
                  <a:lnTo>
                    <a:pt x="1000760" y="40639"/>
                  </a:lnTo>
                  <a:lnTo>
                    <a:pt x="1009776" y="49529"/>
                  </a:lnTo>
                  <a:lnTo>
                    <a:pt x="1000820" y="58564"/>
                  </a:lnTo>
                  <a:lnTo>
                    <a:pt x="1023365" y="80899"/>
                  </a:lnTo>
                  <a:lnTo>
                    <a:pt x="1036574" y="40639"/>
                  </a:lnTo>
                  <a:close/>
                </a:path>
                <a:path w="1050289" h="1059179">
                  <a:moveTo>
                    <a:pt x="1000760" y="40639"/>
                  </a:moveTo>
                  <a:lnTo>
                    <a:pt x="991824" y="49653"/>
                  </a:lnTo>
                  <a:lnTo>
                    <a:pt x="1000820" y="58564"/>
                  </a:lnTo>
                  <a:lnTo>
                    <a:pt x="1009776" y="49529"/>
                  </a:lnTo>
                  <a:lnTo>
                    <a:pt x="1000760" y="40639"/>
                  </a:lnTo>
                  <a:close/>
                </a:path>
                <a:path w="1050289" h="1059179">
                  <a:moveTo>
                    <a:pt x="1049909" y="0"/>
                  </a:moveTo>
                  <a:lnTo>
                    <a:pt x="969263" y="27304"/>
                  </a:lnTo>
                  <a:lnTo>
                    <a:pt x="991824" y="49653"/>
                  </a:lnTo>
                  <a:lnTo>
                    <a:pt x="1000760" y="40639"/>
                  </a:lnTo>
                  <a:lnTo>
                    <a:pt x="1036574" y="40639"/>
                  </a:lnTo>
                  <a:lnTo>
                    <a:pt x="10499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47188" y="2860547"/>
              <a:ext cx="1181735" cy="1059180"/>
            </a:xfrm>
            <a:custGeom>
              <a:avLst/>
              <a:gdLst/>
              <a:ahLst/>
              <a:cxnLst/>
              <a:rect l="l" t="t" r="r" b="b"/>
              <a:pathLst>
                <a:path w="1181735" h="1059179">
                  <a:moveTo>
                    <a:pt x="1181608" y="979551"/>
                  </a:moveTo>
                  <a:lnTo>
                    <a:pt x="1150023" y="982624"/>
                  </a:lnTo>
                  <a:lnTo>
                    <a:pt x="1062164" y="75209"/>
                  </a:lnTo>
                  <a:lnTo>
                    <a:pt x="1093724" y="72136"/>
                  </a:lnTo>
                  <a:lnTo>
                    <a:pt x="1087742" y="62611"/>
                  </a:lnTo>
                  <a:lnTo>
                    <a:pt x="1049426" y="1473"/>
                  </a:lnTo>
                  <a:lnTo>
                    <a:pt x="1049909" y="0"/>
                  </a:lnTo>
                  <a:lnTo>
                    <a:pt x="1048753" y="393"/>
                  </a:lnTo>
                  <a:lnTo>
                    <a:pt x="1048512" y="0"/>
                  </a:lnTo>
                  <a:lnTo>
                    <a:pt x="1048296" y="546"/>
                  </a:lnTo>
                  <a:lnTo>
                    <a:pt x="969264" y="27305"/>
                  </a:lnTo>
                  <a:lnTo>
                    <a:pt x="991819" y="49657"/>
                  </a:lnTo>
                  <a:lnTo>
                    <a:pt x="49149" y="1000556"/>
                  </a:lnTo>
                  <a:lnTo>
                    <a:pt x="26543" y="978154"/>
                  </a:lnTo>
                  <a:lnTo>
                    <a:pt x="0" y="1059053"/>
                  </a:lnTo>
                  <a:lnTo>
                    <a:pt x="80645" y="1031748"/>
                  </a:lnTo>
                  <a:lnTo>
                    <a:pt x="67183" y="1018413"/>
                  </a:lnTo>
                  <a:lnTo>
                    <a:pt x="58140" y="1009472"/>
                  </a:lnTo>
                  <a:lnTo>
                    <a:pt x="1000810" y="58572"/>
                  </a:lnTo>
                  <a:lnTo>
                    <a:pt x="1019009" y="76606"/>
                  </a:lnTo>
                  <a:lnTo>
                    <a:pt x="1017905" y="79502"/>
                  </a:lnTo>
                  <a:lnTo>
                    <a:pt x="1021588" y="79146"/>
                  </a:lnTo>
                  <a:lnTo>
                    <a:pt x="1023366" y="80899"/>
                  </a:lnTo>
                  <a:lnTo>
                    <a:pt x="1024013" y="78917"/>
                  </a:lnTo>
                  <a:lnTo>
                    <a:pt x="1049477" y="76441"/>
                  </a:lnTo>
                  <a:lnTo>
                    <a:pt x="1137450" y="983843"/>
                  </a:lnTo>
                  <a:lnTo>
                    <a:pt x="1105789" y="986917"/>
                  </a:lnTo>
                  <a:lnTo>
                    <a:pt x="1151128" y="1059053"/>
                  </a:lnTo>
                  <a:lnTo>
                    <a:pt x="1175131" y="996442"/>
                  </a:lnTo>
                  <a:lnTo>
                    <a:pt x="1181608" y="979551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63795" y="3921252"/>
              <a:ext cx="972819" cy="609600"/>
            </a:xfrm>
            <a:custGeom>
              <a:avLst/>
              <a:gdLst/>
              <a:ahLst/>
              <a:cxnLst/>
              <a:rect l="l" t="t" r="r" b="b"/>
              <a:pathLst>
                <a:path w="972820" h="609600">
                  <a:moveTo>
                    <a:pt x="972312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72312" y="609600"/>
                  </a:lnTo>
                  <a:lnTo>
                    <a:pt x="97231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63795" y="3921252"/>
              <a:ext cx="972819" cy="609600"/>
            </a:xfrm>
            <a:custGeom>
              <a:avLst/>
              <a:gdLst/>
              <a:ahLst/>
              <a:cxnLst/>
              <a:rect l="l" t="t" r="r" b="b"/>
              <a:pathLst>
                <a:path w="972820" h="609600">
                  <a:moveTo>
                    <a:pt x="0" y="609600"/>
                  </a:moveTo>
                  <a:lnTo>
                    <a:pt x="972312" y="609600"/>
                  </a:lnTo>
                  <a:lnTo>
                    <a:pt x="972312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95699" y="2860548"/>
              <a:ext cx="1255395" cy="1059180"/>
            </a:xfrm>
            <a:custGeom>
              <a:avLst/>
              <a:gdLst/>
              <a:ahLst/>
              <a:cxnLst/>
              <a:rect l="l" t="t" r="r" b="b"/>
              <a:pathLst>
                <a:path w="1255395" h="1059179">
                  <a:moveTo>
                    <a:pt x="1192727" y="1014792"/>
                  </a:moveTo>
                  <a:lnTo>
                    <a:pt x="1172337" y="1038987"/>
                  </a:lnTo>
                  <a:lnTo>
                    <a:pt x="1255140" y="1059052"/>
                  </a:lnTo>
                  <a:lnTo>
                    <a:pt x="1239566" y="1022984"/>
                  </a:lnTo>
                  <a:lnTo>
                    <a:pt x="1202436" y="1022984"/>
                  </a:lnTo>
                  <a:lnTo>
                    <a:pt x="1192727" y="1014792"/>
                  </a:lnTo>
                  <a:close/>
                </a:path>
                <a:path w="1255395" h="1059179">
                  <a:moveTo>
                    <a:pt x="1200974" y="1005007"/>
                  </a:moveTo>
                  <a:lnTo>
                    <a:pt x="1192727" y="1014792"/>
                  </a:lnTo>
                  <a:lnTo>
                    <a:pt x="1202436" y="1022984"/>
                  </a:lnTo>
                  <a:lnTo>
                    <a:pt x="1210690" y="1013206"/>
                  </a:lnTo>
                  <a:lnTo>
                    <a:pt x="1200974" y="1005007"/>
                  </a:lnTo>
                  <a:close/>
                </a:path>
                <a:path w="1255395" h="1059179">
                  <a:moveTo>
                    <a:pt x="1221359" y="980820"/>
                  </a:moveTo>
                  <a:lnTo>
                    <a:pt x="1200974" y="1005007"/>
                  </a:lnTo>
                  <a:lnTo>
                    <a:pt x="1210690" y="1013206"/>
                  </a:lnTo>
                  <a:lnTo>
                    <a:pt x="1202436" y="1022984"/>
                  </a:lnTo>
                  <a:lnTo>
                    <a:pt x="1239566" y="1022984"/>
                  </a:lnTo>
                  <a:lnTo>
                    <a:pt x="1221359" y="980820"/>
                  </a:lnTo>
                  <a:close/>
                </a:path>
                <a:path w="1255395" h="1059179">
                  <a:moveTo>
                    <a:pt x="62330" y="44296"/>
                  </a:moveTo>
                  <a:lnTo>
                    <a:pt x="54122" y="54009"/>
                  </a:lnTo>
                  <a:lnTo>
                    <a:pt x="1192727" y="1014792"/>
                  </a:lnTo>
                  <a:lnTo>
                    <a:pt x="1200974" y="1005007"/>
                  </a:lnTo>
                  <a:lnTo>
                    <a:pt x="62330" y="44296"/>
                  </a:lnTo>
                  <a:close/>
                </a:path>
                <a:path w="1255395" h="1059179">
                  <a:moveTo>
                    <a:pt x="0" y="0"/>
                  </a:moveTo>
                  <a:lnTo>
                    <a:pt x="33654" y="78231"/>
                  </a:lnTo>
                  <a:lnTo>
                    <a:pt x="54122" y="54009"/>
                  </a:lnTo>
                  <a:lnTo>
                    <a:pt x="44450" y="45847"/>
                  </a:lnTo>
                  <a:lnTo>
                    <a:pt x="52577" y="36067"/>
                  </a:lnTo>
                  <a:lnTo>
                    <a:pt x="69282" y="36067"/>
                  </a:lnTo>
                  <a:lnTo>
                    <a:pt x="82803" y="20065"/>
                  </a:lnTo>
                  <a:lnTo>
                    <a:pt x="0" y="0"/>
                  </a:lnTo>
                  <a:close/>
                </a:path>
                <a:path w="1255395" h="1059179">
                  <a:moveTo>
                    <a:pt x="52577" y="36067"/>
                  </a:moveTo>
                  <a:lnTo>
                    <a:pt x="44450" y="45847"/>
                  </a:lnTo>
                  <a:lnTo>
                    <a:pt x="54122" y="54009"/>
                  </a:lnTo>
                  <a:lnTo>
                    <a:pt x="62330" y="44296"/>
                  </a:lnTo>
                  <a:lnTo>
                    <a:pt x="52577" y="36067"/>
                  </a:lnTo>
                  <a:close/>
                </a:path>
                <a:path w="1255395" h="1059179">
                  <a:moveTo>
                    <a:pt x="69282" y="36067"/>
                  </a:moveTo>
                  <a:lnTo>
                    <a:pt x="52577" y="36067"/>
                  </a:lnTo>
                  <a:lnTo>
                    <a:pt x="62330" y="44296"/>
                  </a:lnTo>
                  <a:lnTo>
                    <a:pt x="69282" y="36067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04633" y="2063242"/>
            <a:ext cx="3491992" cy="273304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233029" y="2127961"/>
            <a:ext cx="124587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10" dirty="0">
                <a:latin typeface="Calibri"/>
                <a:cs typeface="Calibri"/>
              </a:rPr>
              <a:t>Remote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Server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636" y="96088"/>
            <a:ext cx="2880564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</a:rPr>
              <a:t>WHAT IS GIT?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4900" y="2503119"/>
            <a:ext cx="9766935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2021"/>
                </a:solidFill>
                <a:latin typeface="Arial"/>
                <a:cs typeface="Arial"/>
              </a:rPr>
              <a:t>Git</a:t>
            </a:r>
            <a:r>
              <a:rPr sz="1800" b="1" spc="1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(</a:t>
            </a: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/ɡɪt/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)</a:t>
            </a:r>
            <a:r>
              <a:rPr sz="1800" u="sng" baseline="25462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[7]</a:t>
            </a:r>
            <a:r>
              <a:rPr sz="1800" spc="195" baseline="25462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is</a:t>
            </a:r>
            <a:r>
              <a:rPr sz="1800" spc="-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a</a:t>
            </a:r>
            <a:r>
              <a:rPr sz="1800" spc="1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distributed</a:t>
            </a:r>
            <a:r>
              <a:rPr sz="1800" u="sng" spc="-8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version-control</a:t>
            </a:r>
            <a:r>
              <a:rPr sz="1800" spc="-5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system</a:t>
            </a:r>
            <a:r>
              <a:rPr sz="1800" spc="-2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for</a:t>
            </a:r>
            <a:r>
              <a:rPr sz="1800" spc="1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1F2021"/>
                </a:solidFill>
                <a:latin typeface="Arial"/>
                <a:cs typeface="Arial"/>
              </a:rPr>
              <a:t>tracking</a:t>
            </a:r>
            <a:r>
              <a:rPr sz="1800" spc="-5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1F2021"/>
                </a:solidFill>
                <a:latin typeface="Arial"/>
                <a:cs typeface="Arial"/>
              </a:rPr>
              <a:t>changes</a:t>
            </a:r>
            <a:r>
              <a:rPr sz="1800" spc="-4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in</a:t>
            </a:r>
            <a:r>
              <a:rPr sz="1800" spc="-4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source</a:t>
            </a:r>
            <a:endParaRPr sz="1800">
              <a:latin typeface="Arial"/>
              <a:cs typeface="Arial"/>
            </a:endParaRPr>
          </a:p>
          <a:p>
            <a:pPr marL="38100" marR="30480">
              <a:lnSpc>
                <a:spcPct val="98900"/>
              </a:lnSpc>
              <a:spcBef>
                <a:spcPts val="25"/>
              </a:spcBef>
            </a:pP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5"/>
              </a:rPr>
              <a:t>code</a:t>
            </a:r>
            <a:r>
              <a:rPr sz="1800" dirty="0">
                <a:solidFill>
                  <a:srgbClr val="0462C1"/>
                </a:solidFill>
                <a:latin typeface="Arial"/>
                <a:cs typeface="Arial"/>
                <a:hlinkClick r:id="rId5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  <a:hlinkClick r:id="rId5"/>
              </a:rPr>
              <a:t>during </a:t>
            </a:r>
            <a:r>
              <a:rPr sz="1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6"/>
              </a:rPr>
              <a:t>software </a:t>
            </a: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6"/>
              </a:rPr>
              <a:t>development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  <a:hlinkClick r:id="rId5"/>
              </a:rPr>
              <a:t>.</a:t>
            </a:r>
            <a:r>
              <a:rPr sz="1800" u="sng" baseline="25462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7"/>
              </a:rPr>
              <a:t>[8]</a:t>
            </a:r>
            <a:r>
              <a:rPr sz="1800" spc="7" baseline="25462" dirty="0">
                <a:solidFill>
                  <a:srgbClr val="0462C1"/>
                </a:solidFill>
                <a:latin typeface="Arial"/>
                <a:cs typeface="Arial"/>
                <a:hlinkClick r:id="rId7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  <a:hlinkClick r:id="rId5"/>
              </a:rPr>
              <a:t>It is designed for coordinating </a:t>
            </a:r>
            <a:r>
              <a:rPr sz="1800" spc="-10" dirty="0">
                <a:solidFill>
                  <a:srgbClr val="1F2021"/>
                </a:solidFill>
                <a:latin typeface="Arial"/>
                <a:cs typeface="Arial"/>
                <a:hlinkClick r:id="rId5"/>
              </a:rPr>
              <a:t>work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  <a:hlinkClick r:id="rId5"/>
              </a:rPr>
              <a:t>among </a:t>
            </a:r>
            <a:r>
              <a:rPr sz="1800" u="sng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8"/>
              </a:rPr>
              <a:t>programmers</a:t>
            </a:r>
            <a:r>
              <a:rPr sz="1800" spc="5" dirty="0">
                <a:solidFill>
                  <a:srgbClr val="1F2021"/>
                </a:solidFill>
                <a:latin typeface="Arial"/>
                <a:cs typeface="Arial"/>
              </a:rPr>
              <a:t>, </a:t>
            </a:r>
            <a:r>
              <a:rPr sz="1800" spc="1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but</a:t>
            </a:r>
            <a:r>
              <a:rPr sz="1800" spc="-1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it</a:t>
            </a:r>
            <a:r>
              <a:rPr sz="1800" spc="-1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can</a:t>
            </a:r>
            <a:r>
              <a:rPr sz="1800" spc="-1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be</a:t>
            </a:r>
            <a:r>
              <a:rPr sz="1800" spc="-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used</a:t>
            </a:r>
            <a:r>
              <a:rPr sz="1800" spc="-1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to</a:t>
            </a:r>
            <a:r>
              <a:rPr sz="1800" spc="-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track</a:t>
            </a:r>
            <a:r>
              <a:rPr sz="1800" spc="-3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changes</a:t>
            </a:r>
            <a:r>
              <a:rPr sz="1800" spc="-5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in</a:t>
            </a:r>
            <a:r>
              <a:rPr sz="1800" spc="1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any</a:t>
            </a:r>
            <a:r>
              <a:rPr sz="1800" spc="-3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1F2021"/>
                </a:solidFill>
                <a:latin typeface="Arial"/>
                <a:cs typeface="Arial"/>
              </a:rPr>
              <a:t>set</a:t>
            </a:r>
            <a:r>
              <a:rPr sz="1800" spc="-1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of</a:t>
            </a:r>
            <a:r>
              <a:rPr sz="1800" spc="4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u="sng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9"/>
              </a:rPr>
              <a:t>files</a:t>
            </a:r>
            <a:r>
              <a:rPr sz="1800" spc="5" dirty="0">
                <a:solidFill>
                  <a:srgbClr val="1F2021"/>
                </a:solidFill>
                <a:latin typeface="Arial"/>
                <a:cs typeface="Arial"/>
              </a:rPr>
              <a:t>.</a:t>
            </a:r>
            <a:r>
              <a:rPr sz="1800" spc="-3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Its</a:t>
            </a:r>
            <a:r>
              <a:rPr sz="1800" spc="-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goals</a:t>
            </a:r>
            <a:r>
              <a:rPr sz="1800" spc="-2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include</a:t>
            </a:r>
            <a:r>
              <a:rPr sz="1800" spc="-3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speed, </a:t>
            </a: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10"/>
              </a:rPr>
              <a:t>data</a:t>
            </a:r>
            <a:r>
              <a:rPr sz="18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10"/>
              </a:rPr>
              <a:t> </a:t>
            </a:r>
            <a:r>
              <a:rPr sz="18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10"/>
              </a:rPr>
              <a:t>integrity</a:t>
            </a:r>
            <a:r>
              <a:rPr sz="1800" spc="-15" dirty="0">
                <a:solidFill>
                  <a:srgbClr val="1F2021"/>
                </a:solidFill>
                <a:latin typeface="Arial"/>
                <a:cs typeface="Arial"/>
              </a:rPr>
              <a:t>,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and </a:t>
            </a:r>
            <a:r>
              <a:rPr sz="1800" spc="-484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support</a:t>
            </a:r>
            <a:r>
              <a:rPr sz="1800" spc="-4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for</a:t>
            </a:r>
            <a:r>
              <a:rPr sz="1800" spc="-25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1"/>
                </a:solidFill>
                <a:latin typeface="Arial"/>
                <a:cs typeface="Arial"/>
              </a:rPr>
              <a:t>distributed,</a:t>
            </a:r>
            <a:r>
              <a:rPr sz="1800" spc="-7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1F2021"/>
                </a:solidFill>
                <a:latin typeface="Arial"/>
                <a:cs typeface="Arial"/>
              </a:rPr>
              <a:t>non-linear</a:t>
            </a:r>
            <a:r>
              <a:rPr sz="1800" spc="-70" dirty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F2021"/>
                </a:solidFill>
                <a:latin typeface="Arial"/>
                <a:cs typeface="Arial"/>
              </a:rPr>
              <a:t>workflows</a:t>
            </a:r>
            <a:r>
              <a:rPr sz="1800" spc="-7" baseline="25462" dirty="0">
                <a:solidFill>
                  <a:srgbClr val="1F2021"/>
                </a:solidFill>
                <a:latin typeface="Arial"/>
                <a:cs typeface="Arial"/>
              </a:rPr>
              <a:t>[</a:t>
            </a:r>
            <a:r>
              <a:rPr sz="1800" i="1" u="sng" spc="-7" baseline="25462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clarification</a:t>
            </a:r>
            <a:r>
              <a:rPr sz="1800" i="1" u="sng" spc="44" baseline="25462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1800" i="1" u="sng" spc="-7" baseline="25462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needed</a:t>
            </a:r>
            <a:r>
              <a:rPr sz="1800" spc="-7" baseline="25462" dirty="0">
                <a:solidFill>
                  <a:srgbClr val="1F2021"/>
                </a:solidFill>
                <a:latin typeface="Arial"/>
                <a:cs typeface="Arial"/>
              </a:rPr>
              <a:t>]</a:t>
            </a:r>
            <a:r>
              <a:rPr sz="1800" spc="-5" dirty="0">
                <a:solidFill>
                  <a:srgbClr val="1F2021"/>
                </a:solidFill>
                <a:latin typeface="Arial"/>
                <a:cs typeface="Arial"/>
              </a:rPr>
              <a:t>.</a:t>
            </a:r>
            <a:r>
              <a:rPr sz="1800" u="sng" spc="-7" baseline="25462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11"/>
              </a:rPr>
              <a:t>[9]</a:t>
            </a:r>
            <a:r>
              <a:rPr sz="1800" u="sng" spc="-7" baseline="25462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12"/>
              </a:rPr>
              <a:t>[10]</a:t>
            </a:r>
            <a:r>
              <a:rPr sz="1800" u="sng" spc="-7" baseline="25462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13"/>
              </a:rPr>
              <a:t>[11]</a:t>
            </a:r>
            <a:endParaRPr sz="1800" baseline="2546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968" y="97612"/>
            <a:ext cx="910032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</a:rPr>
              <a:t>GIT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8781" y="1210668"/>
            <a:ext cx="7659370" cy="447045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20"/>
              </a:spcBef>
              <a:buChar char="•"/>
              <a:tabLst>
                <a:tab pos="299085" algn="l"/>
                <a:tab pos="299720" algn="l"/>
              </a:tabLst>
            </a:pPr>
            <a:r>
              <a:rPr sz="2800" dirty="0">
                <a:latin typeface="Arial"/>
                <a:cs typeface="Arial"/>
              </a:rPr>
              <a:t>Created by Linus Torvalds, creator of Linux, in 2005</a:t>
            </a:r>
          </a:p>
          <a:p>
            <a:pPr marL="637540" lvl="1" indent="-168275">
              <a:lnSpc>
                <a:spcPct val="100000"/>
              </a:lnSpc>
              <a:spcBef>
                <a:spcPts val="785"/>
              </a:spcBef>
              <a:buChar char="–"/>
              <a:tabLst>
                <a:tab pos="638175" algn="l"/>
              </a:tabLst>
            </a:pPr>
            <a:r>
              <a:rPr sz="1800" dirty="0">
                <a:latin typeface="Calibri"/>
                <a:cs typeface="Calibri"/>
              </a:rPr>
              <a:t>Came out of Linux development community</a:t>
            </a:r>
          </a:p>
          <a:p>
            <a:pPr marL="637540" lvl="1" indent="-168275">
              <a:lnSpc>
                <a:spcPct val="100000"/>
              </a:lnSpc>
              <a:spcBef>
                <a:spcPts val="1085"/>
              </a:spcBef>
              <a:buChar char="–"/>
              <a:tabLst>
                <a:tab pos="638175" algn="l"/>
              </a:tabLst>
            </a:pPr>
            <a:r>
              <a:rPr sz="1800" dirty="0">
                <a:latin typeface="Calibri"/>
                <a:cs typeface="Calibri"/>
              </a:rPr>
              <a:t>Designed to do version control on Linux kernel</a:t>
            </a:r>
          </a:p>
          <a:p>
            <a:pPr lvl="1">
              <a:lnSpc>
                <a:spcPct val="100000"/>
              </a:lnSpc>
              <a:buFont typeface="Calibri"/>
              <a:buChar char="–"/>
            </a:pPr>
            <a:endParaRPr sz="1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Char char="–"/>
            </a:pPr>
            <a:endParaRPr sz="19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800" dirty="0">
                <a:latin typeface="Arial"/>
                <a:cs typeface="Arial"/>
              </a:rPr>
              <a:t>Goals of Git:</a:t>
            </a:r>
          </a:p>
          <a:p>
            <a:pPr marL="1213485" indent="-28702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Calibri"/>
                <a:cs typeface="Calibri"/>
              </a:rPr>
              <a:t>Speed</a:t>
            </a:r>
          </a:p>
          <a:p>
            <a:pPr marL="1213485" indent="-287020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Calibri"/>
                <a:cs typeface="Calibri"/>
              </a:rPr>
              <a:t>Support for non-linear development (thousands of parallel branches)</a:t>
            </a:r>
          </a:p>
          <a:p>
            <a:pPr marL="1213485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Calibri"/>
                <a:cs typeface="Calibri"/>
              </a:rPr>
              <a:t>Fully distributed</a:t>
            </a:r>
          </a:p>
          <a:p>
            <a:pPr marL="1213485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Calibri"/>
                <a:cs typeface="Calibri"/>
              </a:rPr>
              <a:t>Able to handle large projects efficiently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65207" y="3764279"/>
            <a:ext cx="2017776" cy="20177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3600" y="1100327"/>
            <a:ext cx="1648967" cy="164896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1" y="97612"/>
            <a:ext cx="5905399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</a:rPr>
              <a:t>INSTALLING/LEARNING GIT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89152" y="1684096"/>
            <a:ext cx="9328150" cy="3502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  <a:tab pos="1914525" algn="l"/>
              </a:tabLst>
            </a:pPr>
            <a:r>
              <a:rPr sz="2400" dirty="0">
                <a:latin typeface="Calibri"/>
                <a:cs typeface="Calibri"/>
              </a:rPr>
              <a:t>Git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website:	</a:t>
            </a:r>
            <a:r>
              <a:rPr sz="1800" u="sng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  <a:hlinkClick r:id="rId3"/>
              </a:rPr>
              <a:t>http://git-scm.com/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sz="23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Free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on-line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book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u="sng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  <a:hlinkClick r:id="rId4"/>
              </a:rPr>
              <a:t>http://git-scm.com/book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20" dirty="0">
                <a:latin typeface="Calibri"/>
                <a:cs typeface="Calibri"/>
              </a:rPr>
              <a:t>Reference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page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Git:</a:t>
            </a:r>
            <a:r>
              <a:rPr sz="1800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u="sng" spc="-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  <a:hlinkClick r:id="rId5"/>
              </a:rPr>
              <a:t>http://gitref.org/index.html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7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Git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tutorial:</a:t>
            </a:r>
            <a:r>
              <a:rPr sz="18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u="sng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  <a:hlinkClick r:id="rId6"/>
              </a:rPr>
              <a:t>http://schacon.github.com/git/gittutorial.html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7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Git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Computer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Scientists:</a:t>
            </a:r>
            <a:r>
              <a:rPr sz="1800" spc="1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u="sng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  <a:hlinkClick r:id="rId7"/>
              </a:rPr>
              <a:t>http://eagain.net/articles/git-for-computer-scientists/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40" dirty="0">
                <a:latin typeface="Calibri"/>
                <a:cs typeface="Calibri"/>
              </a:rPr>
              <a:t>At</a:t>
            </a:r>
            <a:r>
              <a:rPr sz="2400" spc="-5" dirty="0">
                <a:latin typeface="Calibri"/>
                <a:cs typeface="Calibri"/>
              </a:rPr>
              <a:t> command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(where verb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config,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commit,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etc.)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help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verb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987" y="6464808"/>
                  </a:moveTo>
                  <a:lnTo>
                    <a:pt x="716280" y="6464808"/>
                  </a:lnTo>
                  <a:lnTo>
                    <a:pt x="716280" y="0"/>
                  </a:lnTo>
                  <a:lnTo>
                    <a:pt x="0" y="0"/>
                  </a:lnTo>
                  <a:lnTo>
                    <a:pt x="0" y="6464808"/>
                  </a:lnTo>
                  <a:lnTo>
                    <a:pt x="0" y="6858000"/>
                  </a:lnTo>
                  <a:lnTo>
                    <a:pt x="716280" y="6858000"/>
                  </a:lnTo>
                  <a:lnTo>
                    <a:pt x="12191987" y="6858000"/>
                  </a:lnTo>
                  <a:lnTo>
                    <a:pt x="12191987" y="6464808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0143" y="1167383"/>
              <a:ext cx="652780" cy="640080"/>
            </a:xfrm>
            <a:custGeom>
              <a:avLst/>
              <a:gdLst/>
              <a:ahLst/>
              <a:cxnLst/>
              <a:rect l="l" t="t" r="r" b="b"/>
              <a:pathLst>
                <a:path w="652780" h="640080">
                  <a:moveTo>
                    <a:pt x="326136" y="0"/>
                  </a:moveTo>
                  <a:lnTo>
                    <a:pt x="277941" y="3469"/>
                  </a:lnTo>
                  <a:lnTo>
                    <a:pt x="231942" y="13547"/>
                  </a:lnTo>
                  <a:lnTo>
                    <a:pt x="188643" y="29740"/>
                  </a:lnTo>
                  <a:lnTo>
                    <a:pt x="148549" y="51552"/>
                  </a:lnTo>
                  <a:lnTo>
                    <a:pt x="112165" y="78490"/>
                  </a:lnTo>
                  <a:lnTo>
                    <a:pt x="79994" y="110057"/>
                  </a:lnTo>
                  <a:lnTo>
                    <a:pt x="52541" y="145761"/>
                  </a:lnTo>
                  <a:lnTo>
                    <a:pt x="30311" y="185105"/>
                  </a:lnTo>
                  <a:lnTo>
                    <a:pt x="13807" y="227596"/>
                  </a:lnTo>
                  <a:lnTo>
                    <a:pt x="3536" y="272739"/>
                  </a:lnTo>
                  <a:lnTo>
                    <a:pt x="0" y="320039"/>
                  </a:lnTo>
                  <a:lnTo>
                    <a:pt x="3536" y="367340"/>
                  </a:lnTo>
                  <a:lnTo>
                    <a:pt x="13807" y="412483"/>
                  </a:lnTo>
                  <a:lnTo>
                    <a:pt x="30311" y="454974"/>
                  </a:lnTo>
                  <a:lnTo>
                    <a:pt x="52541" y="494318"/>
                  </a:lnTo>
                  <a:lnTo>
                    <a:pt x="79994" y="530022"/>
                  </a:lnTo>
                  <a:lnTo>
                    <a:pt x="112165" y="561589"/>
                  </a:lnTo>
                  <a:lnTo>
                    <a:pt x="148549" y="588527"/>
                  </a:lnTo>
                  <a:lnTo>
                    <a:pt x="188643" y="610339"/>
                  </a:lnTo>
                  <a:lnTo>
                    <a:pt x="231942" y="626532"/>
                  </a:lnTo>
                  <a:lnTo>
                    <a:pt x="277941" y="636610"/>
                  </a:lnTo>
                  <a:lnTo>
                    <a:pt x="326136" y="640079"/>
                  </a:lnTo>
                  <a:lnTo>
                    <a:pt x="374330" y="636610"/>
                  </a:lnTo>
                  <a:lnTo>
                    <a:pt x="420329" y="626532"/>
                  </a:lnTo>
                  <a:lnTo>
                    <a:pt x="463628" y="610339"/>
                  </a:lnTo>
                  <a:lnTo>
                    <a:pt x="503722" y="588527"/>
                  </a:lnTo>
                  <a:lnTo>
                    <a:pt x="540106" y="561589"/>
                  </a:lnTo>
                  <a:lnTo>
                    <a:pt x="572277" y="530022"/>
                  </a:lnTo>
                  <a:lnTo>
                    <a:pt x="599730" y="494318"/>
                  </a:lnTo>
                  <a:lnTo>
                    <a:pt x="621960" y="454974"/>
                  </a:lnTo>
                  <a:lnTo>
                    <a:pt x="638464" y="412483"/>
                  </a:lnTo>
                  <a:lnTo>
                    <a:pt x="648735" y="367340"/>
                  </a:lnTo>
                  <a:lnTo>
                    <a:pt x="652272" y="320039"/>
                  </a:lnTo>
                  <a:lnTo>
                    <a:pt x="648735" y="272739"/>
                  </a:lnTo>
                  <a:lnTo>
                    <a:pt x="638464" y="227596"/>
                  </a:lnTo>
                  <a:lnTo>
                    <a:pt x="621960" y="185105"/>
                  </a:lnTo>
                  <a:lnTo>
                    <a:pt x="599730" y="145761"/>
                  </a:lnTo>
                  <a:lnTo>
                    <a:pt x="572277" y="110057"/>
                  </a:lnTo>
                  <a:lnTo>
                    <a:pt x="540106" y="78490"/>
                  </a:lnTo>
                  <a:lnTo>
                    <a:pt x="503722" y="51552"/>
                  </a:lnTo>
                  <a:lnTo>
                    <a:pt x="463628" y="29740"/>
                  </a:lnTo>
                  <a:lnTo>
                    <a:pt x="420329" y="13547"/>
                  </a:lnTo>
                  <a:lnTo>
                    <a:pt x="374330" y="3469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A2C5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0143" y="1167383"/>
              <a:ext cx="652780" cy="640080"/>
            </a:xfrm>
            <a:custGeom>
              <a:avLst/>
              <a:gdLst/>
              <a:ahLst/>
              <a:cxnLst/>
              <a:rect l="l" t="t" r="r" b="b"/>
              <a:pathLst>
                <a:path w="652780" h="640080">
                  <a:moveTo>
                    <a:pt x="0" y="320039"/>
                  </a:moveTo>
                  <a:lnTo>
                    <a:pt x="3536" y="272739"/>
                  </a:lnTo>
                  <a:lnTo>
                    <a:pt x="13807" y="227596"/>
                  </a:lnTo>
                  <a:lnTo>
                    <a:pt x="30311" y="185105"/>
                  </a:lnTo>
                  <a:lnTo>
                    <a:pt x="52541" y="145761"/>
                  </a:lnTo>
                  <a:lnTo>
                    <a:pt x="79994" y="110057"/>
                  </a:lnTo>
                  <a:lnTo>
                    <a:pt x="112165" y="78490"/>
                  </a:lnTo>
                  <a:lnTo>
                    <a:pt x="148549" y="51552"/>
                  </a:lnTo>
                  <a:lnTo>
                    <a:pt x="188643" y="29740"/>
                  </a:lnTo>
                  <a:lnTo>
                    <a:pt x="231942" y="13547"/>
                  </a:lnTo>
                  <a:lnTo>
                    <a:pt x="277941" y="3469"/>
                  </a:lnTo>
                  <a:lnTo>
                    <a:pt x="326136" y="0"/>
                  </a:lnTo>
                  <a:lnTo>
                    <a:pt x="374330" y="3469"/>
                  </a:lnTo>
                  <a:lnTo>
                    <a:pt x="420329" y="13547"/>
                  </a:lnTo>
                  <a:lnTo>
                    <a:pt x="463628" y="29740"/>
                  </a:lnTo>
                  <a:lnTo>
                    <a:pt x="503722" y="51552"/>
                  </a:lnTo>
                  <a:lnTo>
                    <a:pt x="540106" y="78490"/>
                  </a:lnTo>
                  <a:lnTo>
                    <a:pt x="572277" y="110057"/>
                  </a:lnTo>
                  <a:lnTo>
                    <a:pt x="599730" y="145761"/>
                  </a:lnTo>
                  <a:lnTo>
                    <a:pt x="621960" y="185105"/>
                  </a:lnTo>
                  <a:lnTo>
                    <a:pt x="638464" y="227596"/>
                  </a:lnTo>
                  <a:lnTo>
                    <a:pt x="648735" y="272739"/>
                  </a:lnTo>
                  <a:lnTo>
                    <a:pt x="652272" y="320039"/>
                  </a:lnTo>
                  <a:lnTo>
                    <a:pt x="648735" y="367340"/>
                  </a:lnTo>
                  <a:lnTo>
                    <a:pt x="638464" y="412483"/>
                  </a:lnTo>
                  <a:lnTo>
                    <a:pt x="621960" y="454974"/>
                  </a:lnTo>
                  <a:lnTo>
                    <a:pt x="599730" y="494318"/>
                  </a:lnTo>
                  <a:lnTo>
                    <a:pt x="572277" y="530022"/>
                  </a:lnTo>
                  <a:lnTo>
                    <a:pt x="540106" y="561589"/>
                  </a:lnTo>
                  <a:lnTo>
                    <a:pt x="503722" y="588527"/>
                  </a:lnTo>
                  <a:lnTo>
                    <a:pt x="463628" y="610339"/>
                  </a:lnTo>
                  <a:lnTo>
                    <a:pt x="420329" y="626532"/>
                  </a:lnTo>
                  <a:lnTo>
                    <a:pt x="374330" y="636610"/>
                  </a:lnTo>
                  <a:lnTo>
                    <a:pt x="326136" y="640079"/>
                  </a:lnTo>
                  <a:lnTo>
                    <a:pt x="277941" y="636610"/>
                  </a:lnTo>
                  <a:lnTo>
                    <a:pt x="231942" y="626532"/>
                  </a:lnTo>
                  <a:lnTo>
                    <a:pt x="188643" y="610339"/>
                  </a:lnTo>
                  <a:lnTo>
                    <a:pt x="148549" y="588527"/>
                  </a:lnTo>
                  <a:lnTo>
                    <a:pt x="112165" y="561589"/>
                  </a:lnTo>
                  <a:lnTo>
                    <a:pt x="79994" y="530022"/>
                  </a:lnTo>
                  <a:lnTo>
                    <a:pt x="52541" y="494318"/>
                  </a:lnTo>
                  <a:lnTo>
                    <a:pt x="30311" y="454974"/>
                  </a:lnTo>
                  <a:lnTo>
                    <a:pt x="13807" y="412483"/>
                  </a:lnTo>
                  <a:lnTo>
                    <a:pt x="3536" y="367340"/>
                  </a:lnTo>
                  <a:lnTo>
                    <a:pt x="0" y="32003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43534" y="1264107"/>
            <a:ext cx="14351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49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2160523"/>
            <a:ext cx="12192000" cy="4604385"/>
            <a:chOff x="0" y="2160523"/>
            <a:chExt cx="12192000" cy="4604385"/>
          </a:xfrm>
        </p:grpSpPr>
        <p:sp>
          <p:nvSpPr>
            <p:cNvPr id="9" name="object 9"/>
            <p:cNvSpPr/>
            <p:nvPr/>
          </p:nvSpPr>
          <p:spPr>
            <a:xfrm>
              <a:off x="0" y="6419088"/>
              <a:ext cx="12192000" cy="45720"/>
            </a:xfrm>
            <a:custGeom>
              <a:avLst/>
              <a:gdLst/>
              <a:ahLst/>
              <a:cxnLst/>
              <a:rect l="l" t="t" r="r" b="b"/>
              <a:pathLst>
                <a:path w="12192000" h="45720">
                  <a:moveTo>
                    <a:pt x="121920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2192000" y="4572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38788" y="6573011"/>
              <a:ext cx="128016" cy="1618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90143" y="2173223"/>
              <a:ext cx="652780" cy="637540"/>
            </a:xfrm>
            <a:custGeom>
              <a:avLst/>
              <a:gdLst/>
              <a:ahLst/>
              <a:cxnLst/>
              <a:rect l="l" t="t" r="r" b="b"/>
              <a:pathLst>
                <a:path w="652780" h="637539">
                  <a:moveTo>
                    <a:pt x="326136" y="0"/>
                  </a:moveTo>
                  <a:lnTo>
                    <a:pt x="277941" y="3453"/>
                  </a:lnTo>
                  <a:lnTo>
                    <a:pt x="231942" y="13486"/>
                  </a:lnTo>
                  <a:lnTo>
                    <a:pt x="188643" y="29606"/>
                  </a:lnTo>
                  <a:lnTo>
                    <a:pt x="148549" y="51319"/>
                  </a:lnTo>
                  <a:lnTo>
                    <a:pt x="112165" y="78132"/>
                  </a:lnTo>
                  <a:lnTo>
                    <a:pt x="79994" y="109552"/>
                  </a:lnTo>
                  <a:lnTo>
                    <a:pt x="52541" y="145088"/>
                  </a:lnTo>
                  <a:lnTo>
                    <a:pt x="30311" y="184244"/>
                  </a:lnTo>
                  <a:lnTo>
                    <a:pt x="13807" y="226530"/>
                  </a:lnTo>
                  <a:lnTo>
                    <a:pt x="3536" y="271451"/>
                  </a:lnTo>
                  <a:lnTo>
                    <a:pt x="0" y="318515"/>
                  </a:lnTo>
                  <a:lnTo>
                    <a:pt x="3536" y="365580"/>
                  </a:lnTo>
                  <a:lnTo>
                    <a:pt x="13807" y="410501"/>
                  </a:lnTo>
                  <a:lnTo>
                    <a:pt x="30311" y="452787"/>
                  </a:lnTo>
                  <a:lnTo>
                    <a:pt x="52541" y="491943"/>
                  </a:lnTo>
                  <a:lnTo>
                    <a:pt x="79994" y="527479"/>
                  </a:lnTo>
                  <a:lnTo>
                    <a:pt x="112165" y="558899"/>
                  </a:lnTo>
                  <a:lnTo>
                    <a:pt x="148549" y="585712"/>
                  </a:lnTo>
                  <a:lnTo>
                    <a:pt x="188643" y="607425"/>
                  </a:lnTo>
                  <a:lnTo>
                    <a:pt x="231942" y="623545"/>
                  </a:lnTo>
                  <a:lnTo>
                    <a:pt x="277941" y="633578"/>
                  </a:lnTo>
                  <a:lnTo>
                    <a:pt x="326136" y="637031"/>
                  </a:lnTo>
                  <a:lnTo>
                    <a:pt x="374330" y="633578"/>
                  </a:lnTo>
                  <a:lnTo>
                    <a:pt x="420329" y="623545"/>
                  </a:lnTo>
                  <a:lnTo>
                    <a:pt x="463628" y="607425"/>
                  </a:lnTo>
                  <a:lnTo>
                    <a:pt x="503722" y="585712"/>
                  </a:lnTo>
                  <a:lnTo>
                    <a:pt x="540106" y="558899"/>
                  </a:lnTo>
                  <a:lnTo>
                    <a:pt x="572277" y="527479"/>
                  </a:lnTo>
                  <a:lnTo>
                    <a:pt x="599730" y="491943"/>
                  </a:lnTo>
                  <a:lnTo>
                    <a:pt x="621960" y="452787"/>
                  </a:lnTo>
                  <a:lnTo>
                    <a:pt x="638464" y="410501"/>
                  </a:lnTo>
                  <a:lnTo>
                    <a:pt x="648735" y="365580"/>
                  </a:lnTo>
                  <a:lnTo>
                    <a:pt x="652272" y="318515"/>
                  </a:lnTo>
                  <a:lnTo>
                    <a:pt x="648735" y="271451"/>
                  </a:lnTo>
                  <a:lnTo>
                    <a:pt x="638464" y="226530"/>
                  </a:lnTo>
                  <a:lnTo>
                    <a:pt x="621960" y="184244"/>
                  </a:lnTo>
                  <a:lnTo>
                    <a:pt x="599730" y="145088"/>
                  </a:lnTo>
                  <a:lnTo>
                    <a:pt x="572277" y="109552"/>
                  </a:lnTo>
                  <a:lnTo>
                    <a:pt x="540106" y="78132"/>
                  </a:lnTo>
                  <a:lnTo>
                    <a:pt x="503722" y="51319"/>
                  </a:lnTo>
                  <a:lnTo>
                    <a:pt x="463628" y="29606"/>
                  </a:lnTo>
                  <a:lnTo>
                    <a:pt x="420329" y="13486"/>
                  </a:lnTo>
                  <a:lnTo>
                    <a:pt x="374330" y="3453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A2C5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0143" y="2173223"/>
              <a:ext cx="652780" cy="637540"/>
            </a:xfrm>
            <a:custGeom>
              <a:avLst/>
              <a:gdLst/>
              <a:ahLst/>
              <a:cxnLst/>
              <a:rect l="l" t="t" r="r" b="b"/>
              <a:pathLst>
                <a:path w="652780" h="637539">
                  <a:moveTo>
                    <a:pt x="0" y="318515"/>
                  </a:moveTo>
                  <a:lnTo>
                    <a:pt x="3536" y="271451"/>
                  </a:lnTo>
                  <a:lnTo>
                    <a:pt x="13807" y="226530"/>
                  </a:lnTo>
                  <a:lnTo>
                    <a:pt x="30311" y="184244"/>
                  </a:lnTo>
                  <a:lnTo>
                    <a:pt x="52541" y="145088"/>
                  </a:lnTo>
                  <a:lnTo>
                    <a:pt x="79994" y="109552"/>
                  </a:lnTo>
                  <a:lnTo>
                    <a:pt x="112165" y="78132"/>
                  </a:lnTo>
                  <a:lnTo>
                    <a:pt x="148549" y="51319"/>
                  </a:lnTo>
                  <a:lnTo>
                    <a:pt x="188643" y="29606"/>
                  </a:lnTo>
                  <a:lnTo>
                    <a:pt x="231942" y="13486"/>
                  </a:lnTo>
                  <a:lnTo>
                    <a:pt x="277941" y="3453"/>
                  </a:lnTo>
                  <a:lnTo>
                    <a:pt x="326136" y="0"/>
                  </a:lnTo>
                  <a:lnTo>
                    <a:pt x="374330" y="3453"/>
                  </a:lnTo>
                  <a:lnTo>
                    <a:pt x="420329" y="13486"/>
                  </a:lnTo>
                  <a:lnTo>
                    <a:pt x="463628" y="29606"/>
                  </a:lnTo>
                  <a:lnTo>
                    <a:pt x="503722" y="51319"/>
                  </a:lnTo>
                  <a:lnTo>
                    <a:pt x="540106" y="78132"/>
                  </a:lnTo>
                  <a:lnTo>
                    <a:pt x="572277" y="109552"/>
                  </a:lnTo>
                  <a:lnTo>
                    <a:pt x="599730" y="145088"/>
                  </a:lnTo>
                  <a:lnTo>
                    <a:pt x="621960" y="184244"/>
                  </a:lnTo>
                  <a:lnTo>
                    <a:pt x="638464" y="226530"/>
                  </a:lnTo>
                  <a:lnTo>
                    <a:pt x="648735" y="271451"/>
                  </a:lnTo>
                  <a:lnTo>
                    <a:pt x="652272" y="318515"/>
                  </a:lnTo>
                  <a:lnTo>
                    <a:pt x="648735" y="365580"/>
                  </a:lnTo>
                  <a:lnTo>
                    <a:pt x="638464" y="410501"/>
                  </a:lnTo>
                  <a:lnTo>
                    <a:pt x="621960" y="452787"/>
                  </a:lnTo>
                  <a:lnTo>
                    <a:pt x="599730" y="491943"/>
                  </a:lnTo>
                  <a:lnTo>
                    <a:pt x="572277" y="527479"/>
                  </a:lnTo>
                  <a:lnTo>
                    <a:pt x="540106" y="558899"/>
                  </a:lnTo>
                  <a:lnTo>
                    <a:pt x="503722" y="585712"/>
                  </a:lnTo>
                  <a:lnTo>
                    <a:pt x="463628" y="607425"/>
                  </a:lnTo>
                  <a:lnTo>
                    <a:pt x="420329" y="623545"/>
                  </a:lnTo>
                  <a:lnTo>
                    <a:pt x="374330" y="633578"/>
                  </a:lnTo>
                  <a:lnTo>
                    <a:pt x="326136" y="637031"/>
                  </a:lnTo>
                  <a:lnTo>
                    <a:pt x="277941" y="633578"/>
                  </a:lnTo>
                  <a:lnTo>
                    <a:pt x="231942" y="623545"/>
                  </a:lnTo>
                  <a:lnTo>
                    <a:pt x="188643" y="607425"/>
                  </a:lnTo>
                  <a:lnTo>
                    <a:pt x="148549" y="585712"/>
                  </a:lnTo>
                  <a:lnTo>
                    <a:pt x="112165" y="558899"/>
                  </a:lnTo>
                  <a:lnTo>
                    <a:pt x="79994" y="527479"/>
                  </a:lnTo>
                  <a:lnTo>
                    <a:pt x="52541" y="491943"/>
                  </a:lnTo>
                  <a:lnTo>
                    <a:pt x="30311" y="452787"/>
                  </a:lnTo>
                  <a:lnTo>
                    <a:pt x="13807" y="410501"/>
                  </a:lnTo>
                  <a:lnTo>
                    <a:pt x="3536" y="365580"/>
                  </a:lnTo>
                  <a:lnTo>
                    <a:pt x="0" y="31851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305813" y="393954"/>
            <a:ext cx="10845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spc="-280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2800" b="0" spc="-285" dirty="0">
                <a:solidFill>
                  <a:srgbClr val="464546"/>
                </a:solidFill>
                <a:latin typeface="Calibri"/>
                <a:cs typeface="Calibri"/>
              </a:rPr>
              <a:t>G</a:t>
            </a:r>
            <a:r>
              <a:rPr sz="2800" b="0" spc="-290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2800" b="0" spc="-325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2800" b="0" spc="-240" dirty="0">
                <a:solidFill>
                  <a:srgbClr val="464546"/>
                </a:solidFill>
                <a:latin typeface="Calibri"/>
                <a:cs typeface="Calibri"/>
              </a:rPr>
              <a:t>D</a:t>
            </a:r>
            <a:r>
              <a:rPr sz="2800" b="0" spc="-175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06449" y="1306830"/>
            <a:ext cx="23495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Calibri"/>
                <a:cs typeface="Calibri"/>
              </a:rPr>
              <a:t>Introduction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Trainer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0006" y="2267534"/>
            <a:ext cx="211454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4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77443" y="3163316"/>
            <a:ext cx="678180" cy="662940"/>
            <a:chOff x="377443" y="3163316"/>
            <a:chExt cx="678180" cy="662940"/>
          </a:xfrm>
        </p:grpSpPr>
        <p:sp>
          <p:nvSpPr>
            <p:cNvPr id="19" name="object 19"/>
            <p:cNvSpPr/>
            <p:nvPr/>
          </p:nvSpPr>
          <p:spPr>
            <a:xfrm>
              <a:off x="390143" y="3176016"/>
              <a:ext cx="652780" cy="637540"/>
            </a:xfrm>
            <a:custGeom>
              <a:avLst/>
              <a:gdLst/>
              <a:ahLst/>
              <a:cxnLst/>
              <a:rect l="l" t="t" r="r" b="b"/>
              <a:pathLst>
                <a:path w="652780" h="637539">
                  <a:moveTo>
                    <a:pt x="326136" y="0"/>
                  </a:moveTo>
                  <a:lnTo>
                    <a:pt x="277941" y="3453"/>
                  </a:lnTo>
                  <a:lnTo>
                    <a:pt x="231942" y="13486"/>
                  </a:lnTo>
                  <a:lnTo>
                    <a:pt x="188643" y="29606"/>
                  </a:lnTo>
                  <a:lnTo>
                    <a:pt x="148549" y="51319"/>
                  </a:lnTo>
                  <a:lnTo>
                    <a:pt x="112165" y="78132"/>
                  </a:lnTo>
                  <a:lnTo>
                    <a:pt x="79994" y="109552"/>
                  </a:lnTo>
                  <a:lnTo>
                    <a:pt x="52541" y="145088"/>
                  </a:lnTo>
                  <a:lnTo>
                    <a:pt x="30311" y="184244"/>
                  </a:lnTo>
                  <a:lnTo>
                    <a:pt x="13807" y="226530"/>
                  </a:lnTo>
                  <a:lnTo>
                    <a:pt x="3536" y="271451"/>
                  </a:lnTo>
                  <a:lnTo>
                    <a:pt x="0" y="318516"/>
                  </a:lnTo>
                  <a:lnTo>
                    <a:pt x="3536" y="365580"/>
                  </a:lnTo>
                  <a:lnTo>
                    <a:pt x="13807" y="410501"/>
                  </a:lnTo>
                  <a:lnTo>
                    <a:pt x="30311" y="452787"/>
                  </a:lnTo>
                  <a:lnTo>
                    <a:pt x="52541" y="491943"/>
                  </a:lnTo>
                  <a:lnTo>
                    <a:pt x="79994" y="527479"/>
                  </a:lnTo>
                  <a:lnTo>
                    <a:pt x="112165" y="558899"/>
                  </a:lnTo>
                  <a:lnTo>
                    <a:pt x="148549" y="585712"/>
                  </a:lnTo>
                  <a:lnTo>
                    <a:pt x="188643" y="607425"/>
                  </a:lnTo>
                  <a:lnTo>
                    <a:pt x="231942" y="623545"/>
                  </a:lnTo>
                  <a:lnTo>
                    <a:pt x="277941" y="633578"/>
                  </a:lnTo>
                  <a:lnTo>
                    <a:pt x="326136" y="637032"/>
                  </a:lnTo>
                  <a:lnTo>
                    <a:pt x="374330" y="633578"/>
                  </a:lnTo>
                  <a:lnTo>
                    <a:pt x="420329" y="623545"/>
                  </a:lnTo>
                  <a:lnTo>
                    <a:pt x="463628" y="607425"/>
                  </a:lnTo>
                  <a:lnTo>
                    <a:pt x="503722" y="585712"/>
                  </a:lnTo>
                  <a:lnTo>
                    <a:pt x="540106" y="558899"/>
                  </a:lnTo>
                  <a:lnTo>
                    <a:pt x="572277" y="527479"/>
                  </a:lnTo>
                  <a:lnTo>
                    <a:pt x="599730" y="491943"/>
                  </a:lnTo>
                  <a:lnTo>
                    <a:pt x="621960" y="452787"/>
                  </a:lnTo>
                  <a:lnTo>
                    <a:pt x="638464" y="410501"/>
                  </a:lnTo>
                  <a:lnTo>
                    <a:pt x="648735" y="365580"/>
                  </a:lnTo>
                  <a:lnTo>
                    <a:pt x="652272" y="318516"/>
                  </a:lnTo>
                  <a:lnTo>
                    <a:pt x="648735" y="271451"/>
                  </a:lnTo>
                  <a:lnTo>
                    <a:pt x="638464" y="226530"/>
                  </a:lnTo>
                  <a:lnTo>
                    <a:pt x="621960" y="184244"/>
                  </a:lnTo>
                  <a:lnTo>
                    <a:pt x="599730" y="145088"/>
                  </a:lnTo>
                  <a:lnTo>
                    <a:pt x="572277" y="109552"/>
                  </a:lnTo>
                  <a:lnTo>
                    <a:pt x="540106" y="78132"/>
                  </a:lnTo>
                  <a:lnTo>
                    <a:pt x="503722" y="51319"/>
                  </a:lnTo>
                  <a:lnTo>
                    <a:pt x="463628" y="29606"/>
                  </a:lnTo>
                  <a:lnTo>
                    <a:pt x="420329" y="13486"/>
                  </a:lnTo>
                  <a:lnTo>
                    <a:pt x="374330" y="3453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A2C5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0143" y="3176016"/>
              <a:ext cx="652780" cy="637540"/>
            </a:xfrm>
            <a:custGeom>
              <a:avLst/>
              <a:gdLst/>
              <a:ahLst/>
              <a:cxnLst/>
              <a:rect l="l" t="t" r="r" b="b"/>
              <a:pathLst>
                <a:path w="652780" h="637539">
                  <a:moveTo>
                    <a:pt x="0" y="318516"/>
                  </a:moveTo>
                  <a:lnTo>
                    <a:pt x="3536" y="271451"/>
                  </a:lnTo>
                  <a:lnTo>
                    <a:pt x="13807" y="226530"/>
                  </a:lnTo>
                  <a:lnTo>
                    <a:pt x="30311" y="184244"/>
                  </a:lnTo>
                  <a:lnTo>
                    <a:pt x="52541" y="145088"/>
                  </a:lnTo>
                  <a:lnTo>
                    <a:pt x="79994" y="109552"/>
                  </a:lnTo>
                  <a:lnTo>
                    <a:pt x="112165" y="78132"/>
                  </a:lnTo>
                  <a:lnTo>
                    <a:pt x="148549" y="51319"/>
                  </a:lnTo>
                  <a:lnTo>
                    <a:pt x="188643" y="29606"/>
                  </a:lnTo>
                  <a:lnTo>
                    <a:pt x="231942" y="13486"/>
                  </a:lnTo>
                  <a:lnTo>
                    <a:pt x="277941" y="3453"/>
                  </a:lnTo>
                  <a:lnTo>
                    <a:pt x="326136" y="0"/>
                  </a:lnTo>
                  <a:lnTo>
                    <a:pt x="374330" y="3453"/>
                  </a:lnTo>
                  <a:lnTo>
                    <a:pt x="420329" y="13486"/>
                  </a:lnTo>
                  <a:lnTo>
                    <a:pt x="463628" y="29606"/>
                  </a:lnTo>
                  <a:lnTo>
                    <a:pt x="503722" y="51319"/>
                  </a:lnTo>
                  <a:lnTo>
                    <a:pt x="540106" y="78132"/>
                  </a:lnTo>
                  <a:lnTo>
                    <a:pt x="572277" y="109552"/>
                  </a:lnTo>
                  <a:lnTo>
                    <a:pt x="599730" y="145088"/>
                  </a:lnTo>
                  <a:lnTo>
                    <a:pt x="621960" y="184244"/>
                  </a:lnTo>
                  <a:lnTo>
                    <a:pt x="638464" y="226530"/>
                  </a:lnTo>
                  <a:lnTo>
                    <a:pt x="648735" y="271451"/>
                  </a:lnTo>
                  <a:lnTo>
                    <a:pt x="652272" y="318516"/>
                  </a:lnTo>
                  <a:lnTo>
                    <a:pt x="648735" y="365580"/>
                  </a:lnTo>
                  <a:lnTo>
                    <a:pt x="638464" y="410501"/>
                  </a:lnTo>
                  <a:lnTo>
                    <a:pt x="621960" y="452787"/>
                  </a:lnTo>
                  <a:lnTo>
                    <a:pt x="599730" y="491943"/>
                  </a:lnTo>
                  <a:lnTo>
                    <a:pt x="572277" y="527479"/>
                  </a:lnTo>
                  <a:lnTo>
                    <a:pt x="540106" y="558899"/>
                  </a:lnTo>
                  <a:lnTo>
                    <a:pt x="503722" y="585712"/>
                  </a:lnTo>
                  <a:lnTo>
                    <a:pt x="463628" y="607425"/>
                  </a:lnTo>
                  <a:lnTo>
                    <a:pt x="420329" y="623545"/>
                  </a:lnTo>
                  <a:lnTo>
                    <a:pt x="374330" y="633578"/>
                  </a:lnTo>
                  <a:lnTo>
                    <a:pt x="326136" y="637032"/>
                  </a:lnTo>
                  <a:lnTo>
                    <a:pt x="277941" y="633578"/>
                  </a:lnTo>
                  <a:lnTo>
                    <a:pt x="231942" y="623545"/>
                  </a:lnTo>
                  <a:lnTo>
                    <a:pt x="188643" y="607425"/>
                  </a:lnTo>
                  <a:lnTo>
                    <a:pt x="148549" y="585712"/>
                  </a:lnTo>
                  <a:lnTo>
                    <a:pt x="112165" y="558899"/>
                  </a:lnTo>
                  <a:lnTo>
                    <a:pt x="79994" y="527479"/>
                  </a:lnTo>
                  <a:lnTo>
                    <a:pt x="52541" y="491943"/>
                  </a:lnTo>
                  <a:lnTo>
                    <a:pt x="30311" y="452787"/>
                  </a:lnTo>
                  <a:lnTo>
                    <a:pt x="13807" y="410501"/>
                  </a:lnTo>
                  <a:lnTo>
                    <a:pt x="3536" y="365580"/>
                  </a:lnTo>
                  <a:lnTo>
                    <a:pt x="0" y="31851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10006" y="3270961"/>
            <a:ext cx="21653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8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92684" y="4166108"/>
            <a:ext cx="678180" cy="662940"/>
            <a:chOff x="392684" y="4166108"/>
            <a:chExt cx="678180" cy="662940"/>
          </a:xfrm>
        </p:grpSpPr>
        <p:sp>
          <p:nvSpPr>
            <p:cNvPr id="23" name="object 23"/>
            <p:cNvSpPr/>
            <p:nvPr/>
          </p:nvSpPr>
          <p:spPr>
            <a:xfrm>
              <a:off x="405384" y="4178808"/>
              <a:ext cx="652780" cy="637540"/>
            </a:xfrm>
            <a:custGeom>
              <a:avLst/>
              <a:gdLst/>
              <a:ahLst/>
              <a:cxnLst/>
              <a:rect l="l" t="t" r="r" b="b"/>
              <a:pathLst>
                <a:path w="652780" h="637539">
                  <a:moveTo>
                    <a:pt x="326136" y="0"/>
                  </a:moveTo>
                  <a:lnTo>
                    <a:pt x="277941" y="3453"/>
                  </a:lnTo>
                  <a:lnTo>
                    <a:pt x="231942" y="13486"/>
                  </a:lnTo>
                  <a:lnTo>
                    <a:pt x="188643" y="29606"/>
                  </a:lnTo>
                  <a:lnTo>
                    <a:pt x="148549" y="51319"/>
                  </a:lnTo>
                  <a:lnTo>
                    <a:pt x="112165" y="78132"/>
                  </a:lnTo>
                  <a:lnTo>
                    <a:pt x="79994" y="109552"/>
                  </a:lnTo>
                  <a:lnTo>
                    <a:pt x="52541" y="145088"/>
                  </a:lnTo>
                  <a:lnTo>
                    <a:pt x="30311" y="184244"/>
                  </a:lnTo>
                  <a:lnTo>
                    <a:pt x="13807" y="226530"/>
                  </a:lnTo>
                  <a:lnTo>
                    <a:pt x="3536" y="271451"/>
                  </a:lnTo>
                  <a:lnTo>
                    <a:pt x="0" y="318516"/>
                  </a:lnTo>
                  <a:lnTo>
                    <a:pt x="3536" y="365580"/>
                  </a:lnTo>
                  <a:lnTo>
                    <a:pt x="13807" y="410501"/>
                  </a:lnTo>
                  <a:lnTo>
                    <a:pt x="30311" y="452787"/>
                  </a:lnTo>
                  <a:lnTo>
                    <a:pt x="52541" y="491943"/>
                  </a:lnTo>
                  <a:lnTo>
                    <a:pt x="79994" y="527479"/>
                  </a:lnTo>
                  <a:lnTo>
                    <a:pt x="112165" y="558899"/>
                  </a:lnTo>
                  <a:lnTo>
                    <a:pt x="148549" y="585712"/>
                  </a:lnTo>
                  <a:lnTo>
                    <a:pt x="188643" y="607425"/>
                  </a:lnTo>
                  <a:lnTo>
                    <a:pt x="231942" y="623545"/>
                  </a:lnTo>
                  <a:lnTo>
                    <a:pt x="277941" y="633578"/>
                  </a:lnTo>
                  <a:lnTo>
                    <a:pt x="326136" y="637032"/>
                  </a:lnTo>
                  <a:lnTo>
                    <a:pt x="374330" y="633578"/>
                  </a:lnTo>
                  <a:lnTo>
                    <a:pt x="420329" y="623545"/>
                  </a:lnTo>
                  <a:lnTo>
                    <a:pt x="463628" y="607425"/>
                  </a:lnTo>
                  <a:lnTo>
                    <a:pt x="503722" y="585712"/>
                  </a:lnTo>
                  <a:lnTo>
                    <a:pt x="540106" y="558899"/>
                  </a:lnTo>
                  <a:lnTo>
                    <a:pt x="572277" y="527479"/>
                  </a:lnTo>
                  <a:lnTo>
                    <a:pt x="599730" y="491943"/>
                  </a:lnTo>
                  <a:lnTo>
                    <a:pt x="621960" y="452787"/>
                  </a:lnTo>
                  <a:lnTo>
                    <a:pt x="638464" y="410501"/>
                  </a:lnTo>
                  <a:lnTo>
                    <a:pt x="648735" y="365580"/>
                  </a:lnTo>
                  <a:lnTo>
                    <a:pt x="652272" y="318516"/>
                  </a:lnTo>
                  <a:lnTo>
                    <a:pt x="648735" y="271451"/>
                  </a:lnTo>
                  <a:lnTo>
                    <a:pt x="638464" y="226530"/>
                  </a:lnTo>
                  <a:lnTo>
                    <a:pt x="621960" y="184244"/>
                  </a:lnTo>
                  <a:lnTo>
                    <a:pt x="599730" y="145088"/>
                  </a:lnTo>
                  <a:lnTo>
                    <a:pt x="572277" y="109552"/>
                  </a:lnTo>
                  <a:lnTo>
                    <a:pt x="540106" y="78132"/>
                  </a:lnTo>
                  <a:lnTo>
                    <a:pt x="503722" y="51319"/>
                  </a:lnTo>
                  <a:lnTo>
                    <a:pt x="463628" y="29606"/>
                  </a:lnTo>
                  <a:lnTo>
                    <a:pt x="420329" y="13486"/>
                  </a:lnTo>
                  <a:lnTo>
                    <a:pt x="374330" y="3453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A2C5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5384" y="4178808"/>
              <a:ext cx="652780" cy="637540"/>
            </a:xfrm>
            <a:custGeom>
              <a:avLst/>
              <a:gdLst/>
              <a:ahLst/>
              <a:cxnLst/>
              <a:rect l="l" t="t" r="r" b="b"/>
              <a:pathLst>
                <a:path w="652780" h="637539">
                  <a:moveTo>
                    <a:pt x="0" y="318516"/>
                  </a:moveTo>
                  <a:lnTo>
                    <a:pt x="3536" y="271451"/>
                  </a:lnTo>
                  <a:lnTo>
                    <a:pt x="13807" y="226530"/>
                  </a:lnTo>
                  <a:lnTo>
                    <a:pt x="30311" y="184244"/>
                  </a:lnTo>
                  <a:lnTo>
                    <a:pt x="52541" y="145088"/>
                  </a:lnTo>
                  <a:lnTo>
                    <a:pt x="79994" y="109552"/>
                  </a:lnTo>
                  <a:lnTo>
                    <a:pt x="112165" y="78132"/>
                  </a:lnTo>
                  <a:lnTo>
                    <a:pt x="148549" y="51319"/>
                  </a:lnTo>
                  <a:lnTo>
                    <a:pt x="188643" y="29606"/>
                  </a:lnTo>
                  <a:lnTo>
                    <a:pt x="231942" y="13486"/>
                  </a:lnTo>
                  <a:lnTo>
                    <a:pt x="277941" y="3453"/>
                  </a:lnTo>
                  <a:lnTo>
                    <a:pt x="326136" y="0"/>
                  </a:lnTo>
                  <a:lnTo>
                    <a:pt x="374330" y="3453"/>
                  </a:lnTo>
                  <a:lnTo>
                    <a:pt x="420329" y="13486"/>
                  </a:lnTo>
                  <a:lnTo>
                    <a:pt x="463628" y="29606"/>
                  </a:lnTo>
                  <a:lnTo>
                    <a:pt x="503722" y="51319"/>
                  </a:lnTo>
                  <a:lnTo>
                    <a:pt x="540106" y="78132"/>
                  </a:lnTo>
                  <a:lnTo>
                    <a:pt x="572277" y="109552"/>
                  </a:lnTo>
                  <a:lnTo>
                    <a:pt x="599730" y="145088"/>
                  </a:lnTo>
                  <a:lnTo>
                    <a:pt x="621960" y="184244"/>
                  </a:lnTo>
                  <a:lnTo>
                    <a:pt x="638464" y="226530"/>
                  </a:lnTo>
                  <a:lnTo>
                    <a:pt x="648735" y="271451"/>
                  </a:lnTo>
                  <a:lnTo>
                    <a:pt x="652272" y="318516"/>
                  </a:lnTo>
                  <a:lnTo>
                    <a:pt x="648735" y="365580"/>
                  </a:lnTo>
                  <a:lnTo>
                    <a:pt x="638464" y="410501"/>
                  </a:lnTo>
                  <a:lnTo>
                    <a:pt x="621960" y="452787"/>
                  </a:lnTo>
                  <a:lnTo>
                    <a:pt x="599730" y="491943"/>
                  </a:lnTo>
                  <a:lnTo>
                    <a:pt x="572277" y="527479"/>
                  </a:lnTo>
                  <a:lnTo>
                    <a:pt x="540106" y="558899"/>
                  </a:lnTo>
                  <a:lnTo>
                    <a:pt x="503722" y="585712"/>
                  </a:lnTo>
                  <a:lnTo>
                    <a:pt x="463628" y="607425"/>
                  </a:lnTo>
                  <a:lnTo>
                    <a:pt x="420329" y="623545"/>
                  </a:lnTo>
                  <a:lnTo>
                    <a:pt x="374330" y="633578"/>
                  </a:lnTo>
                  <a:lnTo>
                    <a:pt x="326136" y="637032"/>
                  </a:lnTo>
                  <a:lnTo>
                    <a:pt x="277941" y="633578"/>
                  </a:lnTo>
                  <a:lnTo>
                    <a:pt x="231942" y="623545"/>
                  </a:lnTo>
                  <a:lnTo>
                    <a:pt x="188643" y="607425"/>
                  </a:lnTo>
                  <a:lnTo>
                    <a:pt x="148549" y="585712"/>
                  </a:lnTo>
                  <a:lnTo>
                    <a:pt x="112165" y="558899"/>
                  </a:lnTo>
                  <a:lnTo>
                    <a:pt x="79994" y="527479"/>
                  </a:lnTo>
                  <a:lnTo>
                    <a:pt x="52541" y="491943"/>
                  </a:lnTo>
                  <a:lnTo>
                    <a:pt x="30311" y="452787"/>
                  </a:lnTo>
                  <a:lnTo>
                    <a:pt x="13807" y="410501"/>
                  </a:lnTo>
                  <a:lnTo>
                    <a:pt x="3536" y="365580"/>
                  </a:lnTo>
                  <a:lnTo>
                    <a:pt x="0" y="31851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22198" y="4274947"/>
            <a:ext cx="2184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9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77443" y="5168900"/>
            <a:ext cx="678180" cy="662940"/>
            <a:chOff x="377443" y="5168900"/>
            <a:chExt cx="678180" cy="662940"/>
          </a:xfrm>
        </p:grpSpPr>
        <p:sp>
          <p:nvSpPr>
            <p:cNvPr id="27" name="object 27"/>
            <p:cNvSpPr/>
            <p:nvPr/>
          </p:nvSpPr>
          <p:spPr>
            <a:xfrm>
              <a:off x="390143" y="5181600"/>
              <a:ext cx="652780" cy="637540"/>
            </a:xfrm>
            <a:custGeom>
              <a:avLst/>
              <a:gdLst/>
              <a:ahLst/>
              <a:cxnLst/>
              <a:rect l="l" t="t" r="r" b="b"/>
              <a:pathLst>
                <a:path w="652780" h="637539">
                  <a:moveTo>
                    <a:pt x="326136" y="0"/>
                  </a:moveTo>
                  <a:lnTo>
                    <a:pt x="277941" y="3453"/>
                  </a:lnTo>
                  <a:lnTo>
                    <a:pt x="231942" y="13486"/>
                  </a:lnTo>
                  <a:lnTo>
                    <a:pt x="188643" y="29606"/>
                  </a:lnTo>
                  <a:lnTo>
                    <a:pt x="148549" y="51319"/>
                  </a:lnTo>
                  <a:lnTo>
                    <a:pt x="112165" y="78132"/>
                  </a:lnTo>
                  <a:lnTo>
                    <a:pt x="79994" y="109552"/>
                  </a:lnTo>
                  <a:lnTo>
                    <a:pt x="52541" y="145088"/>
                  </a:lnTo>
                  <a:lnTo>
                    <a:pt x="30311" y="184244"/>
                  </a:lnTo>
                  <a:lnTo>
                    <a:pt x="13807" y="226530"/>
                  </a:lnTo>
                  <a:lnTo>
                    <a:pt x="3536" y="271451"/>
                  </a:lnTo>
                  <a:lnTo>
                    <a:pt x="0" y="318516"/>
                  </a:lnTo>
                  <a:lnTo>
                    <a:pt x="3536" y="365583"/>
                  </a:lnTo>
                  <a:lnTo>
                    <a:pt x="13807" y="410506"/>
                  </a:lnTo>
                  <a:lnTo>
                    <a:pt x="30311" y="452792"/>
                  </a:lnTo>
                  <a:lnTo>
                    <a:pt x="52541" y="491949"/>
                  </a:lnTo>
                  <a:lnTo>
                    <a:pt x="79994" y="527484"/>
                  </a:lnTo>
                  <a:lnTo>
                    <a:pt x="112165" y="558904"/>
                  </a:lnTo>
                  <a:lnTo>
                    <a:pt x="148549" y="585716"/>
                  </a:lnTo>
                  <a:lnTo>
                    <a:pt x="188643" y="607427"/>
                  </a:lnTo>
                  <a:lnTo>
                    <a:pt x="231942" y="623546"/>
                  </a:lnTo>
                  <a:lnTo>
                    <a:pt x="277941" y="633578"/>
                  </a:lnTo>
                  <a:lnTo>
                    <a:pt x="326136" y="637032"/>
                  </a:lnTo>
                  <a:lnTo>
                    <a:pt x="374330" y="633578"/>
                  </a:lnTo>
                  <a:lnTo>
                    <a:pt x="420329" y="623546"/>
                  </a:lnTo>
                  <a:lnTo>
                    <a:pt x="463628" y="607427"/>
                  </a:lnTo>
                  <a:lnTo>
                    <a:pt x="503722" y="585716"/>
                  </a:lnTo>
                  <a:lnTo>
                    <a:pt x="540106" y="558904"/>
                  </a:lnTo>
                  <a:lnTo>
                    <a:pt x="572277" y="527484"/>
                  </a:lnTo>
                  <a:lnTo>
                    <a:pt x="599730" y="491949"/>
                  </a:lnTo>
                  <a:lnTo>
                    <a:pt x="621960" y="452792"/>
                  </a:lnTo>
                  <a:lnTo>
                    <a:pt x="638464" y="410506"/>
                  </a:lnTo>
                  <a:lnTo>
                    <a:pt x="648735" y="365583"/>
                  </a:lnTo>
                  <a:lnTo>
                    <a:pt x="652272" y="318516"/>
                  </a:lnTo>
                  <a:lnTo>
                    <a:pt x="648735" y="271451"/>
                  </a:lnTo>
                  <a:lnTo>
                    <a:pt x="638464" y="226530"/>
                  </a:lnTo>
                  <a:lnTo>
                    <a:pt x="621960" y="184244"/>
                  </a:lnTo>
                  <a:lnTo>
                    <a:pt x="599730" y="145088"/>
                  </a:lnTo>
                  <a:lnTo>
                    <a:pt x="572277" y="109552"/>
                  </a:lnTo>
                  <a:lnTo>
                    <a:pt x="540106" y="78132"/>
                  </a:lnTo>
                  <a:lnTo>
                    <a:pt x="503722" y="51319"/>
                  </a:lnTo>
                  <a:lnTo>
                    <a:pt x="463628" y="29606"/>
                  </a:lnTo>
                  <a:lnTo>
                    <a:pt x="420329" y="13486"/>
                  </a:lnTo>
                  <a:lnTo>
                    <a:pt x="374330" y="3453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A2C5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0143" y="5181600"/>
              <a:ext cx="652780" cy="637540"/>
            </a:xfrm>
            <a:custGeom>
              <a:avLst/>
              <a:gdLst/>
              <a:ahLst/>
              <a:cxnLst/>
              <a:rect l="l" t="t" r="r" b="b"/>
              <a:pathLst>
                <a:path w="652780" h="637539">
                  <a:moveTo>
                    <a:pt x="0" y="318516"/>
                  </a:moveTo>
                  <a:lnTo>
                    <a:pt x="3536" y="271451"/>
                  </a:lnTo>
                  <a:lnTo>
                    <a:pt x="13807" y="226530"/>
                  </a:lnTo>
                  <a:lnTo>
                    <a:pt x="30311" y="184244"/>
                  </a:lnTo>
                  <a:lnTo>
                    <a:pt x="52541" y="145088"/>
                  </a:lnTo>
                  <a:lnTo>
                    <a:pt x="79994" y="109552"/>
                  </a:lnTo>
                  <a:lnTo>
                    <a:pt x="112165" y="78132"/>
                  </a:lnTo>
                  <a:lnTo>
                    <a:pt x="148549" y="51319"/>
                  </a:lnTo>
                  <a:lnTo>
                    <a:pt x="188643" y="29606"/>
                  </a:lnTo>
                  <a:lnTo>
                    <a:pt x="231942" y="13486"/>
                  </a:lnTo>
                  <a:lnTo>
                    <a:pt x="277941" y="3453"/>
                  </a:lnTo>
                  <a:lnTo>
                    <a:pt x="326136" y="0"/>
                  </a:lnTo>
                  <a:lnTo>
                    <a:pt x="374330" y="3453"/>
                  </a:lnTo>
                  <a:lnTo>
                    <a:pt x="420329" y="13486"/>
                  </a:lnTo>
                  <a:lnTo>
                    <a:pt x="463628" y="29606"/>
                  </a:lnTo>
                  <a:lnTo>
                    <a:pt x="503722" y="51319"/>
                  </a:lnTo>
                  <a:lnTo>
                    <a:pt x="540106" y="78132"/>
                  </a:lnTo>
                  <a:lnTo>
                    <a:pt x="572277" y="109552"/>
                  </a:lnTo>
                  <a:lnTo>
                    <a:pt x="599730" y="145088"/>
                  </a:lnTo>
                  <a:lnTo>
                    <a:pt x="621960" y="184244"/>
                  </a:lnTo>
                  <a:lnTo>
                    <a:pt x="638464" y="226530"/>
                  </a:lnTo>
                  <a:lnTo>
                    <a:pt x="648735" y="271451"/>
                  </a:lnTo>
                  <a:lnTo>
                    <a:pt x="652272" y="318516"/>
                  </a:lnTo>
                  <a:lnTo>
                    <a:pt x="648735" y="365583"/>
                  </a:lnTo>
                  <a:lnTo>
                    <a:pt x="638464" y="410506"/>
                  </a:lnTo>
                  <a:lnTo>
                    <a:pt x="621960" y="452792"/>
                  </a:lnTo>
                  <a:lnTo>
                    <a:pt x="599730" y="491949"/>
                  </a:lnTo>
                  <a:lnTo>
                    <a:pt x="572277" y="527484"/>
                  </a:lnTo>
                  <a:lnTo>
                    <a:pt x="540106" y="558904"/>
                  </a:lnTo>
                  <a:lnTo>
                    <a:pt x="503722" y="585716"/>
                  </a:lnTo>
                  <a:lnTo>
                    <a:pt x="463628" y="607427"/>
                  </a:lnTo>
                  <a:lnTo>
                    <a:pt x="420329" y="623546"/>
                  </a:lnTo>
                  <a:lnTo>
                    <a:pt x="374330" y="633578"/>
                  </a:lnTo>
                  <a:lnTo>
                    <a:pt x="326136" y="637032"/>
                  </a:lnTo>
                  <a:lnTo>
                    <a:pt x="277941" y="633578"/>
                  </a:lnTo>
                  <a:lnTo>
                    <a:pt x="231942" y="623546"/>
                  </a:lnTo>
                  <a:lnTo>
                    <a:pt x="188643" y="607427"/>
                  </a:lnTo>
                  <a:lnTo>
                    <a:pt x="148549" y="585716"/>
                  </a:lnTo>
                  <a:lnTo>
                    <a:pt x="112165" y="558904"/>
                  </a:lnTo>
                  <a:lnTo>
                    <a:pt x="79994" y="527484"/>
                  </a:lnTo>
                  <a:lnTo>
                    <a:pt x="52541" y="491949"/>
                  </a:lnTo>
                  <a:lnTo>
                    <a:pt x="30311" y="452792"/>
                  </a:lnTo>
                  <a:lnTo>
                    <a:pt x="13807" y="410506"/>
                  </a:lnTo>
                  <a:lnTo>
                    <a:pt x="3536" y="365583"/>
                  </a:lnTo>
                  <a:lnTo>
                    <a:pt x="0" y="31851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06958" y="5278323"/>
            <a:ext cx="2197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10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05813" y="2324481"/>
            <a:ext cx="417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CS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05813" y="4345000"/>
            <a:ext cx="27076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libri"/>
                <a:cs typeface="Calibri"/>
              </a:rPr>
              <a:t>GIT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Exercise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&amp;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Commands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05813" y="3357752"/>
            <a:ext cx="3714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05813" y="5317616"/>
            <a:ext cx="5162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44296" y="5184647"/>
              <a:ext cx="1643380" cy="768350"/>
            </a:xfrm>
            <a:custGeom>
              <a:avLst/>
              <a:gdLst/>
              <a:ahLst/>
              <a:cxnLst/>
              <a:rect l="l" t="t" r="r" b="b"/>
              <a:pathLst>
                <a:path w="1643380" h="768350">
                  <a:moveTo>
                    <a:pt x="1642872" y="0"/>
                  </a:moveTo>
                  <a:lnTo>
                    <a:pt x="0" y="0"/>
                  </a:lnTo>
                  <a:lnTo>
                    <a:pt x="0" y="768095"/>
                  </a:lnTo>
                  <a:lnTo>
                    <a:pt x="1642872" y="768095"/>
                  </a:lnTo>
                  <a:lnTo>
                    <a:pt x="1642872" y="0"/>
                  </a:lnTo>
                  <a:close/>
                </a:path>
              </a:pathLst>
            </a:custGeom>
            <a:solidFill>
              <a:srgbClr val="39C2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4560" y="5199989"/>
            <a:ext cx="13157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0" dirty="0"/>
              <a:t>DEMO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7824"/>
              <a:ext cx="12191999" cy="55839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1999" cy="97612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12192000" cy="887094"/>
            </a:xfrm>
            <a:custGeom>
              <a:avLst/>
              <a:gdLst/>
              <a:ahLst/>
              <a:cxnLst/>
              <a:rect l="l" t="t" r="r" b="b"/>
              <a:pathLst>
                <a:path w="12192000" h="887094">
                  <a:moveTo>
                    <a:pt x="12192000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2192000" y="88696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35877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COLLABORATE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34769" y="1685289"/>
            <a:ext cx="10432415" cy="5050155"/>
            <a:chOff x="1334769" y="1685289"/>
            <a:chExt cx="10432415" cy="505015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8788" y="6573011"/>
              <a:ext cx="128016" cy="1618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41119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30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7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41119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30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7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23816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7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23816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7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06512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8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06512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8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81015" y="2898648"/>
            <a:ext cx="722630" cy="4146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81015" y="3572255"/>
            <a:ext cx="722630" cy="4146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04232" y="2045207"/>
            <a:ext cx="1073150" cy="72263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8987" y="3140202"/>
            <a:ext cx="47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7619" y="1969325"/>
            <a:ext cx="10205085" cy="961390"/>
            <a:chOff x="567619" y="1969325"/>
            <a:chExt cx="10205085" cy="961390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9583" y="2082101"/>
              <a:ext cx="150799" cy="15079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67619" y="2251741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70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9759" y="1969325"/>
              <a:ext cx="150799" cy="15079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357795" y="2138965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0" y="305351"/>
                  </a:lnTo>
                  <a:lnTo>
                    <a:pt x="2975" y="319990"/>
                  </a:lnTo>
                  <a:lnTo>
                    <a:pt x="11075" y="331978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70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0368153" y="3140202"/>
            <a:ext cx="393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B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03775" y="1209878"/>
            <a:ext cx="1277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Remote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7824"/>
              <a:ext cx="12191999" cy="55839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1999" cy="97612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12192000" cy="887094"/>
            </a:xfrm>
            <a:custGeom>
              <a:avLst/>
              <a:gdLst/>
              <a:ahLst/>
              <a:cxnLst/>
              <a:rect l="l" t="t" r="r" b="b"/>
              <a:pathLst>
                <a:path w="12192000" h="887094">
                  <a:moveTo>
                    <a:pt x="12192000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2192000" y="88696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35115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COLLABORATE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34769" y="1685289"/>
            <a:ext cx="10432415" cy="5050155"/>
            <a:chOff x="1334769" y="1685289"/>
            <a:chExt cx="10432415" cy="505015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8788" y="6573011"/>
              <a:ext cx="128016" cy="1618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41119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30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7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41119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30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7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23816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7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23816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7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06512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8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06512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8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81015" y="2898648"/>
            <a:ext cx="722630" cy="4146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81015" y="3572255"/>
            <a:ext cx="722630" cy="4146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04232" y="2045207"/>
            <a:ext cx="1073150" cy="72263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8987" y="3140202"/>
            <a:ext cx="47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7619" y="1969325"/>
            <a:ext cx="10205085" cy="1350645"/>
            <a:chOff x="567619" y="1969325"/>
            <a:chExt cx="10205085" cy="135064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9583" y="2082101"/>
              <a:ext cx="150799" cy="15079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67619" y="2251741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70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9759" y="1969325"/>
              <a:ext cx="150799" cy="15079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357795" y="2138965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0" y="305351"/>
                  </a:lnTo>
                  <a:lnTo>
                    <a:pt x="2975" y="319990"/>
                  </a:lnTo>
                  <a:lnTo>
                    <a:pt x="11075" y="331978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70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58312" y="2215895"/>
              <a:ext cx="1042669" cy="384175"/>
            </a:xfrm>
            <a:custGeom>
              <a:avLst/>
              <a:gdLst/>
              <a:ahLst/>
              <a:cxnLst/>
              <a:rect l="l" t="t" r="r" b="b"/>
              <a:pathLst>
                <a:path w="1042670" h="384175">
                  <a:moveTo>
                    <a:pt x="192024" y="0"/>
                  </a:moveTo>
                  <a:lnTo>
                    <a:pt x="0" y="192024"/>
                  </a:lnTo>
                  <a:lnTo>
                    <a:pt x="192024" y="384048"/>
                  </a:lnTo>
                  <a:lnTo>
                    <a:pt x="192024" y="288036"/>
                  </a:lnTo>
                  <a:lnTo>
                    <a:pt x="1042415" y="288036"/>
                  </a:lnTo>
                  <a:lnTo>
                    <a:pt x="1042415" y="96012"/>
                  </a:lnTo>
                  <a:lnTo>
                    <a:pt x="192024" y="9601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58312" y="2215895"/>
              <a:ext cx="1042669" cy="384175"/>
            </a:xfrm>
            <a:custGeom>
              <a:avLst/>
              <a:gdLst/>
              <a:ahLst/>
              <a:cxnLst/>
              <a:rect l="l" t="t" r="r" b="b"/>
              <a:pathLst>
                <a:path w="1042670" h="384175">
                  <a:moveTo>
                    <a:pt x="1042415" y="288036"/>
                  </a:moveTo>
                  <a:lnTo>
                    <a:pt x="192024" y="288036"/>
                  </a:lnTo>
                  <a:lnTo>
                    <a:pt x="192024" y="384048"/>
                  </a:lnTo>
                  <a:lnTo>
                    <a:pt x="0" y="192024"/>
                  </a:lnTo>
                  <a:lnTo>
                    <a:pt x="192024" y="0"/>
                  </a:lnTo>
                  <a:lnTo>
                    <a:pt x="192024" y="96012"/>
                  </a:lnTo>
                  <a:lnTo>
                    <a:pt x="1042415" y="96012"/>
                  </a:lnTo>
                  <a:lnTo>
                    <a:pt x="1042415" y="288036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83680" y="2221991"/>
              <a:ext cx="1042669" cy="381000"/>
            </a:xfrm>
            <a:custGeom>
              <a:avLst/>
              <a:gdLst/>
              <a:ahLst/>
              <a:cxnLst/>
              <a:rect l="l" t="t" r="r" b="b"/>
              <a:pathLst>
                <a:path w="1042670" h="381000">
                  <a:moveTo>
                    <a:pt x="851916" y="0"/>
                  </a:moveTo>
                  <a:lnTo>
                    <a:pt x="851916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851916" y="285750"/>
                  </a:lnTo>
                  <a:lnTo>
                    <a:pt x="851916" y="381000"/>
                  </a:lnTo>
                  <a:lnTo>
                    <a:pt x="1042416" y="190500"/>
                  </a:lnTo>
                  <a:lnTo>
                    <a:pt x="8519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83680" y="2221991"/>
              <a:ext cx="1042669" cy="381000"/>
            </a:xfrm>
            <a:custGeom>
              <a:avLst/>
              <a:gdLst/>
              <a:ahLst/>
              <a:cxnLst/>
              <a:rect l="l" t="t" r="r" b="b"/>
              <a:pathLst>
                <a:path w="1042670" h="381000">
                  <a:moveTo>
                    <a:pt x="0" y="95250"/>
                  </a:moveTo>
                  <a:lnTo>
                    <a:pt x="851916" y="95250"/>
                  </a:lnTo>
                  <a:lnTo>
                    <a:pt x="851916" y="0"/>
                  </a:lnTo>
                  <a:lnTo>
                    <a:pt x="1042416" y="190500"/>
                  </a:lnTo>
                  <a:lnTo>
                    <a:pt x="851916" y="381000"/>
                  </a:lnTo>
                  <a:lnTo>
                    <a:pt x="851916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31263" y="2898647"/>
              <a:ext cx="725805" cy="414655"/>
            </a:xfrm>
            <a:custGeom>
              <a:avLst/>
              <a:gdLst/>
              <a:ahLst/>
              <a:cxnLst/>
              <a:rect l="l" t="t" r="r" b="b"/>
              <a:pathLst>
                <a:path w="725805" h="414654">
                  <a:moveTo>
                    <a:pt x="0" y="414527"/>
                  </a:moveTo>
                  <a:lnTo>
                    <a:pt x="725424" y="414527"/>
                  </a:lnTo>
                  <a:lnTo>
                    <a:pt x="725424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0368153" y="3140202"/>
            <a:ext cx="393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B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50259" y="1757679"/>
            <a:ext cx="921385" cy="2838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16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git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clone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32447" y="1712976"/>
            <a:ext cx="921385" cy="2838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16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git</a:t>
            </a:r>
            <a:r>
              <a:rPr sz="20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clone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61133" y="2942082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31264" y="3572255"/>
            <a:ext cx="725805" cy="414655"/>
          </a:xfrm>
          <a:custGeom>
            <a:avLst/>
            <a:gdLst/>
            <a:ahLst/>
            <a:cxnLst/>
            <a:rect l="l" t="t" r="r" b="b"/>
            <a:pathLst>
              <a:path w="725805" h="414654">
                <a:moveTo>
                  <a:pt x="0" y="414528"/>
                </a:moveTo>
                <a:lnTo>
                  <a:pt x="725424" y="414528"/>
                </a:lnTo>
                <a:lnTo>
                  <a:pt x="725424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961133" y="3615385"/>
            <a:ext cx="263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557527" y="2045207"/>
            <a:ext cx="1073150" cy="722630"/>
          </a:xfrm>
          <a:custGeom>
            <a:avLst/>
            <a:gdLst/>
            <a:ahLst/>
            <a:cxnLst/>
            <a:rect l="l" t="t" r="r" b="b"/>
            <a:pathLst>
              <a:path w="1073150" h="722630">
                <a:moveTo>
                  <a:pt x="0" y="722376"/>
                </a:moveTo>
                <a:lnTo>
                  <a:pt x="1072896" y="722376"/>
                </a:lnTo>
                <a:lnTo>
                  <a:pt x="1072896" y="0"/>
                </a:lnTo>
                <a:lnTo>
                  <a:pt x="0" y="0"/>
                </a:lnTo>
                <a:lnTo>
                  <a:pt x="0" y="7223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752092" y="2243454"/>
            <a:ext cx="681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69807" y="2898648"/>
            <a:ext cx="722630" cy="414655"/>
          </a:xfrm>
          <a:custGeom>
            <a:avLst/>
            <a:gdLst/>
            <a:ahLst/>
            <a:cxnLst/>
            <a:rect l="l" t="t" r="r" b="b"/>
            <a:pathLst>
              <a:path w="722629" h="414654">
                <a:moveTo>
                  <a:pt x="0" y="414527"/>
                </a:moveTo>
                <a:lnTo>
                  <a:pt x="722376" y="414527"/>
                </a:lnTo>
                <a:lnTo>
                  <a:pt x="722376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601202" y="2942082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369807" y="3572255"/>
            <a:ext cx="722630" cy="414655"/>
          </a:xfrm>
          <a:custGeom>
            <a:avLst/>
            <a:gdLst/>
            <a:ahLst/>
            <a:cxnLst/>
            <a:rect l="l" t="t" r="r" b="b"/>
            <a:pathLst>
              <a:path w="722629" h="414654">
                <a:moveTo>
                  <a:pt x="0" y="414528"/>
                </a:moveTo>
                <a:lnTo>
                  <a:pt x="722376" y="414528"/>
                </a:lnTo>
                <a:lnTo>
                  <a:pt x="722376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601202" y="3615385"/>
            <a:ext cx="263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196071" y="2045207"/>
            <a:ext cx="1073150" cy="722630"/>
          </a:xfrm>
          <a:custGeom>
            <a:avLst/>
            <a:gdLst/>
            <a:ahLst/>
            <a:cxnLst/>
            <a:rect l="l" t="t" r="r" b="b"/>
            <a:pathLst>
              <a:path w="1073150" h="722630">
                <a:moveTo>
                  <a:pt x="0" y="722376"/>
                </a:moveTo>
                <a:lnTo>
                  <a:pt x="1072896" y="722376"/>
                </a:lnTo>
                <a:lnTo>
                  <a:pt x="1072896" y="0"/>
                </a:lnTo>
                <a:lnTo>
                  <a:pt x="0" y="0"/>
                </a:lnTo>
                <a:lnTo>
                  <a:pt x="0" y="7223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392159" y="2243454"/>
            <a:ext cx="681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803775" y="1209878"/>
            <a:ext cx="1277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Remote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7824"/>
              <a:ext cx="12191999" cy="55839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1999" cy="97612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12192000" cy="887094"/>
            </a:xfrm>
            <a:custGeom>
              <a:avLst/>
              <a:gdLst/>
              <a:ahLst/>
              <a:cxnLst/>
              <a:rect l="l" t="t" r="r" b="b"/>
              <a:pathLst>
                <a:path w="12192000" h="887094">
                  <a:moveTo>
                    <a:pt x="12192000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2192000" y="88696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31305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000" b="0" dirty="0">
                <a:solidFill>
                  <a:srgbClr val="0D0D0D"/>
                </a:solidFill>
                <a:latin typeface="Calibri"/>
                <a:cs typeface="Calibri"/>
              </a:rPr>
              <a:t>COLLABORATE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34769" y="1685289"/>
            <a:ext cx="10432415" cy="5050155"/>
            <a:chOff x="1334769" y="1685289"/>
            <a:chExt cx="10432415" cy="505015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8788" y="6573011"/>
              <a:ext cx="128016" cy="1618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41119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30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7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41119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30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7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23816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7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23816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7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06512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8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06512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8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81015" y="2898648"/>
            <a:ext cx="722630" cy="4146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81015" y="3572255"/>
            <a:ext cx="722630" cy="4146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04232" y="2045207"/>
            <a:ext cx="1073150" cy="72263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8987" y="3140202"/>
            <a:ext cx="47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7619" y="1969325"/>
            <a:ext cx="10205085" cy="1350645"/>
            <a:chOff x="567619" y="1969325"/>
            <a:chExt cx="10205085" cy="135064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9583" y="2082101"/>
              <a:ext cx="150799" cy="15079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67619" y="2251741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70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9759" y="1969325"/>
              <a:ext cx="150799" cy="15079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357795" y="2138965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0" y="305351"/>
                  </a:lnTo>
                  <a:lnTo>
                    <a:pt x="2975" y="319990"/>
                  </a:lnTo>
                  <a:lnTo>
                    <a:pt x="11075" y="331978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70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31263" y="2898647"/>
              <a:ext cx="725805" cy="414655"/>
            </a:xfrm>
            <a:custGeom>
              <a:avLst/>
              <a:gdLst/>
              <a:ahLst/>
              <a:cxnLst/>
              <a:rect l="l" t="t" r="r" b="b"/>
              <a:pathLst>
                <a:path w="725805" h="414654">
                  <a:moveTo>
                    <a:pt x="0" y="414527"/>
                  </a:moveTo>
                  <a:lnTo>
                    <a:pt x="725424" y="414527"/>
                  </a:lnTo>
                  <a:lnTo>
                    <a:pt x="725424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368153" y="3140202"/>
            <a:ext cx="393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B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61133" y="2942082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31264" y="3572255"/>
            <a:ext cx="725805" cy="414655"/>
          </a:xfrm>
          <a:custGeom>
            <a:avLst/>
            <a:gdLst/>
            <a:ahLst/>
            <a:cxnLst/>
            <a:rect l="l" t="t" r="r" b="b"/>
            <a:pathLst>
              <a:path w="725805" h="414654">
                <a:moveTo>
                  <a:pt x="0" y="414528"/>
                </a:moveTo>
                <a:lnTo>
                  <a:pt x="725424" y="414528"/>
                </a:lnTo>
                <a:lnTo>
                  <a:pt x="725424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961133" y="3615385"/>
            <a:ext cx="263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557527" y="2045207"/>
            <a:ext cx="1073150" cy="722630"/>
          </a:xfrm>
          <a:custGeom>
            <a:avLst/>
            <a:gdLst/>
            <a:ahLst/>
            <a:cxnLst/>
            <a:rect l="l" t="t" r="r" b="b"/>
            <a:pathLst>
              <a:path w="1073150" h="722630">
                <a:moveTo>
                  <a:pt x="0" y="722376"/>
                </a:moveTo>
                <a:lnTo>
                  <a:pt x="1072896" y="722376"/>
                </a:lnTo>
                <a:lnTo>
                  <a:pt x="1072896" y="0"/>
                </a:lnTo>
                <a:lnTo>
                  <a:pt x="0" y="0"/>
                </a:lnTo>
                <a:lnTo>
                  <a:pt x="0" y="7223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752092" y="2243454"/>
            <a:ext cx="681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369807" y="2898648"/>
            <a:ext cx="722630" cy="414655"/>
          </a:xfrm>
          <a:custGeom>
            <a:avLst/>
            <a:gdLst/>
            <a:ahLst/>
            <a:cxnLst/>
            <a:rect l="l" t="t" r="r" b="b"/>
            <a:pathLst>
              <a:path w="722629" h="414654">
                <a:moveTo>
                  <a:pt x="0" y="414527"/>
                </a:moveTo>
                <a:lnTo>
                  <a:pt x="722376" y="414527"/>
                </a:lnTo>
                <a:lnTo>
                  <a:pt x="722376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601202" y="2942082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369807" y="3572255"/>
            <a:ext cx="722630" cy="414655"/>
          </a:xfrm>
          <a:custGeom>
            <a:avLst/>
            <a:gdLst/>
            <a:ahLst/>
            <a:cxnLst/>
            <a:rect l="l" t="t" r="r" b="b"/>
            <a:pathLst>
              <a:path w="722629" h="414654">
                <a:moveTo>
                  <a:pt x="0" y="414528"/>
                </a:moveTo>
                <a:lnTo>
                  <a:pt x="722376" y="414528"/>
                </a:lnTo>
                <a:lnTo>
                  <a:pt x="722376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601202" y="3615385"/>
            <a:ext cx="263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196071" y="2045207"/>
            <a:ext cx="1073150" cy="722630"/>
          </a:xfrm>
          <a:custGeom>
            <a:avLst/>
            <a:gdLst/>
            <a:ahLst/>
            <a:cxnLst/>
            <a:rect l="l" t="t" r="r" b="b"/>
            <a:pathLst>
              <a:path w="1073150" h="722630">
                <a:moveTo>
                  <a:pt x="0" y="722376"/>
                </a:moveTo>
                <a:lnTo>
                  <a:pt x="1072896" y="722376"/>
                </a:lnTo>
                <a:lnTo>
                  <a:pt x="1072896" y="0"/>
                </a:lnTo>
                <a:lnTo>
                  <a:pt x="0" y="0"/>
                </a:lnTo>
                <a:lnTo>
                  <a:pt x="0" y="7223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92159" y="2243454"/>
            <a:ext cx="681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31264" y="4178808"/>
            <a:ext cx="725805" cy="414655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024251" y="4247388"/>
            <a:ext cx="1149350" cy="588645"/>
          </a:xfrm>
          <a:custGeom>
            <a:avLst/>
            <a:gdLst/>
            <a:ahLst/>
            <a:cxnLst/>
            <a:rect l="l" t="t" r="r" b="b"/>
            <a:pathLst>
              <a:path w="1149350" h="588645">
                <a:moveTo>
                  <a:pt x="752843" y="0"/>
                </a:moveTo>
                <a:lnTo>
                  <a:pt x="0" y="0"/>
                </a:lnTo>
                <a:lnTo>
                  <a:pt x="0" y="283464"/>
                </a:lnTo>
                <a:lnTo>
                  <a:pt x="752843" y="283464"/>
                </a:lnTo>
                <a:lnTo>
                  <a:pt x="752843" y="0"/>
                </a:lnTo>
                <a:close/>
              </a:path>
              <a:path w="1149350" h="588645">
                <a:moveTo>
                  <a:pt x="1149096" y="304800"/>
                </a:moveTo>
                <a:lnTo>
                  <a:pt x="0" y="304800"/>
                </a:lnTo>
                <a:lnTo>
                  <a:pt x="0" y="588264"/>
                </a:lnTo>
                <a:lnTo>
                  <a:pt x="1149096" y="588264"/>
                </a:lnTo>
                <a:lnTo>
                  <a:pt x="11490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012439" y="4205985"/>
            <a:ext cx="7785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git</a:t>
            </a:r>
            <a:r>
              <a:rPr sz="200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add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12439" y="4510481"/>
            <a:ext cx="11734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git</a:t>
            </a:r>
            <a:r>
              <a:rPr sz="20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commit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369807" y="4306823"/>
            <a:ext cx="722630" cy="414655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674733" y="4372863"/>
            <a:ext cx="1149350" cy="588645"/>
          </a:xfrm>
          <a:custGeom>
            <a:avLst/>
            <a:gdLst/>
            <a:ahLst/>
            <a:cxnLst/>
            <a:rect l="l" t="t" r="r" b="b"/>
            <a:pathLst>
              <a:path w="1149350" h="588645">
                <a:moveTo>
                  <a:pt x="752843" y="0"/>
                </a:moveTo>
                <a:lnTo>
                  <a:pt x="0" y="0"/>
                </a:lnTo>
                <a:lnTo>
                  <a:pt x="0" y="283464"/>
                </a:lnTo>
                <a:lnTo>
                  <a:pt x="752843" y="283464"/>
                </a:lnTo>
                <a:lnTo>
                  <a:pt x="752843" y="0"/>
                </a:lnTo>
                <a:close/>
              </a:path>
              <a:path w="1149350" h="588645">
                <a:moveTo>
                  <a:pt x="1149096" y="304800"/>
                </a:moveTo>
                <a:lnTo>
                  <a:pt x="0" y="304800"/>
                </a:lnTo>
                <a:lnTo>
                  <a:pt x="0" y="588264"/>
                </a:lnTo>
                <a:lnTo>
                  <a:pt x="1149096" y="588264"/>
                </a:lnTo>
                <a:lnTo>
                  <a:pt x="114909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9664445" y="4331589"/>
            <a:ext cx="7785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git</a:t>
            </a:r>
            <a:r>
              <a:rPr sz="200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add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664445" y="4636770"/>
            <a:ext cx="11728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git</a:t>
            </a:r>
            <a:r>
              <a:rPr sz="20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commit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03775" y="1209878"/>
            <a:ext cx="1277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Remote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7824"/>
              <a:ext cx="12191999" cy="55839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1999" cy="97612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12192000" cy="887094"/>
            </a:xfrm>
            <a:custGeom>
              <a:avLst/>
              <a:gdLst/>
              <a:ahLst/>
              <a:cxnLst/>
              <a:rect l="l" t="t" r="r" b="b"/>
              <a:pathLst>
                <a:path w="12192000" h="887094">
                  <a:moveTo>
                    <a:pt x="12192000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2192000" y="88696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3127959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000" b="0" dirty="0">
                <a:solidFill>
                  <a:srgbClr val="0D0D0D"/>
                </a:solidFill>
                <a:latin typeface="Calibri"/>
                <a:cs typeface="Calibri"/>
              </a:rPr>
              <a:t>COLLABORATE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34769" y="1685289"/>
            <a:ext cx="10432415" cy="5050155"/>
            <a:chOff x="1334769" y="1685289"/>
            <a:chExt cx="10432415" cy="505015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8788" y="6573011"/>
              <a:ext cx="128016" cy="1618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41119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30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7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41119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30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7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23816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7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23816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7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06512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8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06512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8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81015" y="2898648"/>
            <a:ext cx="722630" cy="4146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81015" y="3572255"/>
            <a:ext cx="722630" cy="4146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04232" y="2045207"/>
            <a:ext cx="1073150" cy="72263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8987" y="3140202"/>
            <a:ext cx="47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7619" y="1969325"/>
            <a:ext cx="10205085" cy="1350645"/>
            <a:chOff x="567619" y="1969325"/>
            <a:chExt cx="10205085" cy="135064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9583" y="2082101"/>
              <a:ext cx="150799" cy="15079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67619" y="2251741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70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9759" y="1969325"/>
              <a:ext cx="150799" cy="15079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357795" y="2138965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0" y="305351"/>
                  </a:lnTo>
                  <a:lnTo>
                    <a:pt x="2975" y="319990"/>
                  </a:lnTo>
                  <a:lnTo>
                    <a:pt x="11075" y="331978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70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31263" y="2898647"/>
              <a:ext cx="725805" cy="414655"/>
            </a:xfrm>
            <a:custGeom>
              <a:avLst/>
              <a:gdLst/>
              <a:ahLst/>
              <a:cxnLst/>
              <a:rect l="l" t="t" r="r" b="b"/>
              <a:pathLst>
                <a:path w="725805" h="414654">
                  <a:moveTo>
                    <a:pt x="0" y="414527"/>
                  </a:moveTo>
                  <a:lnTo>
                    <a:pt x="725424" y="414527"/>
                  </a:lnTo>
                  <a:lnTo>
                    <a:pt x="725424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368153" y="3140202"/>
            <a:ext cx="393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B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61133" y="2942082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31264" y="3572255"/>
            <a:ext cx="725805" cy="414655"/>
          </a:xfrm>
          <a:custGeom>
            <a:avLst/>
            <a:gdLst/>
            <a:ahLst/>
            <a:cxnLst/>
            <a:rect l="l" t="t" r="r" b="b"/>
            <a:pathLst>
              <a:path w="725805" h="414654">
                <a:moveTo>
                  <a:pt x="0" y="414528"/>
                </a:moveTo>
                <a:lnTo>
                  <a:pt x="725424" y="414528"/>
                </a:lnTo>
                <a:lnTo>
                  <a:pt x="725424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961133" y="3615385"/>
            <a:ext cx="263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557527" y="2045207"/>
            <a:ext cx="1073150" cy="722630"/>
          </a:xfrm>
          <a:custGeom>
            <a:avLst/>
            <a:gdLst/>
            <a:ahLst/>
            <a:cxnLst/>
            <a:rect l="l" t="t" r="r" b="b"/>
            <a:pathLst>
              <a:path w="1073150" h="722630">
                <a:moveTo>
                  <a:pt x="0" y="722376"/>
                </a:moveTo>
                <a:lnTo>
                  <a:pt x="1072896" y="722376"/>
                </a:lnTo>
                <a:lnTo>
                  <a:pt x="1072896" y="0"/>
                </a:lnTo>
                <a:lnTo>
                  <a:pt x="0" y="0"/>
                </a:lnTo>
                <a:lnTo>
                  <a:pt x="0" y="7223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752092" y="2243454"/>
            <a:ext cx="681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369807" y="2898648"/>
            <a:ext cx="722630" cy="414655"/>
          </a:xfrm>
          <a:custGeom>
            <a:avLst/>
            <a:gdLst/>
            <a:ahLst/>
            <a:cxnLst/>
            <a:rect l="l" t="t" r="r" b="b"/>
            <a:pathLst>
              <a:path w="722629" h="414654">
                <a:moveTo>
                  <a:pt x="0" y="414527"/>
                </a:moveTo>
                <a:lnTo>
                  <a:pt x="722376" y="414527"/>
                </a:lnTo>
                <a:lnTo>
                  <a:pt x="722376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601202" y="2942082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369807" y="3572255"/>
            <a:ext cx="722630" cy="414655"/>
          </a:xfrm>
          <a:custGeom>
            <a:avLst/>
            <a:gdLst/>
            <a:ahLst/>
            <a:cxnLst/>
            <a:rect l="l" t="t" r="r" b="b"/>
            <a:pathLst>
              <a:path w="722629" h="414654">
                <a:moveTo>
                  <a:pt x="0" y="414528"/>
                </a:moveTo>
                <a:lnTo>
                  <a:pt x="722376" y="414528"/>
                </a:lnTo>
                <a:lnTo>
                  <a:pt x="722376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601202" y="3615385"/>
            <a:ext cx="263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196071" y="2045207"/>
            <a:ext cx="1073150" cy="722630"/>
          </a:xfrm>
          <a:custGeom>
            <a:avLst/>
            <a:gdLst/>
            <a:ahLst/>
            <a:cxnLst/>
            <a:rect l="l" t="t" r="r" b="b"/>
            <a:pathLst>
              <a:path w="1073150" h="722630">
                <a:moveTo>
                  <a:pt x="0" y="722376"/>
                </a:moveTo>
                <a:lnTo>
                  <a:pt x="1072896" y="722376"/>
                </a:lnTo>
                <a:lnTo>
                  <a:pt x="1072896" y="0"/>
                </a:lnTo>
                <a:lnTo>
                  <a:pt x="0" y="0"/>
                </a:lnTo>
                <a:lnTo>
                  <a:pt x="0" y="7223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92159" y="2243454"/>
            <a:ext cx="681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31264" y="4178808"/>
            <a:ext cx="725805" cy="414655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69807" y="4306823"/>
            <a:ext cx="722630" cy="414655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251961" y="2209545"/>
            <a:ext cx="1055370" cy="396875"/>
            <a:chOff x="3251961" y="2209545"/>
            <a:chExt cx="1055370" cy="396875"/>
          </a:xfrm>
        </p:grpSpPr>
        <p:sp>
          <p:nvSpPr>
            <p:cNvPr id="44" name="object 44"/>
            <p:cNvSpPr/>
            <p:nvPr/>
          </p:nvSpPr>
          <p:spPr>
            <a:xfrm>
              <a:off x="3258311" y="2215895"/>
              <a:ext cx="1042669" cy="384175"/>
            </a:xfrm>
            <a:custGeom>
              <a:avLst/>
              <a:gdLst/>
              <a:ahLst/>
              <a:cxnLst/>
              <a:rect l="l" t="t" r="r" b="b"/>
              <a:pathLst>
                <a:path w="1042670" h="384175">
                  <a:moveTo>
                    <a:pt x="850391" y="0"/>
                  </a:moveTo>
                  <a:lnTo>
                    <a:pt x="850391" y="96012"/>
                  </a:lnTo>
                  <a:lnTo>
                    <a:pt x="0" y="96012"/>
                  </a:lnTo>
                  <a:lnTo>
                    <a:pt x="0" y="288036"/>
                  </a:lnTo>
                  <a:lnTo>
                    <a:pt x="850391" y="288036"/>
                  </a:lnTo>
                  <a:lnTo>
                    <a:pt x="850391" y="384048"/>
                  </a:lnTo>
                  <a:lnTo>
                    <a:pt x="1042415" y="192024"/>
                  </a:lnTo>
                  <a:lnTo>
                    <a:pt x="85039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58311" y="2215895"/>
              <a:ext cx="1042669" cy="384175"/>
            </a:xfrm>
            <a:custGeom>
              <a:avLst/>
              <a:gdLst/>
              <a:ahLst/>
              <a:cxnLst/>
              <a:rect l="l" t="t" r="r" b="b"/>
              <a:pathLst>
                <a:path w="1042670" h="384175">
                  <a:moveTo>
                    <a:pt x="0" y="96012"/>
                  </a:moveTo>
                  <a:lnTo>
                    <a:pt x="850391" y="96012"/>
                  </a:lnTo>
                  <a:lnTo>
                    <a:pt x="850391" y="0"/>
                  </a:lnTo>
                  <a:lnTo>
                    <a:pt x="1042415" y="192024"/>
                  </a:lnTo>
                  <a:lnTo>
                    <a:pt x="850391" y="384048"/>
                  </a:lnTo>
                  <a:lnTo>
                    <a:pt x="850391" y="288036"/>
                  </a:lnTo>
                  <a:lnTo>
                    <a:pt x="0" y="288036"/>
                  </a:lnTo>
                  <a:lnTo>
                    <a:pt x="0" y="96012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350259" y="2872358"/>
            <a:ext cx="875665" cy="2838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160"/>
              </a:lnSpc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git</a:t>
            </a:r>
            <a:r>
              <a:rPr sz="20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push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81015" y="4245864"/>
            <a:ext cx="722630" cy="335348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03775" y="1209878"/>
            <a:ext cx="1277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Remote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240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7824"/>
              <a:ext cx="12191999" cy="55839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1999" cy="97612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12192000" cy="887094"/>
            </a:xfrm>
            <a:custGeom>
              <a:avLst/>
              <a:gdLst/>
              <a:ahLst/>
              <a:cxnLst/>
              <a:rect l="l" t="t" r="r" b="b"/>
              <a:pathLst>
                <a:path w="12192000" h="887094">
                  <a:moveTo>
                    <a:pt x="12192000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2192000" y="88696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31305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000" b="0" dirty="0">
                <a:solidFill>
                  <a:srgbClr val="0D0D0D"/>
                </a:solidFill>
                <a:latin typeface="Calibri"/>
                <a:cs typeface="Calibri"/>
              </a:rPr>
              <a:t>COLLABORATE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34769" y="1685289"/>
            <a:ext cx="10432415" cy="5050155"/>
            <a:chOff x="1334769" y="1685289"/>
            <a:chExt cx="10432415" cy="505015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8788" y="6573011"/>
              <a:ext cx="128016" cy="1618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41119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30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7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41119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30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7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23816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7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23816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7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06512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8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06512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8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81015" y="2898648"/>
            <a:ext cx="722630" cy="4146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81015" y="3572255"/>
            <a:ext cx="722630" cy="4146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04232" y="2045207"/>
            <a:ext cx="1073150" cy="72263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8987" y="3140202"/>
            <a:ext cx="47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7619" y="1969325"/>
            <a:ext cx="10205085" cy="1350645"/>
            <a:chOff x="567619" y="1969325"/>
            <a:chExt cx="10205085" cy="135064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9583" y="2082101"/>
              <a:ext cx="150799" cy="15079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67619" y="2251741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70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9759" y="1969325"/>
              <a:ext cx="150799" cy="15079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357795" y="2138965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0" y="305351"/>
                  </a:lnTo>
                  <a:lnTo>
                    <a:pt x="2975" y="319990"/>
                  </a:lnTo>
                  <a:lnTo>
                    <a:pt x="11075" y="331978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70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31263" y="2898647"/>
              <a:ext cx="725805" cy="414655"/>
            </a:xfrm>
            <a:custGeom>
              <a:avLst/>
              <a:gdLst/>
              <a:ahLst/>
              <a:cxnLst/>
              <a:rect l="l" t="t" r="r" b="b"/>
              <a:pathLst>
                <a:path w="725805" h="414654">
                  <a:moveTo>
                    <a:pt x="0" y="414527"/>
                  </a:moveTo>
                  <a:lnTo>
                    <a:pt x="725424" y="414527"/>
                  </a:lnTo>
                  <a:lnTo>
                    <a:pt x="725424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368153" y="3140202"/>
            <a:ext cx="393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B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61133" y="2942082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31264" y="3572255"/>
            <a:ext cx="725805" cy="414655"/>
          </a:xfrm>
          <a:custGeom>
            <a:avLst/>
            <a:gdLst/>
            <a:ahLst/>
            <a:cxnLst/>
            <a:rect l="l" t="t" r="r" b="b"/>
            <a:pathLst>
              <a:path w="725805" h="414654">
                <a:moveTo>
                  <a:pt x="0" y="414528"/>
                </a:moveTo>
                <a:lnTo>
                  <a:pt x="725424" y="414528"/>
                </a:lnTo>
                <a:lnTo>
                  <a:pt x="725424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961133" y="3615385"/>
            <a:ext cx="263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557527" y="2045207"/>
            <a:ext cx="1073150" cy="722630"/>
          </a:xfrm>
          <a:custGeom>
            <a:avLst/>
            <a:gdLst/>
            <a:ahLst/>
            <a:cxnLst/>
            <a:rect l="l" t="t" r="r" b="b"/>
            <a:pathLst>
              <a:path w="1073150" h="722630">
                <a:moveTo>
                  <a:pt x="0" y="722376"/>
                </a:moveTo>
                <a:lnTo>
                  <a:pt x="1072896" y="722376"/>
                </a:lnTo>
                <a:lnTo>
                  <a:pt x="1072896" y="0"/>
                </a:lnTo>
                <a:lnTo>
                  <a:pt x="0" y="0"/>
                </a:lnTo>
                <a:lnTo>
                  <a:pt x="0" y="7223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752092" y="2243454"/>
            <a:ext cx="681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369807" y="2898648"/>
            <a:ext cx="722630" cy="414655"/>
          </a:xfrm>
          <a:custGeom>
            <a:avLst/>
            <a:gdLst/>
            <a:ahLst/>
            <a:cxnLst/>
            <a:rect l="l" t="t" r="r" b="b"/>
            <a:pathLst>
              <a:path w="722629" h="414654">
                <a:moveTo>
                  <a:pt x="0" y="414527"/>
                </a:moveTo>
                <a:lnTo>
                  <a:pt x="722376" y="414527"/>
                </a:lnTo>
                <a:lnTo>
                  <a:pt x="722376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601202" y="2942082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369807" y="3572255"/>
            <a:ext cx="722630" cy="414655"/>
          </a:xfrm>
          <a:custGeom>
            <a:avLst/>
            <a:gdLst/>
            <a:ahLst/>
            <a:cxnLst/>
            <a:rect l="l" t="t" r="r" b="b"/>
            <a:pathLst>
              <a:path w="722629" h="414654">
                <a:moveTo>
                  <a:pt x="0" y="414528"/>
                </a:moveTo>
                <a:lnTo>
                  <a:pt x="722376" y="414528"/>
                </a:lnTo>
                <a:lnTo>
                  <a:pt x="722376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601202" y="3615385"/>
            <a:ext cx="263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196071" y="2045207"/>
            <a:ext cx="1073150" cy="722630"/>
          </a:xfrm>
          <a:custGeom>
            <a:avLst/>
            <a:gdLst/>
            <a:ahLst/>
            <a:cxnLst/>
            <a:rect l="l" t="t" r="r" b="b"/>
            <a:pathLst>
              <a:path w="1073150" h="722630">
                <a:moveTo>
                  <a:pt x="0" y="722376"/>
                </a:moveTo>
                <a:lnTo>
                  <a:pt x="1072896" y="722376"/>
                </a:lnTo>
                <a:lnTo>
                  <a:pt x="1072896" y="0"/>
                </a:lnTo>
                <a:lnTo>
                  <a:pt x="0" y="0"/>
                </a:lnTo>
                <a:lnTo>
                  <a:pt x="0" y="7223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92159" y="2243454"/>
            <a:ext cx="681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31264" y="4178808"/>
            <a:ext cx="725805" cy="414655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69807" y="4306823"/>
            <a:ext cx="722630" cy="414655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473697" y="2209545"/>
            <a:ext cx="1055370" cy="396875"/>
            <a:chOff x="6473697" y="2209545"/>
            <a:chExt cx="1055370" cy="396875"/>
          </a:xfrm>
        </p:grpSpPr>
        <p:sp>
          <p:nvSpPr>
            <p:cNvPr id="44" name="object 44"/>
            <p:cNvSpPr/>
            <p:nvPr/>
          </p:nvSpPr>
          <p:spPr>
            <a:xfrm>
              <a:off x="6480047" y="2215895"/>
              <a:ext cx="1042669" cy="384175"/>
            </a:xfrm>
            <a:custGeom>
              <a:avLst/>
              <a:gdLst/>
              <a:ahLst/>
              <a:cxnLst/>
              <a:rect l="l" t="t" r="r" b="b"/>
              <a:pathLst>
                <a:path w="1042670" h="384175">
                  <a:moveTo>
                    <a:pt x="850392" y="0"/>
                  </a:moveTo>
                  <a:lnTo>
                    <a:pt x="850392" y="96012"/>
                  </a:lnTo>
                  <a:lnTo>
                    <a:pt x="0" y="96012"/>
                  </a:lnTo>
                  <a:lnTo>
                    <a:pt x="0" y="288036"/>
                  </a:lnTo>
                  <a:lnTo>
                    <a:pt x="850392" y="288036"/>
                  </a:lnTo>
                  <a:lnTo>
                    <a:pt x="850392" y="384048"/>
                  </a:lnTo>
                  <a:lnTo>
                    <a:pt x="1042416" y="192024"/>
                  </a:lnTo>
                  <a:lnTo>
                    <a:pt x="8503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480047" y="2215895"/>
              <a:ext cx="1042669" cy="384175"/>
            </a:xfrm>
            <a:custGeom>
              <a:avLst/>
              <a:gdLst/>
              <a:ahLst/>
              <a:cxnLst/>
              <a:rect l="l" t="t" r="r" b="b"/>
              <a:pathLst>
                <a:path w="1042670" h="384175">
                  <a:moveTo>
                    <a:pt x="0" y="96012"/>
                  </a:moveTo>
                  <a:lnTo>
                    <a:pt x="850392" y="96012"/>
                  </a:lnTo>
                  <a:lnTo>
                    <a:pt x="850392" y="0"/>
                  </a:lnTo>
                  <a:lnTo>
                    <a:pt x="1042416" y="192024"/>
                  </a:lnTo>
                  <a:lnTo>
                    <a:pt x="850392" y="384048"/>
                  </a:lnTo>
                  <a:lnTo>
                    <a:pt x="850392" y="288036"/>
                  </a:lnTo>
                  <a:lnTo>
                    <a:pt x="0" y="288036"/>
                  </a:lnTo>
                  <a:lnTo>
                    <a:pt x="0" y="96012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489953" y="2965576"/>
            <a:ext cx="894080" cy="2838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165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git</a:t>
            </a:r>
            <a:r>
              <a:rPr sz="20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fetch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81015" y="4245864"/>
            <a:ext cx="722630" cy="335348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646919" y="3563111"/>
            <a:ext cx="722630" cy="334066"/>
          </a:xfrm>
          <a:prstGeom prst="rect">
            <a:avLst/>
          </a:prstGeom>
          <a:solidFill>
            <a:srgbClr val="F1F1F1"/>
          </a:solidFill>
          <a:ln w="12700">
            <a:solidFill>
              <a:srgbClr val="FF0000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45"/>
              </a:spcBef>
            </a:pPr>
            <a:r>
              <a:rPr lang="en-US" sz="1800" spc="-5" dirty="0">
                <a:latin typeface="Calibri"/>
                <a:cs typeface="Calibri"/>
              </a:rPr>
              <a:t>CA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03775" y="1209878"/>
            <a:ext cx="1277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Remote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7824"/>
              <a:ext cx="12191999" cy="55839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1999" cy="97612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12192000" cy="887094"/>
            </a:xfrm>
            <a:custGeom>
              <a:avLst/>
              <a:gdLst/>
              <a:ahLst/>
              <a:cxnLst/>
              <a:rect l="l" t="t" r="r" b="b"/>
              <a:pathLst>
                <a:path w="12192000" h="887094">
                  <a:moveTo>
                    <a:pt x="12192000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2192000" y="88696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33591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000" b="0" dirty="0">
                <a:solidFill>
                  <a:srgbClr val="0D0D0D"/>
                </a:solidFill>
                <a:latin typeface="Calibri"/>
                <a:cs typeface="Calibri"/>
              </a:rPr>
              <a:t>COLLABORATE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34769" y="1685289"/>
            <a:ext cx="10432415" cy="5050155"/>
            <a:chOff x="1334769" y="1685289"/>
            <a:chExt cx="10432415" cy="505015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8788" y="6573011"/>
              <a:ext cx="128016" cy="1618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41119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30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7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41119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30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7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23816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7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23816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7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06512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8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06512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8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81015" y="2898648"/>
            <a:ext cx="722630" cy="4146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81015" y="3572255"/>
            <a:ext cx="722630" cy="4146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04232" y="2045207"/>
            <a:ext cx="1073150" cy="72263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8987" y="3140202"/>
            <a:ext cx="47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7619" y="1969325"/>
            <a:ext cx="10205085" cy="1350645"/>
            <a:chOff x="567619" y="1969325"/>
            <a:chExt cx="10205085" cy="135064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9583" y="2082101"/>
              <a:ext cx="150799" cy="15079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67619" y="2251741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70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9759" y="1969325"/>
              <a:ext cx="150799" cy="15079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357795" y="2138965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0" y="305351"/>
                  </a:lnTo>
                  <a:lnTo>
                    <a:pt x="2975" y="319990"/>
                  </a:lnTo>
                  <a:lnTo>
                    <a:pt x="11075" y="331978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70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31263" y="2898647"/>
              <a:ext cx="725805" cy="414655"/>
            </a:xfrm>
            <a:custGeom>
              <a:avLst/>
              <a:gdLst/>
              <a:ahLst/>
              <a:cxnLst/>
              <a:rect l="l" t="t" r="r" b="b"/>
              <a:pathLst>
                <a:path w="725805" h="414654">
                  <a:moveTo>
                    <a:pt x="0" y="414527"/>
                  </a:moveTo>
                  <a:lnTo>
                    <a:pt x="725424" y="414527"/>
                  </a:lnTo>
                  <a:lnTo>
                    <a:pt x="725424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368153" y="3140202"/>
            <a:ext cx="393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B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61133" y="2942082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31264" y="3572255"/>
            <a:ext cx="725805" cy="414655"/>
          </a:xfrm>
          <a:custGeom>
            <a:avLst/>
            <a:gdLst/>
            <a:ahLst/>
            <a:cxnLst/>
            <a:rect l="l" t="t" r="r" b="b"/>
            <a:pathLst>
              <a:path w="725805" h="414654">
                <a:moveTo>
                  <a:pt x="0" y="414528"/>
                </a:moveTo>
                <a:lnTo>
                  <a:pt x="725424" y="414528"/>
                </a:lnTo>
                <a:lnTo>
                  <a:pt x="725424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961133" y="3615385"/>
            <a:ext cx="263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557527" y="2045207"/>
            <a:ext cx="1073150" cy="722630"/>
          </a:xfrm>
          <a:custGeom>
            <a:avLst/>
            <a:gdLst/>
            <a:ahLst/>
            <a:cxnLst/>
            <a:rect l="l" t="t" r="r" b="b"/>
            <a:pathLst>
              <a:path w="1073150" h="722630">
                <a:moveTo>
                  <a:pt x="0" y="722376"/>
                </a:moveTo>
                <a:lnTo>
                  <a:pt x="1072896" y="722376"/>
                </a:lnTo>
                <a:lnTo>
                  <a:pt x="1072896" y="0"/>
                </a:lnTo>
                <a:lnTo>
                  <a:pt x="0" y="0"/>
                </a:lnTo>
                <a:lnTo>
                  <a:pt x="0" y="7223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752092" y="2243454"/>
            <a:ext cx="681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369807" y="2898648"/>
            <a:ext cx="722630" cy="414655"/>
          </a:xfrm>
          <a:custGeom>
            <a:avLst/>
            <a:gdLst/>
            <a:ahLst/>
            <a:cxnLst/>
            <a:rect l="l" t="t" r="r" b="b"/>
            <a:pathLst>
              <a:path w="722629" h="414654">
                <a:moveTo>
                  <a:pt x="0" y="414527"/>
                </a:moveTo>
                <a:lnTo>
                  <a:pt x="722376" y="414527"/>
                </a:lnTo>
                <a:lnTo>
                  <a:pt x="722376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601202" y="2942082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369807" y="3572255"/>
            <a:ext cx="722630" cy="414655"/>
          </a:xfrm>
          <a:custGeom>
            <a:avLst/>
            <a:gdLst/>
            <a:ahLst/>
            <a:cxnLst/>
            <a:rect l="l" t="t" r="r" b="b"/>
            <a:pathLst>
              <a:path w="722629" h="414654">
                <a:moveTo>
                  <a:pt x="0" y="414528"/>
                </a:moveTo>
                <a:lnTo>
                  <a:pt x="722376" y="414528"/>
                </a:lnTo>
                <a:lnTo>
                  <a:pt x="722376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601202" y="3615385"/>
            <a:ext cx="263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196071" y="2045207"/>
            <a:ext cx="1073150" cy="722630"/>
          </a:xfrm>
          <a:custGeom>
            <a:avLst/>
            <a:gdLst/>
            <a:ahLst/>
            <a:cxnLst/>
            <a:rect l="l" t="t" r="r" b="b"/>
            <a:pathLst>
              <a:path w="1073150" h="722630">
                <a:moveTo>
                  <a:pt x="0" y="722376"/>
                </a:moveTo>
                <a:lnTo>
                  <a:pt x="1072896" y="722376"/>
                </a:lnTo>
                <a:lnTo>
                  <a:pt x="1072896" y="0"/>
                </a:lnTo>
                <a:lnTo>
                  <a:pt x="0" y="0"/>
                </a:lnTo>
                <a:lnTo>
                  <a:pt x="0" y="7223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92159" y="2243454"/>
            <a:ext cx="681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31264" y="4178808"/>
            <a:ext cx="725805" cy="414655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69807" y="4675632"/>
            <a:ext cx="722630" cy="414655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89953" y="2965576"/>
            <a:ext cx="1028065" cy="2838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165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git</a:t>
            </a:r>
            <a:r>
              <a:rPr sz="200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81015" y="4245864"/>
            <a:ext cx="722630" cy="335348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369807" y="4123944"/>
            <a:ext cx="722630" cy="334066"/>
          </a:xfrm>
          <a:prstGeom prst="rect">
            <a:avLst/>
          </a:prstGeom>
          <a:solidFill>
            <a:srgbClr val="F1F1F1"/>
          </a:solidFill>
          <a:ln w="12700">
            <a:solidFill>
              <a:srgbClr val="FF0000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445"/>
              </a:spcBef>
            </a:pPr>
            <a:r>
              <a:rPr lang="en-US" dirty="0">
                <a:latin typeface="Calibri"/>
                <a:cs typeface="Calibri"/>
              </a:rPr>
              <a:t>CA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03775" y="1209878"/>
            <a:ext cx="1277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Remote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7824"/>
              <a:ext cx="12191999" cy="55839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1999" cy="97612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12192000" cy="887094"/>
            </a:xfrm>
            <a:custGeom>
              <a:avLst/>
              <a:gdLst/>
              <a:ahLst/>
              <a:cxnLst/>
              <a:rect l="l" t="t" r="r" b="b"/>
              <a:pathLst>
                <a:path w="12192000" h="887094">
                  <a:moveTo>
                    <a:pt x="12192000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2192000" y="88696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33591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000" b="0" dirty="0">
                <a:solidFill>
                  <a:srgbClr val="0D0D0D"/>
                </a:solidFill>
                <a:latin typeface="Calibri"/>
                <a:cs typeface="Calibri"/>
              </a:rPr>
              <a:t>COLLABORATE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34769" y="1685289"/>
            <a:ext cx="10432415" cy="5050155"/>
            <a:chOff x="1334769" y="1685289"/>
            <a:chExt cx="10432415" cy="505015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8788" y="6573011"/>
              <a:ext cx="128016" cy="1618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41119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30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7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41119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30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7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23816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7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23816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7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06512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8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06512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8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81015" y="2898648"/>
            <a:ext cx="722630" cy="4146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81015" y="3572255"/>
            <a:ext cx="722630" cy="4146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04232" y="2045207"/>
            <a:ext cx="1073150" cy="72263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8987" y="3140202"/>
            <a:ext cx="47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7619" y="1969325"/>
            <a:ext cx="10205085" cy="1350645"/>
            <a:chOff x="567619" y="1969325"/>
            <a:chExt cx="10205085" cy="135064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9583" y="2082101"/>
              <a:ext cx="150799" cy="15079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67619" y="2251741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70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9759" y="1969325"/>
              <a:ext cx="150799" cy="15079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357795" y="2138965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0" y="305351"/>
                  </a:lnTo>
                  <a:lnTo>
                    <a:pt x="2975" y="319990"/>
                  </a:lnTo>
                  <a:lnTo>
                    <a:pt x="11075" y="331978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70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31263" y="2898647"/>
              <a:ext cx="725805" cy="414655"/>
            </a:xfrm>
            <a:custGeom>
              <a:avLst/>
              <a:gdLst/>
              <a:ahLst/>
              <a:cxnLst/>
              <a:rect l="l" t="t" r="r" b="b"/>
              <a:pathLst>
                <a:path w="725805" h="414654">
                  <a:moveTo>
                    <a:pt x="0" y="414527"/>
                  </a:moveTo>
                  <a:lnTo>
                    <a:pt x="725424" y="414527"/>
                  </a:lnTo>
                  <a:lnTo>
                    <a:pt x="725424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368153" y="3140202"/>
            <a:ext cx="393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B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61133" y="2942082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31264" y="3572255"/>
            <a:ext cx="725805" cy="414655"/>
          </a:xfrm>
          <a:custGeom>
            <a:avLst/>
            <a:gdLst/>
            <a:ahLst/>
            <a:cxnLst/>
            <a:rect l="l" t="t" r="r" b="b"/>
            <a:pathLst>
              <a:path w="725805" h="414654">
                <a:moveTo>
                  <a:pt x="0" y="414528"/>
                </a:moveTo>
                <a:lnTo>
                  <a:pt x="725424" y="414528"/>
                </a:lnTo>
                <a:lnTo>
                  <a:pt x="725424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961133" y="3615385"/>
            <a:ext cx="263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557527" y="2045207"/>
            <a:ext cx="1073150" cy="722630"/>
          </a:xfrm>
          <a:custGeom>
            <a:avLst/>
            <a:gdLst/>
            <a:ahLst/>
            <a:cxnLst/>
            <a:rect l="l" t="t" r="r" b="b"/>
            <a:pathLst>
              <a:path w="1073150" h="722630">
                <a:moveTo>
                  <a:pt x="0" y="722376"/>
                </a:moveTo>
                <a:lnTo>
                  <a:pt x="1072896" y="722376"/>
                </a:lnTo>
                <a:lnTo>
                  <a:pt x="1072896" y="0"/>
                </a:lnTo>
                <a:lnTo>
                  <a:pt x="0" y="0"/>
                </a:lnTo>
                <a:lnTo>
                  <a:pt x="0" y="7223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752092" y="2243454"/>
            <a:ext cx="681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369807" y="2898648"/>
            <a:ext cx="722630" cy="414655"/>
          </a:xfrm>
          <a:custGeom>
            <a:avLst/>
            <a:gdLst/>
            <a:ahLst/>
            <a:cxnLst/>
            <a:rect l="l" t="t" r="r" b="b"/>
            <a:pathLst>
              <a:path w="722629" h="414654">
                <a:moveTo>
                  <a:pt x="0" y="414527"/>
                </a:moveTo>
                <a:lnTo>
                  <a:pt x="722376" y="414527"/>
                </a:lnTo>
                <a:lnTo>
                  <a:pt x="722376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601202" y="2942082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369807" y="3572255"/>
            <a:ext cx="722630" cy="414655"/>
          </a:xfrm>
          <a:custGeom>
            <a:avLst/>
            <a:gdLst/>
            <a:ahLst/>
            <a:cxnLst/>
            <a:rect l="l" t="t" r="r" b="b"/>
            <a:pathLst>
              <a:path w="722629" h="414654">
                <a:moveTo>
                  <a:pt x="0" y="414528"/>
                </a:moveTo>
                <a:lnTo>
                  <a:pt x="722376" y="414528"/>
                </a:lnTo>
                <a:lnTo>
                  <a:pt x="722376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601202" y="3615385"/>
            <a:ext cx="263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196071" y="2045207"/>
            <a:ext cx="1073150" cy="722630"/>
          </a:xfrm>
          <a:custGeom>
            <a:avLst/>
            <a:gdLst/>
            <a:ahLst/>
            <a:cxnLst/>
            <a:rect l="l" t="t" r="r" b="b"/>
            <a:pathLst>
              <a:path w="1073150" h="722630">
                <a:moveTo>
                  <a:pt x="0" y="722376"/>
                </a:moveTo>
                <a:lnTo>
                  <a:pt x="1072896" y="722376"/>
                </a:lnTo>
                <a:lnTo>
                  <a:pt x="1072896" y="0"/>
                </a:lnTo>
                <a:lnTo>
                  <a:pt x="0" y="0"/>
                </a:lnTo>
                <a:lnTo>
                  <a:pt x="0" y="7223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92159" y="2243454"/>
            <a:ext cx="681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31264" y="4178808"/>
            <a:ext cx="725805" cy="414655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69807" y="4821935"/>
            <a:ext cx="722630" cy="414655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45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473697" y="2209545"/>
            <a:ext cx="1055370" cy="396875"/>
            <a:chOff x="6473697" y="2209545"/>
            <a:chExt cx="1055370" cy="396875"/>
          </a:xfrm>
        </p:grpSpPr>
        <p:sp>
          <p:nvSpPr>
            <p:cNvPr id="44" name="object 44"/>
            <p:cNvSpPr/>
            <p:nvPr/>
          </p:nvSpPr>
          <p:spPr>
            <a:xfrm>
              <a:off x="6480047" y="2215895"/>
              <a:ext cx="1042669" cy="384175"/>
            </a:xfrm>
            <a:custGeom>
              <a:avLst/>
              <a:gdLst/>
              <a:ahLst/>
              <a:cxnLst/>
              <a:rect l="l" t="t" r="r" b="b"/>
              <a:pathLst>
                <a:path w="1042670" h="384175">
                  <a:moveTo>
                    <a:pt x="192024" y="0"/>
                  </a:moveTo>
                  <a:lnTo>
                    <a:pt x="0" y="192024"/>
                  </a:lnTo>
                  <a:lnTo>
                    <a:pt x="192024" y="384048"/>
                  </a:lnTo>
                  <a:lnTo>
                    <a:pt x="192024" y="288036"/>
                  </a:lnTo>
                  <a:lnTo>
                    <a:pt x="1042416" y="288036"/>
                  </a:lnTo>
                  <a:lnTo>
                    <a:pt x="1042416" y="96012"/>
                  </a:lnTo>
                  <a:lnTo>
                    <a:pt x="192024" y="9601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480047" y="2215895"/>
              <a:ext cx="1042669" cy="384175"/>
            </a:xfrm>
            <a:custGeom>
              <a:avLst/>
              <a:gdLst/>
              <a:ahLst/>
              <a:cxnLst/>
              <a:rect l="l" t="t" r="r" b="b"/>
              <a:pathLst>
                <a:path w="1042670" h="384175">
                  <a:moveTo>
                    <a:pt x="1042416" y="288036"/>
                  </a:moveTo>
                  <a:lnTo>
                    <a:pt x="192024" y="288036"/>
                  </a:lnTo>
                  <a:lnTo>
                    <a:pt x="192024" y="384048"/>
                  </a:lnTo>
                  <a:lnTo>
                    <a:pt x="0" y="192024"/>
                  </a:lnTo>
                  <a:lnTo>
                    <a:pt x="192024" y="0"/>
                  </a:lnTo>
                  <a:lnTo>
                    <a:pt x="192024" y="96012"/>
                  </a:lnTo>
                  <a:lnTo>
                    <a:pt x="1042416" y="96012"/>
                  </a:lnTo>
                  <a:lnTo>
                    <a:pt x="1042416" y="288036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489953" y="2965576"/>
            <a:ext cx="875665" cy="2838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165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git</a:t>
            </a:r>
            <a:r>
              <a:rPr sz="20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push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81015" y="4245864"/>
            <a:ext cx="722630" cy="335348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369807" y="4191000"/>
            <a:ext cx="722630" cy="334707"/>
          </a:xfrm>
          <a:prstGeom prst="rect">
            <a:avLst/>
          </a:prstGeom>
          <a:solidFill>
            <a:srgbClr val="F1F1F1"/>
          </a:solidFill>
          <a:ln w="12700">
            <a:solidFill>
              <a:srgbClr val="FF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450"/>
              </a:spcBef>
            </a:pPr>
            <a:r>
              <a:rPr lang="en-US" sz="1800" dirty="0">
                <a:latin typeface="Calibri"/>
                <a:cs typeface="Calibri"/>
              </a:rPr>
              <a:t>CA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81015" y="5029200"/>
            <a:ext cx="722630" cy="414655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459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03775" y="1209878"/>
            <a:ext cx="1277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Remote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7824"/>
              <a:ext cx="12191999" cy="55839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1999" cy="97612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12192000" cy="887094"/>
            </a:xfrm>
            <a:custGeom>
              <a:avLst/>
              <a:gdLst/>
              <a:ahLst/>
              <a:cxnLst/>
              <a:rect l="l" t="t" r="r" b="b"/>
              <a:pathLst>
                <a:path w="12192000" h="887094">
                  <a:moveTo>
                    <a:pt x="12192000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2192000" y="88696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222821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-580" dirty="0">
                <a:solidFill>
                  <a:srgbClr val="0D0D0D"/>
                </a:solidFill>
                <a:latin typeface="Calibri"/>
                <a:cs typeface="Calibri"/>
              </a:rPr>
              <a:t>COLLABORATE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34769" y="1685289"/>
            <a:ext cx="10432415" cy="5050155"/>
            <a:chOff x="1334769" y="1685289"/>
            <a:chExt cx="10432415" cy="505015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8788" y="6573011"/>
              <a:ext cx="128016" cy="1618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41119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30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7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41119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30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7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23816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7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23816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7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06512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1363980" y="0"/>
                  </a:moveTo>
                  <a:lnTo>
                    <a:pt x="272796" y="0"/>
                  </a:lnTo>
                  <a:lnTo>
                    <a:pt x="223770" y="4396"/>
                  </a:lnTo>
                  <a:lnTo>
                    <a:pt x="177624" y="17071"/>
                  </a:lnTo>
                  <a:lnTo>
                    <a:pt x="135128" y="37253"/>
                  </a:lnTo>
                  <a:lnTo>
                    <a:pt x="97053" y="64171"/>
                  </a:lnTo>
                  <a:lnTo>
                    <a:pt x="64171" y="97053"/>
                  </a:lnTo>
                  <a:lnTo>
                    <a:pt x="37253" y="135128"/>
                  </a:lnTo>
                  <a:lnTo>
                    <a:pt x="17071" y="177624"/>
                  </a:lnTo>
                  <a:lnTo>
                    <a:pt x="4396" y="223770"/>
                  </a:lnTo>
                  <a:lnTo>
                    <a:pt x="0" y="272796"/>
                  </a:lnTo>
                  <a:lnTo>
                    <a:pt x="0" y="3906012"/>
                  </a:lnTo>
                  <a:lnTo>
                    <a:pt x="4396" y="3955047"/>
                  </a:lnTo>
                  <a:lnTo>
                    <a:pt x="17071" y="4001198"/>
                  </a:lnTo>
                  <a:lnTo>
                    <a:pt x="37253" y="4043696"/>
                  </a:lnTo>
                  <a:lnTo>
                    <a:pt x="64171" y="4081770"/>
                  </a:lnTo>
                  <a:lnTo>
                    <a:pt x="97053" y="4114649"/>
                  </a:lnTo>
                  <a:lnTo>
                    <a:pt x="135128" y="4141563"/>
                  </a:lnTo>
                  <a:lnTo>
                    <a:pt x="177624" y="4161741"/>
                  </a:lnTo>
                  <a:lnTo>
                    <a:pt x="223770" y="4174412"/>
                  </a:lnTo>
                  <a:lnTo>
                    <a:pt x="272796" y="4178808"/>
                  </a:lnTo>
                  <a:lnTo>
                    <a:pt x="1363980" y="4178808"/>
                  </a:lnTo>
                  <a:lnTo>
                    <a:pt x="1413005" y="4174412"/>
                  </a:lnTo>
                  <a:lnTo>
                    <a:pt x="1459151" y="4161741"/>
                  </a:lnTo>
                  <a:lnTo>
                    <a:pt x="1501648" y="4141563"/>
                  </a:lnTo>
                  <a:lnTo>
                    <a:pt x="1539722" y="4114649"/>
                  </a:lnTo>
                  <a:lnTo>
                    <a:pt x="1572604" y="4081770"/>
                  </a:lnTo>
                  <a:lnTo>
                    <a:pt x="1599522" y="4043696"/>
                  </a:lnTo>
                  <a:lnTo>
                    <a:pt x="1619704" y="4001198"/>
                  </a:lnTo>
                  <a:lnTo>
                    <a:pt x="1632379" y="3955047"/>
                  </a:lnTo>
                  <a:lnTo>
                    <a:pt x="1636776" y="3906012"/>
                  </a:lnTo>
                  <a:lnTo>
                    <a:pt x="1636776" y="272796"/>
                  </a:lnTo>
                  <a:lnTo>
                    <a:pt x="1632379" y="223770"/>
                  </a:lnTo>
                  <a:lnTo>
                    <a:pt x="1619704" y="177624"/>
                  </a:lnTo>
                  <a:lnTo>
                    <a:pt x="1599522" y="135127"/>
                  </a:lnTo>
                  <a:lnTo>
                    <a:pt x="1572604" y="97053"/>
                  </a:lnTo>
                  <a:lnTo>
                    <a:pt x="1539722" y="64171"/>
                  </a:lnTo>
                  <a:lnTo>
                    <a:pt x="1501648" y="37253"/>
                  </a:lnTo>
                  <a:lnTo>
                    <a:pt x="1459151" y="17071"/>
                  </a:lnTo>
                  <a:lnTo>
                    <a:pt x="1413005" y="4396"/>
                  </a:lnTo>
                  <a:lnTo>
                    <a:pt x="136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06512" y="1691639"/>
              <a:ext cx="1637030" cy="4178935"/>
            </a:xfrm>
            <a:custGeom>
              <a:avLst/>
              <a:gdLst/>
              <a:ahLst/>
              <a:cxnLst/>
              <a:rect l="l" t="t" r="r" b="b"/>
              <a:pathLst>
                <a:path w="1637029" h="4178935">
                  <a:moveTo>
                    <a:pt x="0" y="272796"/>
                  </a:moveTo>
                  <a:lnTo>
                    <a:pt x="4396" y="223770"/>
                  </a:lnTo>
                  <a:lnTo>
                    <a:pt x="17071" y="177624"/>
                  </a:lnTo>
                  <a:lnTo>
                    <a:pt x="37253" y="135128"/>
                  </a:lnTo>
                  <a:lnTo>
                    <a:pt x="64171" y="97053"/>
                  </a:lnTo>
                  <a:lnTo>
                    <a:pt x="97053" y="64171"/>
                  </a:lnTo>
                  <a:lnTo>
                    <a:pt x="135128" y="37253"/>
                  </a:lnTo>
                  <a:lnTo>
                    <a:pt x="177624" y="17071"/>
                  </a:lnTo>
                  <a:lnTo>
                    <a:pt x="223770" y="4396"/>
                  </a:lnTo>
                  <a:lnTo>
                    <a:pt x="272796" y="0"/>
                  </a:lnTo>
                  <a:lnTo>
                    <a:pt x="1363980" y="0"/>
                  </a:lnTo>
                  <a:lnTo>
                    <a:pt x="1413005" y="4396"/>
                  </a:lnTo>
                  <a:lnTo>
                    <a:pt x="1459151" y="17071"/>
                  </a:lnTo>
                  <a:lnTo>
                    <a:pt x="1501648" y="37253"/>
                  </a:lnTo>
                  <a:lnTo>
                    <a:pt x="1539722" y="64171"/>
                  </a:lnTo>
                  <a:lnTo>
                    <a:pt x="1572604" y="97053"/>
                  </a:lnTo>
                  <a:lnTo>
                    <a:pt x="1599522" y="135127"/>
                  </a:lnTo>
                  <a:lnTo>
                    <a:pt x="1619704" y="177624"/>
                  </a:lnTo>
                  <a:lnTo>
                    <a:pt x="1632379" y="223770"/>
                  </a:lnTo>
                  <a:lnTo>
                    <a:pt x="1636776" y="272796"/>
                  </a:lnTo>
                  <a:lnTo>
                    <a:pt x="1636776" y="3906012"/>
                  </a:lnTo>
                  <a:lnTo>
                    <a:pt x="1632379" y="3955047"/>
                  </a:lnTo>
                  <a:lnTo>
                    <a:pt x="1619704" y="4001198"/>
                  </a:lnTo>
                  <a:lnTo>
                    <a:pt x="1599522" y="4043696"/>
                  </a:lnTo>
                  <a:lnTo>
                    <a:pt x="1572604" y="4081770"/>
                  </a:lnTo>
                  <a:lnTo>
                    <a:pt x="1539722" y="4114649"/>
                  </a:lnTo>
                  <a:lnTo>
                    <a:pt x="1501648" y="4141563"/>
                  </a:lnTo>
                  <a:lnTo>
                    <a:pt x="1459151" y="4161741"/>
                  </a:lnTo>
                  <a:lnTo>
                    <a:pt x="1413005" y="4174412"/>
                  </a:lnTo>
                  <a:lnTo>
                    <a:pt x="1363980" y="4178808"/>
                  </a:lnTo>
                  <a:lnTo>
                    <a:pt x="272796" y="4178808"/>
                  </a:lnTo>
                  <a:lnTo>
                    <a:pt x="223770" y="4174412"/>
                  </a:lnTo>
                  <a:lnTo>
                    <a:pt x="177624" y="4161741"/>
                  </a:lnTo>
                  <a:lnTo>
                    <a:pt x="135128" y="4141563"/>
                  </a:lnTo>
                  <a:lnTo>
                    <a:pt x="97053" y="4114649"/>
                  </a:lnTo>
                  <a:lnTo>
                    <a:pt x="64171" y="4081770"/>
                  </a:lnTo>
                  <a:lnTo>
                    <a:pt x="37253" y="4043696"/>
                  </a:lnTo>
                  <a:lnTo>
                    <a:pt x="17071" y="4001198"/>
                  </a:lnTo>
                  <a:lnTo>
                    <a:pt x="4396" y="3955047"/>
                  </a:lnTo>
                  <a:lnTo>
                    <a:pt x="0" y="3906012"/>
                  </a:lnTo>
                  <a:lnTo>
                    <a:pt x="0" y="2727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81015" y="2898648"/>
            <a:ext cx="722630" cy="4146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81015" y="3572255"/>
            <a:ext cx="722630" cy="4146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04232" y="2045207"/>
            <a:ext cx="1073150" cy="72263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8987" y="3140202"/>
            <a:ext cx="47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7619" y="1969325"/>
            <a:ext cx="10205085" cy="1350645"/>
            <a:chOff x="567619" y="1969325"/>
            <a:chExt cx="10205085" cy="135064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9583" y="2082101"/>
              <a:ext cx="150799" cy="15079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67619" y="2251741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70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9759" y="1969325"/>
              <a:ext cx="150799" cy="15079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357795" y="2138965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0" y="305351"/>
                  </a:lnTo>
                  <a:lnTo>
                    <a:pt x="2975" y="319990"/>
                  </a:lnTo>
                  <a:lnTo>
                    <a:pt x="11075" y="331978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70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31263" y="2898647"/>
              <a:ext cx="725805" cy="414655"/>
            </a:xfrm>
            <a:custGeom>
              <a:avLst/>
              <a:gdLst/>
              <a:ahLst/>
              <a:cxnLst/>
              <a:rect l="l" t="t" r="r" b="b"/>
              <a:pathLst>
                <a:path w="725805" h="414654">
                  <a:moveTo>
                    <a:pt x="0" y="414527"/>
                  </a:moveTo>
                  <a:lnTo>
                    <a:pt x="725424" y="414527"/>
                  </a:lnTo>
                  <a:lnTo>
                    <a:pt x="725424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368153" y="3140202"/>
            <a:ext cx="393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B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61133" y="2942082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31264" y="3572255"/>
            <a:ext cx="725805" cy="414655"/>
          </a:xfrm>
          <a:custGeom>
            <a:avLst/>
            <a:gdLst/>
            <a:ahLst/>
            <a:cxnLst/>
            <a:rect l="l" t="t" r="r" b="b"/>
            <a:pathLst>
              <a:path w="725805" h="414654">
                <a:moveTo>
                  <a:pt x="0" y="414528"/>
                </a:moveTo>
                <a:lnTo>
                  <a:pt x="725424" y="414528"/>
                </a:lnTo>
                <a:lnTo>
                  <a:pt x="725424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961133" y="3615385"/>
            <a:ext cx="263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557527" y="2045207"/>
            <a:ext cx="1073150" cy="722630"/>
          </a:xfrm>
          <a:custGeom>
            <a:avLst/>
            <a:gdLst/>
            <a:ahLst/>
            <a:cxnLst/>
            <a:rect l="l" t="t" r="r" b="b"/>
            <a:pathLst>
              <a:path w="1073150" h="722630">
                <a:moveTo>
                  <a:pt x="0" y="722376"/>
                </a:moveTo>
                <a:lnTo>
                  <a:pt x="1072896" y="722376"/>
                </a:lnTo>
                <a:lnTo>
                  <a:pt x="1072896" y="0"/>
                </a:lnTo>
                <a:lnTo>
                  <a:pt x="0" y="0"/>
                </a:lnTo>
                <a:lnTo>
                  <a:pt x="0" y="7223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752092" y="2243454"/>
            <a:ext cx="681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369807" y="2898648"/>
            <a:ext cx="722630" cy="414655"/>
          </a:xfrm>
          <a:custGeom>
            <a:avLst/>
            <a:gdLst/>
            <a:ahLst/>
            <a:cxnLst/>
            <a:rect l="l" t="t" r="r" b="b"/>
            <a:pathLst>
              <a:path w="722629" h="414654">
                <a:moveTo>
                  <a:pt x="0" y="414527"/>
                </a:moveTo>
                <a:lnTo>
                  <a:pt x="722376" y="414527"/>
                </a:lnTo>
                <a:lnTo>
                  <a:pt x="722376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601202" y="2942082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369807" y="3572255"/>
            <a:ext cx="722630" cy="414655"/>
          </a:xfrm>
          <a:custGeom>
            <a:avLst/>
            <a:gdLst/>
            <a:ahLst/>
            <a:cxnLst/>
            <a:rect l="l" t="t" r="r" b="b"/>
            <a:pathLst>
              <a:path w="722629" h="414654">
                <a:moveTo>
                  <a:pt x="0" y="414528"/>
                </a:moveTo>
                <a:lnTo>
                  <a:pt x="722376" y="414528"/>
                </a:lnTo>
                <a:lnTo>
                  <a:pt x="722376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601202" y="3615385"/>
            <a:ext cx="263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196071" y="2045207"/>
            <a:ext cx="1073150" cy="722630"/>
          </a:xfrm>
          <a:custGeom>
            <a:avLst/>
            <a:gdLst/>
            <a:ahLst/>
            <a:cxnLst/>
            <a:rect l="l" t="t" r="r" b="b"/>
            <a:pathLst>
              <a:path w="1073150" h="722630">
                <a:moveTo>
                  <a:pt x="0" y="722376"/>
                </a:moveTo>
                <a:lnTo>
                  <a:pt x="1072896" y="722376"/>
                </a:lnTo>
                <a:lnTo>
                  <a:pt x="1072896" y="0"/>
                </a:lnTo>
                <a:lnTo>
                  <a:pt x="0" y="0"/>
                </a:lnTo>
                <a:lnTo>
                  <a:pt x="0" y="7223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92159" y="2243454"/>
            <a:ext cx="681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31264" y="4178808"/>
            <a:ext cx="725805" cy="414655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69807" y="4821935"/>
            <a:ext cx="722630" cy="414655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45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297682" y="2307082"/>
            <a:ext cx="1055370" cy="396875"/>
            <a:chOff x="3297682" y="2307082"/>
            <a:chExt cx="1055370" cy="396875"/>
          </a:xfrm>
        </p:grpSpPr>
        <p:sp>
          <p:nvSpPr>
            <p:cNvPr id="44" name="object 44"/>
            <p:cNvSpPr/>
            <p:nvPr/>
          </p:nvSpPr>
          <p:spPr>
            <a:xfrm>
              <a:off x="3304032" y="2313432"/>
              <a:ext cx="1042669" cy="384175"/>
            </a:xfrm>
            <a:custGeom>
              <a:avLst/>
              <a:gdLst/>
              <a:ahLst/>
              <a:cxnLst/>
              <a:rect l="l" t="t" r="r" b="b"/>
              <a:pathLst>
                <a:path w="1042670" h="384175">
                  <a:moveTo>
                    <a:pt x="192023" y="0"/>
                  </a:moveTo>
                  <a:lnTo>
                    <a:pt x="0" y="192023"/>
                  </a:lnTo>
                  <a:lnTo>
                    <a:pt x="192023" y="384047"/>
                  </a:lnTo>
                  <a:lnTo>
                    <a:pt x="192023" y="288035"/>
                  </a:lnTo>
                  <a:lnTo>
                    <a:pt x="1042415" y="288035"/>
                  </a:lnTo>
                  <a:lnTo>
                    <a:pt x="1042415" y="96012"/>
                  </a:lnTo>
                  <a:lnTo>
                    <a:pt x="192023" y="96012"/>
                  </a:lnTo>
                  <a:lnTo>
                    <a:pt x="19202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304032" y="2313432"/>
              <a:ext cx="1042669" cy="384175"/>
            </a:xfrm>
            <a:custGeom>
              <a:avLst/>
              <a:gdLst/>
              <a:ahLst/>
              <a:cxnLst/>
              <a:rect l="l" t="t" r="r" b="b"/>
              <a:pathLst>
                <a:path w="1042670" h="384175">
                  <a:moveTo>
                    <a:pt x="1042415" y="288035"/>
                  </a:moveTo>
                  <a:lnTo>
                    <a:pt x="192023" y="288035"/>
                  </a:lnTo>
                  <a:lnTo>
                    <a:pt x="192023" y="384047"/>
                  </a:lnTo>
                  <a:lnTo>
                    <a:pt x="0" y="192023"/>
                  </a:lnTo>
                  <a:lnTo>
                    <a:pt x="192023" y="0"/>
                  </a:lnTo>
                  <a:lnTo>
                    <a:pt x="192023" y="96012"/>
                  </a:lnTo>
                  <a:lnTo>
                    <a:pt x="1042415" y="96012"/>
                  </a:lnTo>
                  <a:lnTo>
                    <a:pt x="1042415" y="288035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417061" y="3029076"/>
            <a:ext cx="777875" cy="2838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165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git</a:t>
            </a:r>
            <a:r>
              <a:rPr sz="20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pull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81015" y="4245864"/>
            <a:ext cx="722630" cy="335348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369807" y="4191000"/>
            <a:ext cx="722630" cy="334707"/>
          </a:xfrm>
          <a:prstGeom prst="rect">
            <a:avLst/>
          </a:prstGeom>
          <a:solidFill>
            <a:srgbClr val="F1F1F1"/>
          </a:solidFill>
          <a:ln w="12700">
            <a:solidFill>
              <a:srgbClr val="FF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450"/>
              </a:spcBef>
            </a:pPr>
            <a:r>
              <a:rPr lang="en-US" sz="1800" dirty="0">
                <a:latin typeface="Calibri"/>
                <a:cs typeface="Calibri"/>
              </a:rPr>
              <a:t>CA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31264" y="4855464"/>
            <a:ext cx="725805" cy="414655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4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03775" y="1209878"/>
            <a:ext cx="1277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Remote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081015" y="4864608"/>
            <a:ext cx="722630" cy="414655"/>
          </a:xfrm>
          <a:prstGeom prst="rect">
            <a:avLst/>
          </a:prstGeom>
          <a:solidFill>
            <a:srgbClr val="006FC0"/>
          </a:solidFill>
          <a:ln w="1270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CB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44296" y="5184647"/>
              <a:ext cx="4014470" cy="768350"/>
            </a:xfrm>
            <a:custGeom>
              <a:avLst/>
              <a:gdLst/>
              <a:ahLst/>
              <a:cxnLst/>
              <a:rect l="l" t="t" r="r" b="b"/>
              <a:pathLst>
                <a:path w="4014470" h="768350">
                  <a:moveTo>
                    <a:pt x="4014216" y="0"/>
                  </a:moveTo>
                  <a:lnTo>
                    <a:pt x="0" y="0"/>
                  </a:lnTo>
                  <a:lnTo>
                    <a:pt x="0" y="768095"/>
                  </a:lnTo>
                  <a:lnTo>
                    <a:pt x="4014216" y="768095"/>
                  </a:lnTo>
                  <a:lnTo>
                    <a:pt x="4014216" y="0"/>
                  </a:lnTo>
                  <a:close/>
                </a:path>
              </a:pathLst>
            </a:custGeom>
            <a:solidFill>
              <a:srgbClr val="39C2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4560" y="5199989"/>
            <a:ext cx="35623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G</a:t>
            </a:r>
            <a:r>
              <a:rPr spc="-15" dirty="0"/>
              <a:t>I</a:t>
            </a:r>
            <a:r>
              <a:rPr spc="-220" dirty="0"/>
              <a:t>T</a:t>
            </a:r>
            <a:r>
              <a:rPr spc="-114" dirty="0"/>
              <a:t> </a:t>
            </a:r>
            <a:r>
              <a:rPr spc="-254" dirty="0"/>
              <a:t>CO</a:t>
            </a:r>
            <a:r>
              <a:rPr spc="-390" dirty="0"/>
              <a:t>M</a:t>
            </a:r>
            <a:r>
              <a:rPr spc="-290" dirty="0"/>
              <a:t>MANDS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8327" y="310895"/>
            <a:ext cx="4331335" cy="6181725"/>
          </a:xfrm>
          <a:custGeom>
            <a:avLst/>
            <a:gdLst/>
            <a:ahLst/>
            <a:cxnLst/>
            <a:rect l="l" t="t" r="r" b="b"/>
            <a:pathLst>
              <a:path w="4331335" h="6181725">
                <a:moveTo>
                  <a:pt x="4331208" y="0"/>
                </a:moveTo>
                <a:lnTo>
                  <a:pt x="0" y="0"/>
                </a:lnTo>
                <a:lnTo>
                  <a:pt x="0" y="6181344"/>
                </a:lnTo>
                <a:lnTo>
                  <a:pt x="4331208" y="6181344"/>
                </a:lnTo>
                <a:lnTo>
                  <a:pt x="433120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7527" y="260350"/>
            <a:ext cx="4432935" cy="6282690"/>
          </a:xfrm>
          <a:prstGeom prst="rect">
            <a:avLst/>
          </a:prstGeom>
          <a:solidFill>
            <a:srgbClr val="404040"/>
          </a:solidFill>
          <a:ln w="25400">
            <a:solidFill>
              <a:srgbClr val="404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250">
              <a:latin typeface="Times New Roman"/>
              <a:cs typeface="Times New Roman"/>
            </a:endParaRPr>
          </a:p>
          <a:p>
            <a:pPr marL="1022985" marR="1054100" indent="1905" algn="ctr">
              <a:lnSpc>
                <a:spcPts val="5190"/>
              </a:lnSpc>
              <a:spcBef>
                <a:spcPts val="5"/>
              </a:spcBef>
            </a:pPr>
            <a:r>
              <a:rPr sz="4800" b="0" spc="-40" dirty="0">
                <a:solidFill>
                  <a:srgbClr val="FFFFFF"/>
                </a:solidFill>
                <a:latin typeface="Calibri Light"/>
                <a:cs typeface="Calibri Light"/>
              </a:rPr>
              <a:t>VERSION </a:t>
            </a:r>
            <a:r>
              <a:rPr sz="4800" b="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75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4800" b="0" spc="-25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4800" b="0" spc="-4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4800" b="0" spc="-4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800" b="0" spc="-11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4800" b="0" spc="-45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4800" b="0" dirty="0">
                <a:solidFill>
                  <a:srgbClr val="FFFFFF"/>
                </a:solidFill>
                <a:latin typeface="Calibri Light"/>
                <a:cs typeface="Calibri Light"/>
              </a:rPr>
              <a:t>L  </a:t>
            </a:r>
            <a:r>
              <a:rPr sz="4800" b="0" spc="-35" dirty="0">
                <a:solidFill>
                  <a:srgbClr val="FFFFFF"/>
                </a:solidFill>
                <a:latin typeface="Calibri Light"/>
                <a:cs typeface="Calibri Light"/>
              </a:rPr>
              <a:t>SYSTEM </a:t>
            </a:r>
            <a:r>
              <a:rPr sz="4800" b="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20" dirty="0">
                <a:solidFill>
                  <a:srgbClr val="FFFFFF"/>
                </a:solidFill>
                <a:latin typeface="Calibri Light"/>
                <a:cs typeface="Calibri Light"/>
              </a:rPr>
              <a:t>(VCS)</a:t>
            </a:r>
            <a:endParaRPr sz="48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0764" y="1870165"/>
            <a:ext cx="6169369" cy="308000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71691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CREATE YOUR FIRST REPOSITORY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4209" y="1248988"/>
            <a:ext cx="5772150" cy="2524408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664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Create a project folder in your local machine</a:t>
            </a:r>
          </a:p>
          <a:p>
            <a:pPr marL="1213485" lvl="1" indent="-287020">
              <a:lnSpc>
                <a:spcPct val="100000"/>
              </a:lnSpc>
              <a:spcBef>
                <a:spcPts val="1295"/>
              </a:spcBef>
              <a:buFont typeface="Wingdings"/>
              <a:buChar char=""/>
              <a:tabLst>
                <a:tab pos="1213485" algn="l"/>
                <a:tab pos="1214120" algn="l"/>
              </a:tabLst>
            </a:pPr>
            <a:r>
              <a:rPr sz="2000" dirty="0">
                <a:latin typeface="Courier New"/>
                <a:cs typeface="Courier New"/>
              </a:rPr>
              <a:t>cd “Directory Name”</a:t>
            </a:r>
          </a:p>
          <a:p>
            <a:pPr marL="356870" indent="-344805">
              <a:lnSpc>
                <a:spcPct val="100000"/>
              </a:lnSpc>
              <a:spcBef>
                <a:spcPts val="135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Then we initialize it as a Git Repository</a:t>
            </a:r>
          </a:p>
          <a:p>
            <a:pPr marL="1271270" lvl="1" indent="-344805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1271270" algn="l"/>
                <a:tab pos="1271905" algn="l"/>
              </a:tabLst>
            </a:pPr>
            <a:r>
              <a:rPr sz="2400" dirty="0">
                <a:latin typeface="Arial"/>
                <a:cs typeface="Arial"/>
              </a:rPr>
              <a:t>git init</a:t>
            </a:r>
          </a:p>
        </p:txBody>
      </p:sp>
      <p:sp>
        <p:nvSpPr>
          <p:cNvPr id="5" name="object 5"/>
          <p:cNvSpPr/>
          <p:nvPr/>
        </p:nvSpPr>
        <p:spPr>
          <a:xfrm>
            <a:off x="2008632" y="4221479"/>
            <a:ext cx="7553325" cy="1049020"/>
          </a:xfrm>
          <a:custGeom>
            <a:avLst/>
            <a:gdLst/>
            <a:ahLst/>
            <a:cxnLst/>
            <a:rect l="l" t="t" r="r" b="b"/>
            <a:pathLst>
              <a:path w="7553325" h="1049020">
                <a:moveTo>
                  <a:pt x="7552944" y="0"/>
                </a:moveTo>
                <a:lnTo>
                  <a:pt x="174751" y="0"/>
                </a:lnTo>
                <a:lnTo>
                  <a:pt x="128293" y="6241"/>
                </a:lnTo>
                <a:lnTo>
                  <a:pt x="86548" y="23857"/>
                </a:lnTo>
                <a:lnTo>
                  <a:pt x="51181" y="51181"/>
                </a:lnTo>
                <a:lnTo>
                  <a:pt x="23857" y="86548"/>
                </a:lnTo>
                <a:lnTo>
                  <a:pt x="6241" y="128293"/>
                </a:lnTo>
                <a:lnTo>
                  <a:pt x="0" y="174752"/>
                </a:lnTo>
                <a:lnTo>
                  <a:pt x="0" y="1048512"/>
                </a:lnTo>
                <a:lnTo>
                  <a:pt x="7378192" y="1048512"/>
                </a:lnTo>
                <a:lnTo>
                  <a:pt x="7424650" y="1042270"/>
                </a:lnTo>
                <a:lnTo>
                  <a:pt x="7466395" y="1024654"/>
                </a:lnTo>
                <a:lnTo>
                  <a:pt x="7501763" y="997331"/>
                </a:lnTo>
                <a:lnTo>
                  <a:pt x="7529086" y="961963"/>
                </a:lnTo>
                <a:lnTo>
                  <a:pt x="7546702" y="920218"/>
                </a:lnTo>
                <a:lnTo>
                  <a:pt x="7552944" y="873760"/>
                </a:lnTo>
                <a:lnTo>
                  <a:pt x="7552944" y="0"/>
                </a:lnTo>
                <a:close/>
              </a:path>
            </a:pathLst>
          </a:custGeom>
          <a:solidFill>
            <a:srgbClr val="39C2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08605" y="4532833"/>
            <a:ext cx="6948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GIT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Now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Track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changes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inside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folder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24447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COMMIT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4209" y="1264492"/>
            <a:ext cx="9935845" cy="386842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54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5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24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"</a:t>
            </a:r>
            <a:r>
              <a:rPr sz="2400" b="1" dirty="0">
                <a:solidFill>
                  <a:srgbClr val="212121"/>
                </a:solidFill>
                <a:latin typeface="Arial"/>
                <a:cs typeface="Arial"/>
              </a:rPr>
              <a:t>commit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"</a:t>
            </a:r>
            <a:r>
              <a:rPr sz="24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command</a:t>
            </a:r>
            <a:r>
              <a:rPr sz="2400" spc="-6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2400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used</a:t>
            </a:r>
            <a:r>
              <a:rPr sz="24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 save</a:t>
            </a:r>
            <a:r>
              <a:rPr sz="2400" spc="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Arial"/>
                <a:cs typeface="Arial"/>
              </a:rPr>
              <a:t>your</a:t>
            </a:r>
            <a:r>
              <a:rPr sz="2400" spc="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changes</a:t>
            </a:r>
            <a:r>
              <a:rPr sz="2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24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local</a:t>
            </a:r>
            <a:endParaRPr sz="2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1445"/>
              </a:spcBef>
            </a:pPr>
            <a:r>
              <a:rPr sz="2400" spc="-20" dirty="0">
                <a:solidFill>
                  <a:srgbClr val="212121"/>
                </a:solidFill>
                <a:latin typeface="Arial"/>
                <a:cs typeface="Arial"/>
              </a:rPr>
              <a:t>repository.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12700" marR="5080">
              <a:lnSpc>
                <a:spcPct val="150100"/>
              </a:lnSpc>
            </a:pP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Note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that</a:t>
            </a:r>
            <a:r>
              <a:rPr sz="24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Arial"/>
                <a:cs typeface="Arial"/>
              </a:rPr>
              <a:t>you</a:t>
            </a:r>
            <a:r>
              <a:rPr sz="2400" spc="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Arial"/>
                <a:cs typeface="Arial"/>
              </a:rPr>
              <a:t>have</a:t>
            </a:r>
            <a:r>
              <a:rPr sz="2400" spc="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2400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explicitly</a:t>
            </a:r>
            <a:r>
              <a:rPr sz="2400" spc="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tell</a:t>
            </a:r>
            <a:r>
              <a:rPr sz="2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12121"/>
                </a:solidFill>
                <a:latin typeface="Arial"/>
                <a:cs typeface="Arial"/>
              </a:rPr>
              <a:t>Git</a:t>
            </a:r>
            <a:r>
              <a:rPr sz="2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Arial"/>
                <a:cs typeface="Arial"/>
              </a:rPr>
              <a:t>which</a:t>
            </a:r>
            <a:r>
              <a:rPr sz="2400" spc="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changes</a:t>
            </a:r>
            <a:r>
              <a:rPr sz="24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Arial"/>
                <a:cs typeface="Arial"/>
              </a:rPr>
              <a:t>you</a:t>
            </a:r>
            <a:r>
              <a:rPr sz="2400" spc="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Arial"/>
                <a:cs typeface="Arial"/>
              </a:rPr>
              <a:t>want</a:t>
            </a:r>
            <a:r>
              <a:rPr sz="2400" spc="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include </a:t>
            </a:r>
            <a:r>
              <a:rPr sz="2400" spc="-6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in a </a:t>
            </a:r>
            <a:r>
              <a:rPr sz="2400" b="1" dirty="0">
                <a:solidFill>
                  <a:srgbClr val="212121"/>
                </a:solidFill>
                <a:latin typeface="Arial"/>
                <a:cs typeface="Arial"/>
              </a:rPr>
              <a:t>commit </a:t>
            </a:r>
            <a:r>
              <a:rPr sz="2400" spc="5" dirty="0">
                <a:solidFill>
                  <a:srgbClr val="212121"/>
                </a:solidFill>
                <a:latin typeface="Arial"/>
                <a:cs typeface="Arial"/>
              </a:rPr>
              <a:t>before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running the </a:t>
            </a:r>
            <a:r>
              <a:rPr sz="2400" spc="5" dirty="0">
                <a:solidFill>
                  <a:srgbClr val="212121"/>
                </a:solidFill>
                <a:latin typeface="Arial"/>
                <a:cs typeface="Arial"/>
              </a:rPr>
              <a:t>"</a:t>
            </a:r>
            <a:r>
              <a:rPr sz="2400" b="1" spc="5" dirty="0">
                <a:solidFill>
                  <a:srgbClr val="212121"/>
                </a:solidFill>
                <a:latin typeface="Arial"/>
                <a:cs typeface="Arial"/>
              </a:rPr>
              <a:t>git </a:t>
            </a:r>
            <a:r>
              <a:rPr sz="2400" b="1" dirty="0">
                <a:solidFill>
                  <a:srgbClr val="212121"/>
                </a:solidFill>
                <a:latin typeface="Arial"/>
                <a:cs typeface="Arial"/>
              </a:rPr>
              <a:t>commit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" command. This </a:t>
            </a:r>
            <a:r>
              <a:rPr sz="2400" b="1" dirty="0">
                <a:solidFill>
                  <a:srgbClr val="212121"/>
                </a:solidFill>
                <a:latin typeface="Arial"/>
                <a:cs typeface="Arial"/>
              </a:rPr>
              <a:t>means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that </a:t>
            </a:r>
            <a:r>
              <a:rPr sz="2400" spc="-65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file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won't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be automatically included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next </a:t>
            </a:r>
            <a:r>
              <a:rPr sz="2400" b="1" dirty="0">
                <a:solidFill>
                  <a:srgbClr val="212121"/>
                </a:solidFill>
                <a:latin typeface="Arial"/>
                <a:cs typeface="Arial"/>
              </a:rPr>
              <a:t>commit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just because it </a:t>
            </a:r>
            <a:r>
              <a:rPr sz="2400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Arial"/>
                <a:cs typeface="Arial"/>
              </a:rPr>
              <a:t>was</a:t>
            </a:r>
            <a:r>
              <a:rPr sz="2400" spc="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changed.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64071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CREATE YOUR FIRST COMMIT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4209" y="1264492"/>
            <a:ext cx="5601335" cy="386842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54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First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create</a:t>
            </a:r>
            <a:r>
              <a:rPr sz="24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file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12121"/>
                </a:solidFill>
                <a:latin typeface="Arial"/>
                <a:cs typeface="Arial"/>
              </a:rPr>
              <a:t>“hello.txt”</a:t>
            </a:r>
            <a:r>
              <a:rPr sz="2400" b="1" spc="-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containing</a:t>
            </a:r>
            <a:endParaRPr sz="2400">
              <a:latin typeface="Arial"/>
              <a:cs typeface="Arial"/>
            </a:endParaRPr>
          </a:p>
          <a:p>
            <a:pPr marL="657860" algn="ctr">
              <a:lnSpc>
                <a:spcPct val="100000"/>
              </a:lnSpc>
              <a:spcBef>
                <a:spcPts val="1445"/>
              </a:spcBef>
            </a:pPr>
            <a:r>
              <a:rPr sz="2400" b="1" dirty="0">
                <a:solidFill>
                  <a:srgbClr val="212121"/>
                </a:solidFill>
                <a:latin typeface="Arial"/>
                <a:cs typeface="Arial"/>
              </a:rPr>
              <a:t>Hello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Then</a:t>
            </a:r>
            <a:r>
              <a:rPr sz="24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run</a:t>
            </a:r>
            <a:r>
              <a:rPr sz="24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following</a:t>
            </a:r>
            <a:r>
              <a:rPr sz="2400" spc="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commands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spc="-75" dirty="0">
                <a:solidFill>
                  <a:srgbClr val="212121"/>
                </a:solidFill>
                <a:latin typeface="Microsoft Sans Serif"/>
                <a:cs typeface="Microsoft Sans Serif"/>
              </a:rPr>
              <a:t>$git</a:t>
            </a:r>
            <a:r>
              <a:rPr sz="2400" spc="-2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add</a:t>
            </a:r>
            <a:r>
              <a:rPr sz="2400" spc="-7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400" spc="-60" dirty="0">
                <a:solidFill>
                  <a:srgbClr val="212121"/>
                </a:solidFill>
                <a:latin typeface="Microsoft Sans Serif"/>
                <a:cs typeface="Microsoft Sans Serif"/>
              </a:rPr>
              <a:t>hello.txt</a:t>
            </a:r>
            <a:endParaRPr sz="24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  <a:spcBef>
                <a:spcPts val="1445"/>
              </a:spcBef>
            </a:pPr>
            <a:r>
              <a:rPr sz="2400" spc="-75" dirty="0">
                <a:solidFill>
                  <a:srgbClr val="212121"/>
                </a:solidFill>
                <a:latin typeface="Microsoft Sans Serif"/>
                <a:cs typeface="Microsoft Sans Serif"/>
              </a:rPr>
              <a:t>$git</a:t>
            </a:r>
            <a:r>
              <a:rPr sz="2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400" spc="-45" dirty="0">
                <a:solidFill>
                  <a:srgbClr val="212121"/>
                </a:solidFill>
                <a:latin typeface="Microsoft Sans Serif"/>
                <a:cs typeface="Microsoft Sans Serif"/>
              </a:rPr>
              <a:t>commit</a:t>
            </a:r>
            <a:r>
              <a:rPr sz="2400" spc="2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400" spc="335" dirty="0">
                <a:solidFill>
                  <a:srgbClr val="212121"/>
                </a:solidFill>
                <a:latin typeface="Microsoft Sans Serif"/>
                <a:cs typeface="Microsoft Sans Serif"/>
              </a:rPr>
              <a:t>–m</a:t>
            </a:r>
            <a:r>
              <a:rPr sz="2400" spc="-6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Microsoft Sans Serif"/>
                <a:cs typeface="Microsoft Sans Serif"/>
              </a:rPr>
              <a:t>“Initial</a:t>
            </a:r>
            <a:r>
              <a:rPr sz="2400" spc="-5" dirty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212121"/>
                </a:solidFill>
                <a:latin typeface="Microsoft Sans Serif"/>
                <a:cs typeface="Microsoft Sans Serif"/>
              </a:rPr>
              <a:t>Commit”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52641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VIEW THE REPOSITORY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4209" y="1264492"/>
            <a:ext cx="5982970" cy="2034531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54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View the repository history</a:t>
            </a:r>
            <a:endParaRPr sz="24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solidFill>
                  <a:srgbClr val="212121"/>
                </a:solidFill>
                <a:latin typeface="Microsoft Sans Serif"/>
                <a:cs typeface="Microsoft Sans Serif"/>
              </a:rPr>
              <a:t>$git log</a:t>
            </a:r>
            <a:endParaRPr sz="2400" dirty="0">
              <a:latin typeface="Microsoft Sans Serif"/>
              <a:cs typeface="Microsoft Sans Serif"/>
            </a:endParaRPr>
          </a:p>
          <a:p>
            <a:pPr marL="18415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212121"/>
                </a:solidFill>
                <a:latin typeface="Microsoft Sans Serif"/>
                <a:cs typeface="Microsoft Sans Serif"/>
              </a:rPr>
              <a:t>$git log –graph –pretty = oneline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64808"/>
            <a:ext cx="12192000" cy="393700"/>
            <a:chOff x="0" y="6464808"/>
            <a:chExt cx="12192000" cy="393700"/>
          </a:xfrm>
        </p:grpSpPr>
        <p:sp>
          <p:nvSpPr>
            <p:cNvPr id="3" name="object 3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38788" y="6573012"/>
              <a:ext cx="128016" cy="161848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0" y="1580403"/>
            <a:ext cx="4701066" cy="369719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64808"/>
            <a:ext cx="12192000" cy="393700"/>
            <a:chOff x="0" y="6464808"/>
            <a:chExt cx="12192000" cy="393700"/>
          </a:xfrm>
        </p:grpSpPr>
        <p:sp>
          <p:nvSpPr>
            <p:cNvPr id="3" name="object 3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38788" y="6573012"/>
              <a:ext cx="128016" cy="1618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85189" y="2599766"/>
            <a:ext cx="4096411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WHAT HAPPENED?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76420" y="1341150"/>
            <a:ext cx="6189083" cy="369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11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81597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CREATE YOUR SECOND REPOSITORY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4209" y="1264492"/>
            <a:ext cx="6813550" cy="4319772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54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Modify “hello.txt” to add “world”</a:t>
            </a:r>
          </a:p>
          <a:p>
            <a:pPr marL="18415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Microsoft Sans Serif"/>
                <a:cs typeface="Microsoft Sans Serif"/>
              </a:rPr>
              <a:t>Hello World</a:t>
            </a:r>
          </a:p>
          <a:p>
            <a:pPr>
              <a:lnSpc>
                <a:spcPct val="100000"/>
              </a:lnSpc>
            </a:pPr>
            <a:endParaRPr sz="2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Then run the following commands</a:t>
            </a:r>
          </a:p>
          <a:p>
            <a:pPr>
              <a:lnSpc>
                <a:spcPct val="100000"/>
              </a:lnSpc>
            </a:pP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Microsoft Sans Serif"/>
                <a:cs typeface="Microsoft Sans Serif"/>
              </a:rPr>
              <a:t>$git add Hello.txt</a:t>
            </a:r>
          </a:p>
          <a:p>
            <a:pPr marL="9271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Microsoft Sans Serif"/>
                <a:cs typeface="Microsoft Sans Serif"/>
              </a:rPr>
              <a:t>$git commit –m “Make hello.txt more exciting”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64808"/>
            <a:ext cx="12192000" cy="393700"/>
            <a:chOff x="0" y="6464808"/>
            <a:chExt cx="12192000" cy="393700"/>
          </a:xfrm>
        </p:grpSpPr>
        <p:sp>
          <p:nvSpPr>
            <p:cNvPr id="3" name="object 3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62660"/>
            <a:chOff x="0" y="0"/>
            <a:chExt cx="12192000" cy="9626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1999" cy="96250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12192000" cy="887094"/>
            </a:xfrm>
            <a:custGeom>
              <a:avLst/>
              <a:gdLst/>
              <a:ahLst/>
              <a:cxnLst/>
              <a:rect l="l" t="t" r="r" b="b"/>
              <a:pathLst>
                <a:path w="12192000" h="887094">
                  <a:moveTo>
                    <a:pt x="12192000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2192000" y="88696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35115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FILE STATUS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46504" y="1542288"/>
            <a:ext cx="7650480" cy="162763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56603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-15" dirty="0">
                <a:solidFill>
                  <a:srgbClr val="000000"/>
                </a:solidFill>
                <a:latin typeface="Calibri"/>
                <a:cs typeface="Calibri"/>
              </a:rPr>
              <a:t>Interaction</a:t>
            </a:r>
            <a:r>
              <a:rPr sz="4000" b="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5" dirty="0">
                <a:solidFill>
                  <a:srgbClr val="000000"/>
                </a:solidFill>
                <a:latin typeface="Calibri"/>
                <a:cs typeface="Calibri"/>
              </a:rPr>
              <a:t>w/</a:t>
            </a:r>
            <a:r>
              <a:rPr sz="40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-20" dirty="0">
                <a:solidFill>
                  <a:srgbClr val="000000"/>
                </a:solidFill>
                <a:latin typeface="Calibri"/>
                <a:cs typeface="Calibri"/>
              </a:rPr>
              <a:t>remote</a:t>
            </a:r>
            <a:r>
              <a:rPr sz="4000"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Calibri"/>
                <a:cs typeface="Calibri"/>
              </a:rPr>
              <a:t>repo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6627" y="1366469"/>
            <a:ext cx="10773410" cy="403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b="1" spc="-5" dirty="0">
                <a:latin typeface="Calibri"/>
                <a:cs typeface="Calibri"/>
              </a:rPr>
              <a:t>Push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remote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repo.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sz="235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b="1" spc="-5" dirty="0">
                <a:latin typeface="Calibri"/>
                <a:cs typeface="Calibri"/>
              </a:rPr>
              <a:t>Pull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remote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get</a:t>
            </a:r>
            <a:r>
              <a:rPr sz="2400" spc="-5" dirty="0">
                <a:latin typeface="Calibri"/>
                <a:cs typeface="Calibri"/>
              </a:rPr>
              <a:t> most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changes.</a:t>
            </a:r>
            <a:endParaRPr sz="2400">
              <a:latin typeface="Calibri"/>
              <a:cs typeface="Calibri"/>
            </a:endParaRPr>
          </a:p>
          <a:p>
            <a:pPr marL="1146810" lvl="1" indent="-220345">
              <a:lnSpc>
                <a:spcPct val="100000"/>
              </a:lnSpc>
              <a:buChar char="–"/>
              <a:tabLst>
                <a:tab pos="1146810" algn="l"/>
              </a:tabLst>
            </a:pPr>
            <a:r>
              <a:rPr sz="2400" spc="-5" dirty="0">
                <a:latin typeface="Calibri"/>
                <a:cs typeface="Calibri"/>
              </a:rPr>
              <a:t>(fix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conflicts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20" dirty="0">
                <a:latin typeface="Calibri"/>
                <a:cs typeface="Calibri"/>
              </a:rPr>
              <a:t>necessary,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add/commit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 </a:t>
            </a:r>
            <a:r>
              <a:rPr sz="2400" spc="-5" dirty="0">
                <a:latin typeface="Calibri"/>
                <a:cs typeface="Calibri"/>
              </a:rPr>
              <a:t>local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repo)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Calibri"/>
              <a:buChar char="–"/>
            </a:pPr>
            <a:endParaRPr sz="235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105" dirty="0">
                <a:latin typeface="Calibri"/>
                <a:cs typeface="Calibri"/>
              </a:rPr>
              <a:t>To </a:t>
            </a:r>
            <a:r>
              <a:rPr sz="2400" spc="-25" dirty="0">
                <a:latin typeface="Calibri"/>
                <a:cs typeface="Calibri"/>
              </a:rPr>
              <a:t>fetch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recent </a:t>
            </a:r>
            <a:r>
              <a:rPr sz="2400" spc="-5" dirty="0">
                <a:latin typeface="Calibri"/>
                <a:cs typeface="Calibri"/>
              </a:rPr>
              <a:t>updates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remote repo </a:t>
            </a:r>
            <a:r>
              <a:rPr sz="2400" spc="-10" dirty="0">
                <a:latin typeface="Calibri"/>
                <a:cs typeface="Calibri"/>
              </a:rPr>
              <a:t>into your </a:t>
            </a:r>
            <a:r>
              <a:rPr sz="2400" spc="-5" dirty="0">
                <a:latin typeface="Calibri"/>
                <a:cs typeface="Calibri"/>
              </a:rPr>
              <a:t>local </a:t>
            </a:r>
            <a:r>
              <a:rPr sz="2400" spc="-15" dirty="0">
                <a:latin typeface="Calibri"/>
                <a:cs typeface="Calibri"/>
              </a:rPr>
              <a:t>repo, </a:t>
            </a:r>
            <a:r>
              <a:rPr sz="2400" dirty="0">
                <a:latin typeface="Calibri"/>
                <a:cs typeface="Calibri"/>
              </a:rPr>
              <a:t>and put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directory:</a:t>
            </a:r>
            <a:endParaRPr sz="2400">
              <a:latin typeface="Calibri"/>
              <a:cs typeface="Calibri"/>
            </a:endParaRPr>
          </a:p>
          <a:p>
            <a:pPr marL="1146810" lvl="1" indent="-220345">
              <a:lnSpc>
                <a:spcPct val="100000"/>
              </a:lnSpc>
              <a:spcBef>
                <a:spcPts val="5"/>
              </a:spcBef>
              <a:buChar char="–"/>
              <a:tabLst>
                <a:tab pos="1146810" algn="l"/>
              </a:tabLst>
            </a:pPr>
            <a:r>
              <a:rPr sz="2400" dirty="0">
                <a:latin typeface="Calibri"/>
                <a:cs typeface="Calibri"/>
              </a:rPr>
              <a:t>git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pull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origin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master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alibri"/>
              <a:buChar char="–"/>
            </a:pPr>
            <a:endParaRPr sz="2350">
              <a:latin typeface="Calibri"/>
              <a:cs typeface="Calibri"/>
            </a:endParaRPr>
          </a:p>
          <a:p>
            <a:pPr marL="356870" indent="-344805">
              <a:lnSpc>
                <a:spcPts val="283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105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10" dirty="0">
                <a:latin typeface="Calibri"/>
                <a:cs typeface="Calibri"/>
              </a:rPr>
              <a:t> your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remote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repo:</a:t>
            </a:r>
            <a:endParaRPr sz="2400">
              <a:latin typeface="Calibri"/>
              <a:cs typeface="Calibri"/>
            </a:endParaRPr>
          </a:p>
          <a:p>
            <a:pPr marL="1146810" lvl="1" indent="-220345">
              <a:lnSpc>
                <a:spcPts val="2830"/>
              </a:lnSpc>
              <a:buChar char="–"/>
              <a:tabLst>
                <a:tab pos="1146810" algn="l"/>
              </a:tabLst>
            </a:pPr>
            <a:r>
              <a:rPr sz="2400" dirty="0">
                <a:latin typeface="Calibri"/>
                <a:cs typeface="Calibri"/>
              </a:rPr>
              <a:t>git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push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origin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master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64808"/>
            <a:ext cx="12192000" cy="393700"/>
            <a:chOff x="0" y="6464808"/>
            <a:chExt cx="12192000" cy="393700"/>
          </a:xfrm>
        </p:grpSpPr>
        <p:sp>
          <p:nvSpPr>
            <p:cNvPr id="3" name="object 3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62660"/>
            <a:chOff x="0" y="0"/>
            <a:chExt cx="12192000" cy="9626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1999" cy="96250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12192000" cy="887094"/>
            </a:xfrm>
            <a:custGeom>
              <a:avLst/>
              <a:gdLst/>
              <a:ahLst/>
              <a:cxnLst/>
              <a:rect l="l" t="t" r="r" b="b"/>
              <a:pathLst>
                <a:path w="12192000" h="887094">
                  <a:moveTo>
                    <a:pt x="12192000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2192000" y="88696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2300" y="97358"/>
            <a:ext cx="72199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latin typeface="Calibri"/>
                <a:cs typeface="Calibri"/>
              </a:rPr>
              <a:t>G</a:t>
            </a:r>
            <a:r>
              <a:rPr sz="4000" spc="-15" dirty="0">
                <a:latin typeface="Calibri"/>
                <a:cs typeface="Calibri"/>
              </a:rPr>
              <a:t>I</a:t>
            </a:r>
            <a:r>
              <a:rPr sz="4000" spc="5" dirty="0">
                <a:latin typeface="Calibri"/>
                <a:cs typeface="Calibri"/>
              </a:rPr>
              <a:t>T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24554" y="1235585"/>
            <a:ext cx="5763663" cy="304718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7484" y="4550664"/>
            <a:ext cx="2569800" cy="146171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59368" y="2874264"/>
            <a:ext cx="2523744" cy="19903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7824"/>
              <a:ext cx="12191999" cy="55839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1999" cy="97612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12192000" cy="887094"/>
            </a:xfrm>
            <a:custGeom>
              <a:avLst/>
              <a:gdLst/>
              <a:ahLst/>
              <a:cxnLst/>
              <a:rect l="l" t="t" r="r" b="b"/>
              <a:pathLst>
                <a:path w="12192000" h="887094">
                  <a:moveTo>
                    <a:pt x="12192000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2192000" y="88696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8788" y="6573011"/>
              <a:ext cx="128016" cy="161848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8887" y="114122"/>
            <a:ext cx="5595325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WHY DO WE NEED A VCS?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91163" y="1067117"/>
            <a:ext cx="6687184" cy="4133215"/>
            <a:chOff x="1491163" y="1067117"/>
            <a:chExt cx="6687184" cy="4133215"/>
          </a:xfrm>
        </p:grpSpPr>
        <p:sp>
          <p:nvSpPr>
            <p:cNvPr id="13" name="object 13"/>
            <p:cNvSpPr/>
            <p:nvPr/>
          </p:nvSpPr>
          <p:spPr>
            <a:xfrm>
              <a:off x="2352166" y="1485519"/>
              <a:ext cx="1906905" cy="1258570"/>
            </a:xfrm>
            <a:custGeom>
              <a:avLst/>
              <a:gdLst/>
              <a:ahLst/>
              <a:cxnLst/>
              <a:rect l="l" t="t" r="r" b="b"/>
              <a:pathLst>
                <a:path w="1906904" h="1258570">
                  <a:moveTo>
                    <a:pt x="180085" y="0"/>
                  </a:moveTo>
                  <a:lnTo>
                    <a:pt x="0" y="449960"/>
                  </a:lnTo>
                  <a:lnTo>
                    <a:pt x="1458086" y="1033526"/>
                  </a:lnTo>
                  <a:lnTo>
                    <a:pt x="1368044" y="1258442"/>
                  </a:lnTo>
                  <a:lnTo>
                    <a:pt x="1906778" y="952118"/>
                  </a:lnTo>
                  <a:lnTo>
                    <a:pt x="1728216" y="358647"/>
                  </a:lnTo>
                  <a:lnTo>
                    <a:pt x="1638172" y="583564"/>
                  </a:lnTo>
                  <a:lnTo>
                    <a:pt x="18008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52166" y="1485519"/>
              <a:ext cx="1906905" cy="1258570"/>
            </a:xfrm>
            <a:custGeom>
              <a:avLst/>
              <a:gdLst/>
              <a:ahLst/>
              <a:cxnLst/>
              <a:rect l="l" t="t" r="r" b="b"/>
              <a:pathLst>
                <a:path w="1906904" h="1258570">
                  <a:moveTo>
                    <a:pt x="1368044" y="1258442"/>
                  </a:moveTo>
                  <a:lnTo>
                    <a:pt x="1458086" y="1033526"/>
                  </a:lnTo>
                  <a:lnTo>
                    <a:pt x="0" y="449960"/>
                  </a:lnTo>
                  <a:lnTo>
                    <a:pt x="180085" y="0"/>
                  </a:lnTo>
                  <a:lnTo>
                    <a:pt x="1638172" y="583564"/>
                  </a:lnTo>
                  <a:lnTo>
                    <a:pt x="1728216" y="358647"/>
                  </a:lnTo>
                  <a:lnTo>
                    <a:pt x="1906778" y="952118"/>
                  </a:lnTo>
                  <a:lnTo>
                    <a:pt x="1368044" y="1258442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37888" y="1877568"/>
              <a:ext cx="3733800" cy="3316604"/>
            </a:xfrm>
            <a:custGeom>
              <a:avLst/>
              <a:gdLst/>
              <a:ahLst/>
              <a:cxnLst/>
              <a:rect l="l" t="t" r="r" b="b"/>
              <a:pathLst>
                <a:path w="3733800" h="3316604">
                  <a:moveTo>
                    <a:pt x="1866900" y="0"/>
                  </a:moveTo>
                  <a:lnTo>
                    <a:pt x="1815510" y="615"/>
                  </a:lnTo>
                  <a:lnTo>
                    <a:pt x="1764463" y="2453"/>
                  </a:lnTo>
                  <a:lnTo>
                    <a:pt x="1713778" y="5496"/>
                  </a:lnTo>
                  <a:lnTo>
                    <a:pt x="1663471" y="9728"/>
                  </a:lnTo>
                  <a:lnTo>
                    <a:pt x="1613561" y="15135"/>
                  </a:lnTo>
                  <a:lnTo>
                    <a:pt x="1564066" y="21700"/>
                  </a:lnTo>
                  <a:lnTo>
                    <a:pt x="1515003" y="29407"/>
                  </a:lnTo>
                  <a:lnTo>
                    <a:pt x="1466390" y="38241"/>
                  </a:lnTo>
                  <a:lnTo>
                    <a:pt x="1418245" y="48186"/>
                  </a:lnTo>
                  <a:lnTo>
                    <a:pt x="1370585" y="59226"/>
                  </a:lnTo>
                  <a:lnTo>
                    <a:pt x="1323429" y="71344"/>
                  </a:lnTo>
                  <a:lnTo>
                    <a:pt x="1276795" y="84527"/>
                  </a:lnTo>
                  <a:lnTo>
                    <a:pt x="1230699" y="98756"/>
                  </a:lnTo>
                  <a:lnTo>
                    <a:pt x="1185160" y="114018"/>
                  </a:lnTo>
                  <a:lnTo>
                    <a:pt x="1140196" y="130296"/>
                  </a:lnTo>
                  <a:lnTo>
                    <a:pt x="1095824" y="147573"/>
                  </a:lnTo>
                  <a:lnTo>
                    <a:pt x="1052062" y="165835"/>
                  </a:lnTo>
                  <a:lnTo>
                    <a:pt x="1008928" y="185066"/>
                  </a:lnTo>
                  <a:lnTo>
                    <a:pt x="966440" y="205250"/>
                  </a:lnTo>
                  <a:lnTo>
                    <a:pt x="924616" y="226370"/>
                  </a:lnTo>
                  <a:lnTo>
                    <a:pt x="883473" y="248412"/>
                  </a:lnTo>
                  <a:lnTo>
                    <a:pt x="843029" y="271359"/>
                  </a:lnTo>
                  <a:lnTo>
                    <a:pt x="803302" y="295195"/>
                  </a:lnTo>
                  <a:lnTo>
                    <a:pt x="764310" y="319905"/>
                  </a:lnTo>
                  <a:lnTo>
                    <a:pt x="726070" y="345474"/>
                  </a:lnTo>
                  <a:lnTo>
                    <a:pt x="688601" y="371884"/>
                  </a:lnTo>
                  <a:lnTo>
                    <a:pt x="651920" y="399121"/>
                  </a:lnTo>
                  <a:lnTo>
                    <a:pt x="616044" y="427168"/>
                  </a:lnTo>
                  <a:lnTo>
                    <a:pt x="580992" y="456011"/>
                  </a:lnTo>
                  <a:lnTo>
                    <a:pt x="546782" y="485632"/>
                  </a:lnTo>
                  <a:lnTo>
                    <a:pt x="513431" y="516016"/>
                  </a:lnTo>
                  <a:lnTo>
                    <a:pt x="480957" y="547148"/>
                  </a:lnTo>
                  <a:lnTo>
                    <a:pt x="449378" y="579011"/>
                  </a:lnTo>
                  <a:lnTo>
                    <a:pt x="418712" y="611590"/>
                  </a:lnTo>
                  <a:lnTo>
                    <a:pt x="388976" y="644869"/>
                  </a:lnTo>
                  <a:lnTo>
                    <a:pt x="360188" y="678832"/>
                  </a:lnTo>
                  <a:lnTo>
                    <a:pt x="332366" y="713463"/>
                  </a:lnTo>
                  <a:lnTo>
                    <a:pt x="305528" y="748747"/>
                  </a:lnTo>
                  <a:lnTo>
                    <a:pt x="279691" y="784668"/>
                  </a:lnTo>
                  <a:lnTo>
                    <a:pt x="254874" y="821210"/>
                  </a:lnTo>
                  <a:lnTo>
                    <a:pt x="231094" y="858357"/>
                  </a:lnTo>
                  <a:lnTo>
                    <a:pt x="208370" y="896093"/>
                  </a:lnTo>
                  <a:lnTo>
                    <a:pt x="186717" y="934403"/>
                  </a:lnTo>
                  <a:lnTo>
                    <a:pt x="166156" y="973270"/>
                  </a:lnTo>
                  <a:lnTo>
                    <a:pt x="146702" y="1012680"/>
                  </a:lnTo>
                  <a:lnTo>
                    <a:pt x="128375" y="1052615"/>
                  </a:lnTo>
                  <a:lnTo>
                    <a:pt x="111192" y="1093061"/>
                  </a:lnTo>
                  <a:lnTo>
                    <a:pt x="95170" y="1134002"/>
                  </a:lnTo>
                  <a:lnTo>
                    <a:pt x="80328" y="1175421"/>
                  </a:lnTo>
                  <a:lnTo>
                    <a:pt x="66683" y="1217303"/>
                  </a:lnTo>
                  <a:lnTo>
                    <a:pt x="54254" y="1259633"/>
                  </a:lnTo>
                  <a:lnTo>
                    <a:pt x="43057" y="1302393"/>
                  </a:lnTo>
                  <a:lnTo>
                    <a:pt x="33110" y="1345570"/>
                  </a:lnTo>
                  <a:lnTo>
                    <a:pt x="24433" y="1389146"/>
                  </a:lnTo>
                  <a:lnTo>
                    <a:pt x="17041" y="1433106"/>
                  </a:lnTo>
                  <a:lnTo>
                    <a:pt x="10954" y="1477434"/>
                  </a:lnTo>
                  <a:lnTo>
                    <a:pt x="6188" y="1522114"/>
                  </a:lnTo>
                  <a:lnTo>
                    <a:pt x="2762" y="1567131"/>
                  </a:lnTo>
                  <a:lnTo>
                    <a:pt x="693" y="1612469"/>
                  </a:lnTo>
                  <a:lnTo>
                    <a:pt x="0" y="1658112"/>
                  </a:lnTo>
                  <a:lnTo>
                    <a:pt x="693" y="1703754"/>
                  </a:lnTo>
                  <a:lnTo>
                    <a:pt x="2762" y="1749092"/>
                  </a:lnTo>
                  <a:lnTo>
                    <a:pt x="6188" y="1794109"/>
                  </a:lnTo>
                  <a:lnTo>
                    <a:pt x="10954" y="1838789"/>
                  </a:lnTo>
                  <a:lnTo>
                    <a:pt x="17041" y="1883117"/>
                  </a:lnTo>
                  <a:lnTo>
                    <a:pt x="24433" y="1927077"/>
                  </a:lnTo>
                  <a:lnTo>
                    <a:pt x="33110" y="1970653"/>
                  </a:lnTo>
                  <a:lnTo>
                    <a:pt x="43057" y="2013830"/>
                  </a:lnTo>
                  <a:lnTo>
                    <a:pt x="54254" y="2056590"/>
                  </a:lnTo>
                  <a:lnTo>
                    <a:pt x="66683" y="2098920"/>
                  </a:lnTo>
                  <a:lnTo>
                    <a:pt x="80328" y="2140802"/>
                  </a:lnTo>
                  <a:lnTo>
                    <a:pt x="95170" y="2182221"/>
                  </a:lnTo>
                  <a:lnTo>
                    <a:pt x="111192" y="2223162"/>
                  </a:lnTo>
                  <a:lnTo>
                    <a:pt x="128375" y="2263608"/>
                  </a:lnTo>
                  <a:lnTo>
                    <a:pt x="146702" y="2303543"/>
                  </a:lnTo>
                  <a:lnTo>
                    <a:pt x="166156" y="2342953"/>
                  </a:lnTo>
                  <a:lnTo>
                    <a:pt x="186717" y="2381820"/>
                  </a:lnTo>
                  <a:lnTo>
                    <a:pt x="208370" y="2420130"/>
                  </a:lnTo>
                  <a:lnTo>
                    <a:pt x="231094" y="2457866"/>
                  </a:lnTo>
                  <a:lnTo>
                    <a:pt x="254874" y="2495013"/>
                  </a:lnTo>
                  <a:lnTo>
                    <a:pt x="279691" y="2531555"/>
                  </a:lnTo>
                  <a:lnTo>
                    <a:pt x="305528" y="2567476"/>
                  </a:lnTo>
                  <a:lnTo>
                    <a:pt x="332366" y="2602760"/>
                  </a:lnTo>
                  <a:lnTo>
                    <a:pt x="360188" y="2637391"/>
                  </a:lnTo>
                  <a:lnTo>
                    <a:pt x="388976" y="2671354"/>
                  </a:lnTo>
                  <a:lnTo>
                    <a:pt x="418712" y="2704633"/>
                  </a:lnTo>
                  <a:lnTo>
                    <a:pt x="449378" y="2737212"/>
                  </a:lnTo>
                  <a:lnTo>
                    <a:pt x="480957" y="2769075"/>
                  </a:lnTo>
                  <a:lnTo>
                    <a:pt x="513431" y="2800207"/>
                  </a:lnTo>
                  <a:lnTo>
                    <a:pt x="546782" y="2830591"/>
                  </a:lnTo>
                  <a:lnTo>
                    <a:pt x="580992" y="2860212"/>
                  </a:lnTo>
                  <a:lnTo>
                    <a:pt x="616044" y="2889055"/>
                  </a:lnTo>
                  <a:lnTo>
                    <a:pt x="651920" y="2917102"/>
                  </a:lnTo>
                  <a:lnTo>
                    <a:pt x="688601" y="2944339"/>
                  </a:lnTo>
                  <a:lnTo>
                    <a:pt x="726070" y="2970749"/>
                  </a:lnTo>
                  <a:lnTo>
                    <a:pt x="764310" y="2996318"/>
                  </a:lnTo>
                  <a:lnTo>
                    <a:pt x="803302" y="3021028"/>
                  </a:lnTo>
                  <a:lnTo>
                    <a:pt x="843029" y="3044864"/>
                  </a:lnTo>
                  <a:lnTo>
                    <a:pt x="883473" y="3067811"/>
                  </a:lnTo>
                  <a:lnTo>
                    <a:pt x="924616" y="3089853"/>
                  </a:lnTo>
                  <a:lnTo>
                    <a:pt x="966440" y="3110973"/>
                  </a:lnTo>
                  <a:lnTo>
                    <a:pt x="1008928" y="3131157"/>
                  </a:lnTo>
                  <a:lnTo>
                    <a:pt x="1052062" y="3150388"/>
                  </a:lnTo>
                  <a:lnTo>
                    <a:pt x="1095824" y="3168650"/>
                  </a:lnTo>
                  <a:lnTo>
                    <a:pt x="1140196" y="3185927"/>
                  </a:lnTo>
                  <a:lnTo>
                    <a:pt x="1185160" y="3202205"/>
                  </a:lnTo>
                  <a:lnTo>
                    <a:pt x="1230699" y="3217467"/>
                  </a:lnTo>
                  <a:lnTo>
                    <a:pt x="1276795" y="3231696"/>
                  </a:lnTo>
                  <a:lnTo>
                    <a:pt x="1323429" y="3244879"/>
                  </a:lnTo>
                  <a:lnTo>
                    <a:pt x="1370585" y="3256997"/>
                  </a:lnTo>
                  <a:lnTo>
                    <a:pt x="1418245" y="3268037"/>
                  </a:lnTo>
                  <a:lnTo>
                    <a:pt x="1466390" y="3277982"/>
                  </a:lnTo>
                  <a:lnTo>
                    <a:pt x="1515003" y="3286816"/>
                  </a:lnTo>
                  <a:lnTo>
                    <a:pt x="1564066" y="3294523"/>
                  </a:lnTo>
                  <a:lnTo>
                    <a:pt x="1613561" y="3301088"/>
                  </a:lnTo>
                  <a:lnTo>
                    <a:pt x="1663471" y="3306495"/>
                  </a:lnTo>
                  <a:lnTo>
                    <a:pt x="1713778" y="3310727"/>
                  </a:lnTo>
                  <a:lnTo>
                    <a:pt x="1764463" y="3313770"/>
                  </a:lnTo>
                  <a:lnTo>
                    <a:pt x="1815510" y="3315608"/>
                  </a:lnTo>
                  <a:lnTo>
                    <a:pt x="1866900" y="3316224"/>
                  </a:lnTo>
                  <a:lnTo>
                    <a:pt x="1918289" y="3315608"/>
                  </a:lnTo>
                  <a:lnTo>
                    <a:pt x="1969336" y="3313770"/>
                  </a:lnTo>
                  <a:lnTo>
                    <a:pt x="2020021" y="3310727"/>
                  </a:lnTo>
                  <a:lnTo>
                    <a:pt x="2070328" y="3306495"/>
                  </a:lnTo>
                  <a:lnTo>
                    <a:pt x="2120238" y="3301088"/>
                  </a:lnTo>
                  <a:lnTo>
                    <a:pt x="2169733" y="3294523"/>
                  </a:lnTo>
                  <a:lnTo>
                    <a:pt x="2218796" y="3286816"/>
                  </a:lnTo>
                  <a:lnTo>
                    <a:pt x="2267409" y="3277982"/>
                  </a:lnTo>
                  <a:lnTo>
                    <a:pt x="2315554" y="3268037"/>
                  </a:lnTo>
                  <a:lnTo>
                    <a:pt x="2363214" y="3256997"/>
                  </a:lnTo>
                  <a:lnTo>
                    <a:pt x="2410370" y="3244879"/>
                  </a:lnTo>
                  <a:lnTo>
                    <a:pt x="2457004" y="3231696"/>
                  </a:lnTo>
                  <a:lnTo>
                    <a:pt x="2503100" y="3217467"/>
                  </a:lnTo>
                  <a:lnTo>
                    <a:pt x="2548639" y="3202205"/>
                  </a:lnTo>
                  <a:lnTo>
                    <a:pt x="2593603" y="3185927"/>
                  </a:lnTo>
                  <a:lnTo>
                    <a:pt x="2637975" y="3168650"/>
                  </a:lnTo>
                  <a:lnTo>
                    <a:pt x="2681737" y="3150388"/>
                  </a:lnTo>
                  <a:lnTo>
                    <a:pt x="2724871" y="3131157"/>
                  </a:lnTo>
                  <a:lnTo>
                    <a:pt x="2767359" y="3110973"/>
                  </a:lnTo>
                  <a:lnTo>
                    <a:pt x="2809183" y="3089853"/>
                  </a:lnTo>
                  <a:lnTo>
                    <a:pt x="2850326" y="3067811"/>
                  </a:lnTo>
                  <a:lnTo>
                    <a:pt x="2890770" y="3044864"/>
                  </a:lnTo>
                  <a:lnTo>
                    <a:pt x="2930497" y="3021028"/>
                  </a:lnTo>
                  <a:lnTo>
                    <a:pt x="2969489" y="2996318"/>
                  </a:lnTo>
                  <a:lnTo>
                    <a:pt x="3007729" y="2970749"/>
                  </a:lnTo>
                  <a:lnTo>
                    <a:pt x="3045198" y="2944339"/>
                  </a:lnTo>
                  <a:lnTo>
                    <a:pt x="3081879" y="2917102"/>
                  </a:lnTo>
                  <a:lnTo>
                    <a:pt x="3117755" y="2889055"/>
                  </a:lnTo>
                  <a:lnTo>
                    <a:pt x="3152807" y="2860212"/>
                  </a:lnTo>
                  <a:lnTo>
                    <a:pt x="3187017" y="2830591"/>
                  </a:lnTo>
                  <a:lnTo>
                    <a:pt x="3220368" y="2800207"/>
                  </a:lnTo>
                  <a:lnTo>
                    <a:pt x="3252842" y="2769075"/>
                  </a:lnTo>
                  <a:lnTo>
                    <a:pt x="3284421" y="2737212"/>
                  </a:lnTo>
                  <a:lnTo>
                    <a:pt x="3315087" y="2704633"/>
                  </a:lnTo>
                  <a:lnTo>
                    <a:pt x="3344823" y="2671354"/>
                  </a:lnTo>
                  <a:lnTo>
                    <a:pt x="3373611" y="2637391"/>
                  </a:lnTo>
                  <a:lnTo>
                    <a:pt x="3401433" y="2602760"/>
                  </a:lnTo>
                  <a:lnTo>
                    <a:pt x="3428271" y="2567476"/>
                  </a:lnTo>
                  <a:lnTo>
                    <a:pt x="3454108" y="2531555"/>
                  </a:lnTo>
                  <a:lnTo>
                    <a:pt x="3478925" y="2495013"/>
                  </a:lnTo>
                  <a:lnTo>
                    <a:pt x="3502705" y="2457866"/>
                  </a:lnTo>
                  <a:lnTo>
                    <a:pt x="3525429" y="2420130"/>
                  </a:lnTo>
                  <a:lnTo>
                    <a:pt x="3547082" y="2381820"/>
                  </a:lnTo>
                  <a:lnTo>
                    <a:pt x="3567643" y="2342953"/>
                  </a:lnTo>
                  <a:lnTo>
                    <a:pt x="3587097" y="2303543"/>
                  </a:lnTo>
                  <a:lnTo>
                    <a:pt x="3605424" y="2263608"/>
                  </a:lnTo>
                  <a:lnTo>
                    <a:pt x="3622607" y="2223162"/>
                  </a:lnTo>
                  <a:lnTo>
                    <a:pt x="3638629" y="2182221"/>
                  </a:lnTo>
                  <a:lnTo>
                    <a:pt x="3653471" y="2140802"/>
                  </a:lnTo>
                  <a:lnTo>
                    <a:pt x="3667116" y="2098920"/>
                  </a:lnTo>
                  <a:lnTo>
                    <a:pt x="3679545" y="2056590"/>
                  </a:lnTo>
                  <a:lnTo>
                    <a:pt x="3690742" y="2013830"/>
                  </a:lnTo>
                  <a:lnTo>
                    <a:pt x="3700689" y="1970653"/>
                  </a:lnTo>
                  <a:lnTo>
                    <a:pt x="3709366" y="1927077"/>
                  </a:lnTo>
                  <a:lnTo>
                    <a:pt x="3716758" y="1883117"/>
                  </a:lnTo>
                  <a:lnTo>
                    <a:pt x="3722845" y="1838789"/>
                  </a:lnTo>
                  <a:lnTo>
                    <a:pt x="3727611" y="1794109"/>
                  </a:lnTo>
                  <a:lnTo>
                    <a:pt x="3731037" y="1749092"/>
                  </a:lnTo>
                  <a:lnTo>
                    <a:pt x="3733106" y="1703754"/>
                  </a:lnTo>
                  <a:lnTo>
                    <a:pt x="3733800" y="1658112"/>
                  </a:lnTo>
                  <a:lnTo>
                    <a:pt x="3733106" y="1612469"/>
                  </a:lnTo>
                  <a:lnTo>
                    <a:pt x="3731037" y="1567131"/>
                  </a:lnTo>
                  <a:lnTo>
                    <a:pt x="3727611" y="1522114"/>
                  </a:lnTo>
                  <a:lnTo>
                    <a:pt x="3722845" y="1477434"/>
                  </a:lnTo>
                  <a:lnTo>
                    <a:pt x="3716758" y="1433106"/>
                  </a:lnTo>
                  <a:lnTo>
                    <a:pt x="3709366" y="1389146"/>
                  </a:lnTo>
                  <a:lnTo>
                    <a:pt x="3700689" y="1345570"/>
                  </a:lnTo>
                  <a:lnTo>
                    <a:pt x="3690742" y="1302393"/>
                  </a:lnTo>
                  <a:lnTo>
                    <a:pt x="3679545" y="1259633"/>
                  </a:lnTo>
                  <a:lnTo>
                    <a:pt x="3667116" y="1217303"/>
                  </a:lnTo>
                  <a:lnTo>
                    <a:pt x="3653471" y="1175421"/>
                  </a:lnTo>
                  <a:lnTo>
                    <a:pt x="3638629" y="1134002"/>
                  </a:lnTo>
                  <a:lnTo>
                    <a:pt x="3622607" y="1093061"/>
                  </a:lnTo>
                  <a:lnTo>
                    <a:pt x="3605424" y="1052615"/>
                  </a:lnTo>
                  <a:lnTo>
                    <a:pt x="3587097" y="1012680"/>
                  </a:lnTo>
                  <a:lnTo>
                    <a:pt x="3567643" y="973270"/>
                  </a:lnTo>
                  <a:lnTo>
                    <a:pt x="3547082" y="934403"/>
                  </a:lnTo>
                  <a:lnTo>
                    <a:pt x="3525429" y="896093"/>
                  </a:lnTo>
                  <a:lnTo>
                    <a:pt x="3502705" y="858357"/>
                  </a:lnTo>
                  <a:lnTo>
                    <a:pt x="3478925" y="821210"/>
                  </a:lnTo>
                  <a:lnTo>
                    <a:pt x="3454108" y="784668"/>
                  </a:lnTo>
                  <a:lnTo>
                    <a:pt x="3428271" y="748747"/>
                  </a:lnTo>
                  <a:lnTo>
                    <a:pt x="3401433" y="713463"/>
                  </a:lnTo>
                  <a:lnTo>
                    <a:pt x="3373611" y="678832"/>
                  </a:lnTo>
                  <a:lnTo>
                    <a:pt x="3344823" y="644869"/>
                  </a:lnTo>
                  <a:lnTo>
                    <a:pt x="3315087" y="611590"/>
                  </a:lnTo>
                  <a:lnTo>
                    <a:pt x="3284421" y="579011"/>
                  </a:lnTo>
                  <a:lnTo>
                    <a:pt x="3252842" y="547148"/>
                  </a:lnTo>
                  <a:lnTo>
                    <a:pt x="3220368" y="516016"/>
                  </a:lnTo>
                  <a:lnTo>
                    <a:pt x="3187017" y="485632"/>
                  </a:lnTo>
                  <a:lnTo>
                    <a:pt x="3152807" y="456011"/>
                  </a:lnTo>
                  <a:lnTo>
                    <a:pt x="3117755" y="427168"/>
                  </a:lnTo>
                  <a:lnTo>
                    <a:pt x="3081879" y="399121"/>
                  </a:lnTo>
                  <a:lnTo>
                    <a:pt x="3045198" y="371884"/>
                  </a:lnTo>
                  <a:lnTo>
                    <a:pt x="3007729" y="345474"/>
                  </a:lnTo>
                  <a:lnTo>
                    <a:pt x="2969489" y="319905"/>
                  </a:lnTo>
                  <a:lnTo>
                    <a:pt x="2930497" y="295195"/>
                  </a:lnTo>
                  <a:lnTo>
                    <a:pt x="2890770" y="271359"/>
                  </a:lnTo>
                  <a:lnTo>
                    <a:pt x="2850326" y="248412"/>
                  </a:lnTo>
                  <a:lnTo>
                    <a:pt x="2809183" y="226370"/>
                  </a:lnTo>
                  <a:lnTo>
                    <a:pt x="2767359" y="205250"/>
                  </a:lnTo>
                  <a:lnTo>
                    <a:pt x="2724871" y="185066"/>
                  </a:lnTo>
                  <a:lnTo>
                    <a:pt x="2681737" y="165835"/>
                  </a:lnTo>
                  <a:lnTo>
                    <a:pt x="2637975" y="147573"/>
                  </a:lnTo>
                  <a:lnTo>
                    <a:pt x="2593603" y="130296"/>
                  </a:lnTo>
                  <a:lnTo>
                    <a:pt x="2548639" y="114018"/>
                  </a:lnTo>
                  <a:lnTo>
                    <a:pt x="2503100" y="98756"/>
                  </a:lnTo>
                  <a:lnTo>
                    <a:pt x="2457004" y="84527"/>
                  </a:lnTo>
                  <a:lnTo>
                    <a:pt x="2410370" y="71344"/>
                  </a:lnTo>
                  <a:lnTo>
                    <a:pt x="2363214" y="59226"/>
                  </a:lnTo>
                  <a:lnTo>
                    <a:pt x="2315554" y="48186"/>
                  </a:lnTo>
                  <a:lnTo>
                    <a:pt x="2267409" y="38241"/>
                  </a:lnTo>
                  <a:lnTo>
                    <a:pt x="2218796" y="29407"/>
                  </a:lnTo>
                  <a:lnTo>
                    <a:pt x="2169733" y="21700"/>
                  </a:lnTo>
                  <a:lnTo>
                    <a:pt x="2120238" y="15135"/>
                  </a:lnTo>
                  <a:lnTo>
                    <a:pt x="2070328" y="9728"/>
                  </a:lnTo>
                  <a:lnTo>
                    <a:pt x="2020021" y="5496"/>
                  </a:lnTo>
                  <a:lnTo>
                    <a:pt x="1969336" y="2453"/>
                  </a:lnTo>
                  <a:lnTo>
                    <a:pt x="1918289" y="615"/>
                  </a:lnTo>
                  <a:lnTo>
                    <a:pt x="1866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37888" y="1877568"/>
              <a:ext cx="3733800" cy="3316604"/>
            </a:xfrm>
            <a:custGeom>
              <a:avLst/>
              <a:gdLst/>
              <a:ahLst/>
              <a:cxnLst/>
              <a:rect l="l" t="t" r="r" b="b"/>
              <a:pathLst>
                <a:path w="3733800" h="3316604">
                  <a:moveTo>
                    <a:pt x="0" y="1658112"/>
                  </a:moveTo>
                  <a:lnTo>
                    <a:pt x="693" y="1612469"/>
                  </a:lnTo>
                  <a:lnTo>
                    <a:pt x="2762" y="1567131"/>
                  </a:lnTo>
                  <a:lnTo>
                    <a:pt x="6188" y="1522114"/>
                  </a:lnTo>
                  <a:lnTo>
                    <a:pt x="10954" y="1477434"/>
                  </a:lnTo>
                  <a:lnTo>
                    <a:pt x="17041" y="1433106"/>
                  </a:lnTo>
                  <a:lnTo>
                    <a:pt x="24433" y="1389146"/>
                  </a:lnTo>
                  <a:lnTo>
                    <a:pt x="33110" y="1345570"/>
                  </a:lnTo>
                  <a:lnTo>
                    <a:pt x="43057" y="1302393"/>
                  </a:lnTo>
                  <a:lnTo>
                    <a:pt x="54254" y="1259633"/>
                  </a:lnTo>
                  <a:lnTo>
                    <a:pt x="66683" y="1217303"/>
                  </a:lnTo>
                  <a:lnTo>
                    <a:pt x="80328" y="1175421"/>
                  </a:lnTo>
                  <a:lnTo>
                    <a:pt x="95170" y="1134002"/>
                  </a:lnTo>
                  <a:lnTo>
                    <a:pt x="111192" y="1093061"/>
                  </a:lnTo>
                  <a:lnTo>
                    <a:pt x="128375" y="1052615"/>
                  </a:lnTo>
                  <a:lnTo>
                    <a:pt x="146702" y="1012680"/>
                  </a:lnTo>
                  <a:lnTo>
                    <a:pt x="166156" y="973270"/>
                  </a:lnTo>
                  <a:lnTo>
                    <a:pt x="186717" y="934403"/>
                  </a:lnTo>
                  <a:lnTo>
                    <a:pt x="208370" y="896093"/>
                  </a:lnTo>
                  <a:lnTo>
                    <a:pt x="231094" y="858357"/>
                  </a:lnTo>
                  <a:lnTo>
                    <a:pt x="254874" y="821210"/>
                  </a:lnTo>
                  <a:lnTo>
                    <a:pt x="279691" y="784668"/>
                  </a:lnTo>
                  <a:lnTo>
                    <a:pt x="305528" y="748747"/>
                  </a:lnTo>
                  <a:lnTo>
                    <a:pt x="332366" y="713463"/>
                  </a:lnTo>
                  <a:lnTo>
                    <a:pt x="360188" y="678832"/>
                  </a:lnTo>
                  <a:lnTo>
                    <a:pt x="388976" y="644869"/>
                  </a:lnTo>
                  <a:lnTo>
                    <a:pt x="418712" y="611590"/>
                  </a:lnTo>
                  <a:lnTo>
                    <a:pt x="449378" y="579011"/>
                  </a:lnTo>
                  <a:lnTo>
                    <a:pt x="480957" y="547148"/>
                  </a:lnTo>
                  <a:lnTo>
                    <a:pt x="513431" y="516016"/>
                  </a:lnTo>
                  <a:lnTo>
                    <a:pt x="546782" y="485632"/>
                  </a:lnTo>
                  <a:lnTo>
                    <a:pt x="580992" y="456011"/>
                  </a:lnTo>
                  <a:lnTo>
                    <a:pt x="616044" y="427168"/>
                  </a:lnTo>
                  <a:lnTo>
                    <a:pt x="651920" y="399121"/>
                  </a:lnTo>
                  <a:lnTo>
                    <a:pt x="688601" y="371884"/>
                  </a:lnTo>
                  <a:lnTo>
                    <a:pt x="726070" y="345474"/>
                  </a:lnTo>
                  <a:lnTo>
                    <a:pt x="764310" y="319905"/>
                  </a:lnTo>
                  <a:lnTo>
                    <a:pt x="803302" y="295195"/>
                  </a:lnTo>
                  <a:lnTo>
                    <a:pt x="843029" y="271359"/>
                  </a:lnTo>
                  <a:lnTo>
                    <a:pt x="883473" y="248412"/>
                  </a:lnTo>
                  <a:lnTo>
                    <a:pt x="924616" y="226370"/>
                  </a:lnTo>
                  <a:lnTo>
                    <a:pt x="966440" y="205250"/>
                  </a:lnTo>
                  <a:lnTo>
                    <a:pt x="1008928" y="185066"/>
                  </a:lnTo>
                  <a:lnTo>
                    <a:pt x="1052062" y="165835"/>
                  </a:lnTo>
                  <a:lnTo>
                    <a:pt x="1095824" y="147573"/>
                  </a:lnTo>
                  <a:lnTo>
                    <a:pt x="1140196" y="130296"/>
                  </a:lnTo>
                  <a:lnTo>
                    <a:pt x="1185160" y="114018"/>
                  </a:lnTo>
                  <a:lnTo>
                    <a:pt x="1230699" y="98756"/>
                  </a:lnTo>
                  <a:lnTo>
                    <a:pt x="1276795" y="84527"/>
                  </a:lnTo>
                  <a:lnTo>
                    <a:pt x="1323429" y="71344"/>
                  </a:lnTo>
                  <a:lnTo>
                    <a:pt x="1370585" y="59226"/>
                  </a:lnTo>
                  <a:lnTo>
                    <a:pt x="1418245" y="48186"/>
                  </a:lnTo>
                  <a:lnTo>
                    <a:pt x="1466390" y="38241"/>
                  </a:lnTo>
                  <a:lnTo>
                    <a:pt x="1515003" y="29407"/>
                  </a:lnTo>
                  <a:lnTo>
                    <a:pt x="1564066" y="21700"/>
                  </a:lnTo>
                  <a:lnTo>
                    <a:pt x="1613561" y="15135"/>
                  </a:lnTo>
                  <a:lnTo>
                    <a:pt x="1663471" y="9728"/>
                  </a:lnTo>
                  <a:lnTo>
                    <a:pt x="1713778" y="5496"/>
                  </a:lnTo>
                  <a:lnTo>
                    <a:pt x="1764463" y="2453"/>
                  </a:lnTo>
                  <a:lnTo>
                    <a:pt x="1815510" y="615"/>
                  </a:lnTo>
                  <a:lnTo>
                    <a:pt x="1866900" y="0"/>
                  </a:lnTo>
                  <a:lnTo>
                    <a:pt x="1918289" y="615"/>
                  </a:lnTo>
                  <a:lnTo>
                    <a:pt x="1969336" y="2453"/>
                  </a:lnTo>
                  <a:lnTo>
                    <a:pt x="2020021" y="5496"/>
                  </a:lnTo>
                  <a:lnTo>
                    <a:pt x="2070328" y="9728"/>
                  </a:lnTo>
                  <a:lnTo>
                    <a:pt x="2120238" y="15135"/>
                  </a:lnTo>
                  <a:lnTo>
                    <a:pt x="2169733" y="21700"/>
                  </a:lnTo>
                  <a:lnTo>
                    <a:pt x="2218796" y="29407"/>
                  </a:lnTo>
                  <a:lnTo>
                    <a:pt x="2267409" y="38241"/>
                  </a:lnTo>
                  <a:lnTo>
                    <a:pt x="2315554" y="48186"/>
                  </a:lnTo>
                  <a:lnTo>
                    <a:pt x="2363214" y="59226"/>
                  </a:lnTo>
                  <a:lnTo>
                    <a:pt x="2410370" y="71344"/>
                  </a:lnTo>
                  <a:lnTo>
                    <a:pt x="2457004" y="84527"/>
                  </a:lnTo>
                  <a:lnTo>
                    <a:pt x="2503100" y="98756"/>
                  </a:lnTo>
                  <a:lnTo>
                    <a:pt x="2548639" y="114018"/>
                  </a:lnTo>
                  <a:lnTo>
                    <a:pt x="2593603" y="130296"/>
                  </a:lnTo>
                  <a:lnTo>
                    <a:pt x="2637975" y="147573"/>
                  </a:lnTo>
                  <a:lnTo>
                    <a:pt x="2681737" y="165835"/>
                  </a:lnTo>
                  <a:lnTo>
                    <a:pt x="2724871" y="185066"/>
                  </a:lnTo>
                  <a:lnTo>
                    <a:pt x="2767359" y="205250"/>
                  </a:lnTo>
                  <a:lnTo>
                    <a:pt x="2809183" y="226370"/>
                  </a:lnTo>
                  <a:lnTo>
                    <a:pt x="2850326" y="248412"/>
                  </a:lnTo>
                  <a:lnTo>
                    <a:pt x="2890770" y="271359"/>
                  </a:lnTo>
                  <a:lnTo>
                    <a:pt x="2930497" y="295195"/>
                  </a:lnTo>
                  <a:lnTo>
                    <a:pt x="2969489" y="319905"/>
                  </a:lnTo>
                  <a:lnTo>
                    <a:pt x="3007729" y="345474"/>
                  </a:lnTo>
                  <a:lnTo>
                    <a:pt x="3045198" y="371884"/>
                  </a:lnTo>
                  <a:lnTo>
                    <a:pt x="3081879" y="399121"/>
                  </a:lnTo>
                  <a:lnTo>
                    <a:pt x="3117755" y="427168"/>
                  </a:lnTo>
                  <a:lnTo>
                    <a:pt x="3152807" y="456011"/>
                  </a:lnTo>
                  <a:lnTo>
                    <a:pt x="3187017" y="485632"/>
                  </a:lnTo>
                  <a:lnTo>
                    <a:pt x="3220368" y="516016"/>
                  </a:lnTo>
                  <a:lnTo>
                    <a:pt x="3252842" y="547148"/>
                  </a:lnTo>
                  <a:lnTo>
                    <a:pt x="3284421" y="579011"/>
                  </a:lnTo>
                  <a:lnTo>
                    <a:pt x="3315087" y="611590"/>
                  </a:lnTo>
                  <a:lnTo>
                    <a:pt x="3344823" y="644869"/>
                  </a:lnTo>
                  <a:lnTo>
                    <a:pt x="3373611" y="678832"/>
                  </a:lnTo>
                  <a:lnTo>
                    <a:pt x="3401433" y="713463"/>
                  </a:lnTo>
                  <a:lnTo>
                    <a:pt x="3428271" y="748747"/>
                  </a:lnTo>
                  <a:lnTo>
                    <a:pt x="3454108" y="784668"/>
                  </a:lnTo>
                  <a:lnTo>
                    <a:pt x="3478925" y="821210"/>
                  </a:lnTo>
                  <a:lnTo>
                    <a:pt x="3502705" y="858357"/>
                  </a:lnTo>
                  <a:lnTo>
                    <a:pt x="3525429" y="896093"/>
                  </a:lnTo>
                  <a:lnTo>
                    <a:pt x="3547082" y="934403"/>
                  </a:lnTo>
                  <a:lnTo>
                    <a:pt x="3567643" y="973270"/>
                  </a:lnTo>
                  <a:lnTo>
                    <a:pt x="3587097" y="1012680"/>
                  </a:lnTo>
                  <a:lnTo>
                    <a:pt x="3605424" y="1052615"/>
                  </a:lnTo>
                  <a:lnTo>
                    <a:pt x="3622607" y="1093061"/>
                  </a:lnTo>
                  <a:lnTo>
                    <a:pt x="3638629" y="1134002"/>
                  </a:lnTo>
                  <a:lnTo>
                    <a:pt x="3653471" y="1175421"/>
                  </a:lnTo>
                  <a:lnTo>
                    <a:pt x="3667116" y="1217303"/>
                  </a:lnTo>
                  <a:lnTo>
                    <a:pt x="3679545" y="1259633"/>
                  </a:lnTo>
                  <a:lnTo>
                    <a:pt x="3690742" y="1302393"/>
                  </a:lnTo>
                  <a:lnTo>
                    <a:pt x="3700689" y="1345570"/>
                  </a:lnTo>
                  <a:lnTo>
                    <a:pt x="3709366" y="1389146"/>
                  </a:lnTo>
                  <a:lnTo>
                    <a:pt x="3716758" y="1433106"/>
                  </a:lnTo>
                  <a:lnTo>
                    <a:pt x="3722845" y="1477434"/>
                  </a:lnTo>
                  <a:lnTo>
                    <a:pt x="3727611" y="1522114"/>
                  </a:lnTo>
                  <a:lnTo>
                    <a:pt x="3731037" y="1567131"/>
                  </a:lnTo>
                  <a:lnTo>
                    <a:pt x="3733106" y="1612469"/>
                  </a:lnTo>
                  <a:lnTo>
                    <a:pt x="3733800" y="1658112"/>
                  </a:lnTo>
                  <a:lnTo>
                    <a:pt x="3733106" y="1703754"/>
                  </a:lnTo>
                  <a:lnTo>
                    <a:pt x="3731037" y="1749092"/>
                  </a:lnTo>
                  <a:lnTo>
                    <a:pt x="3727611" y="1794109"/>
                  </a:lnTo>
                  <a:lnTo>
                    <a:pt x="3722845" y="1838789"/>
                  </a:lnTo>
                  <a:lnTo>
                    <a:pt x="3716758" y="1883117"/>
                  </a:lnTo>
                  <a:lnTo>
                    <a:pt x="3709366" y="1927077"/>
                  </a:lnTo>
                  <a:lnTo>
                    <a:pt x="3700689" y="1970653"/>
                  </a:lnTo>
                  <a:lnTo>
                    <a:pt x="3690742" y="2013830"/>
                  </a:lnTo>
                  <a:lnTo>
                    <a:pt x="3679545" y="2056590"/>
                  </a:lnTo>
                  <a:lnTo>
                    <a:pt x="3667116" y="2098920"/>
                  </a:lnTo>
                  <a:lnTo>
                    <a:pt x="3653471" y="2140802"/>
                  </a:lnTo>
                  <a:lnTo>
                    <a:pt x="3638629" y="2182221"/>
                  </a:lnTo>
                  <a:lnTo>
                    <a:pt x="3622607" y="2223162"/>
                  </a:lnTo>
                  <a:lnTo>
                    <a:pt x="3605424" y="2263608"/>
                  </a:lnTo>
                  <a:lnTo>
                    <a:pt x="3587097" y="2303543"/>
                  </a:lnTo>
                  <a:lnTo>
                    <a:pt x="3567643" y="2342953"/>
                  </a:lnTo>
                  <a:lnTo>
                    <a:pt x="3547082" y="2381820"/>
                  </a:lnTo>
                  <a:lnTo>
                    <a:pt x="3525429" y="2420130"/>
                  </a:lnTo>
                  <a:lnTo>
                    <a:pt x="3502705" y="2457866"/>
                  </a:lnTo>
                  <a:lnTo>
                    <a:pt x="3478925" y="2495013"/>
                  </a:lnTo>
                  <a:lnTo>
                    <a:pt x="3454108" y="2531555"/>
                  </a:lnTo>
                  <a:lnTo>
                    <a:pt x="3428271" y="2567476"/>
                  </a:lnTo>
                  <a:lnTo>
                    <a:pt x="3401433" y="2602760"/>
                  </a:lnTo>
                  <a:lnTo>
                    <a:pt x="3373611" y="2637391"/>
                  </a:lnTo>
                  <a:lnTo>
                    <a:pt x="3344823" y="2671354"/>
                  </a:lnTo>
                  <a:lnTo>
                    <a:pt x="3315087" y="2704633"/>
                  </a:lnTo>
                  <a:lnTo>
                    <a:pt x="3284421" y="2737212"/>
                  </a:lnTo>
                  <a:lnTo>
                    <a:pt x="3252842" y="2769075"/>
                  </a:lnTo>
                  <a:lnTo>
                    <a:pt x="3220368" y="2800207"/>
                  </a:lnTo>
                  <a:lnTo>
                    <a:pt x="3187017" y="2830591"/>
                  </a:lnTo>
                  <a:lnTo>
                    <a:pt x="3152807" y="2860212"/>
                  </a:lnTo>
                  <a:lnTo>
                    <a:pt x="3117755" y="2889055"/>
                  </a:lnTo>
                  <a:lnTo>
                    <a:pt x="3081879" y="2917102"/>
                  </a:lnTo>
                  <a:lnTo>
                    <a:pt x="3045198" y="2944339"/>
                  </a:lnTo>
                  <a:lnTo>
                    <a:pt x="3007729" y="2970749"/>
                  </a:lnTo>
                  <a:lnTo>
                    <a:pt x="2969489" y="2996318"/>
                  </a:lnTo>
                  <a:lnTo>
                    <a:pt x="2930497" y="3021028"/>
                  </a:lnTo>
                  <a:lnTo>
                    <a:pt x="2890770" y="3044864"/>
                  </a:lnTo>
                  <a:lnTo>
                    <a:pt x="2850326" y="3067811"/>
                  </a:lnTo>
                  <a:lnTo>
                    <a:pt x="2809183" y="3089853"/>
                  </a:lnTo>
                  <a:lnTo>
                    <a:pt x="2767359" y="3110973"/>
                  </a:lnTo>
                  <a:lnTo>
                    <a:pt x="2724871" y="3131157"/>
                  </a:lnTo>
                  <a:lnTo>
                    <a:pt x="2681737" y="3150388"/>
                  </a:lnTo>
                  <a:lnTo>
                    <a:pt x="2637975" y="3168650"/>
                  </a:lnTo>
                  <a:lnTo>
                    <a:pt x="2593603" y="3185927"/>
                  </a:lnTo>
                  <a:lnTo>
                    <a:pt x="2548639" y="3202205"/>
                  </a:lnTo>
                  <a:lnTo>
                    <a:pt x="2503100" y="3217467"/>
                  </a:lnTo>
                  <a:lnTo>
                    <a:pt x="2457004" y="3231696"/>
                  </a:lnTo>
                  <a:lnTo>
                    <a:pt x="2410370" y="3244879"/>
                  </a:lnTo>
                  <a:lnTo>
                    <a:pt x="2363214" y="3256997"/>
                  </a:lnTo>
                  <a:lnTo>
                    <a:pt x="2315554" y="3268037"/>
                  </a:lnTo>
                  <a:lnTo>
                    <a:pt x="2267409" y="3277982"/>
                  </a:lnTo>
                  <a:lnTo>
                    <a:pt x="2218796" y="3286816"/>
                  </a:lnTo>
                  <a:lnTo>
                    <a:pt x="2169733" y="3294523"/>
                  </a:lnTo>
                  <a:lnTo>
                    <a:pt x="2120238" y="3301088"/>
                  </a:lnTo>
                  <a:lnTo>
                    <a:pt x="2070328" y="3306495"/>
                  </a:lnTo>
                  <a:lnTo>
                    <a:pt x="2020021" y="3310727"/>
                  </a:lnTo>
                  <a:lnTo>
                    <a:pt x="1969336" y="3313770"/>
                  </a:lnTo>
                  <a:lnTo>
                    <a:pt x="1918289" y="3315608"/>
                  </a:lnTo>
                  <a:lnTo>
                    <a:pt x="1866900" y="3316224"/>
                  </a:lnTo>
                  <a:lnTo>
                    <a:pt x="1815510" y="3315608"/>
                  </a:lnTo>
                  <a:lnTo>
                    <a:pt x="1764463" y="3313770"/>
                  </a:lnTo>
                  <a:lnTo>
                    <a:pt x="1713778" y="3310727"/>
                  </a:lnTo>
                  <a:lnTo>
                    <a:pt x="1663471" y="3306495"/>
                  </a:lnTo>
                  <a:lnTo>
                    <a:pt x="1613561" y="3301088"/>
                  </a:lnTo>
                  <a:lnTo>
                    <a:pt x="1564066" y="3294523"/>
                  </a:lnTo>
                  <a:lnTo>
                    <a:pt x="1515003" y="3286816"/>
                  </a:lnTo>
                  <a:lnTo>
                    <a:pt x="1466390" y="3277982"/>
                  </a:lnTo>
                  <a:lnTo>
                    <a:pt x="1418245" y="3268037"/>
                  </a:lnTo>
                  <a:lnTo>
                    <a:pt x="1370585" y="3256997"/>
                  </a:lnTo>
                  <a:lnTo>
                    <a:pt x="1323429" y="3244879"/>
                  </a:lnTo>
                  <a:lnTo>
                    <a:pt x="1276795" y="3231696"/>
                  </a:lnTo>
                  <a:lnTo>
                    <a:pt x="1230699" y="3217467"/>
                  </a:lnTo>
                  <a:lnTo>
                    <a:pt x="1185160" y="3202205"/>
                  </a:lnTo>
                  <a:lnTo>
                    <a:pt x="1140196" y="3185927"/>
                  </a:lnTo>
                  <a:lnTo>
                    <a:pt x="1095824" y="3168650"/>
                  </a:lnTo>
                  <a:lnTo>
                    <a:pt x="1052062" y="3150388"/>
                  </a:lnTo>
                  <a:lnTo>
                    <a:pt x="1008928" y="3131157"/>
                  </a:lnTo>
                  <a:lnTo>
                    <a:pt x="966440" y="3110973"/>
                  </a:lnTo>
                  <a:lnTo>
                    <a:pt x="924616" y="3089853"/>
                  </a:lnTo>
                  <a:lnTo>
                    <a:pt x="883473" y="3067811"/>
                  </a:lnTo>
                  <a:lnTo>
                    <a:pt x="843029" y="3044864"/>
                  </a:lnTo>
                  <a:lnTo>
                    <a:pt x="803302" y="3021028"/>
                  </a:lnTo>
                  <a:lnTo>
                    <a:pt x="764310" y="2996318"/>
                  </a:lnTo>
                  <a:lnTo>
                    <a:pt x="726070" y="2970749"/>
                  </a:lnTo>
                  <a:lnTo>
                    <a:pt x="688601" y="2944339"/>
                  </a:lnTo>
                  <a:lnTo>
                    <a:pt x="651920" y="2917102"/>
                  </a:lnTo>
                  <a:lnTo>
                    <a:pt x="616044" y="2889055"/>
                  </a:lnTo>
                  <a:lnTo>
                    <a:pt x="580992" y="2860212"/>
                  </a:lnTo>
                  <a:lnTo>
                    <a:pt x="546782" y="2830591"/>
                  </a:lnTo>
                  <a:lnTo>
                    <a:pt x="513431" y="2800207"/>
                  </a:lnTo>
                  <a:lnTo>
                    <a:pt x="480957" y="2769075"/>
                  </a:lnTo>
                  <a:lnTo>
                    <a:pt x="449378" y="2737212"/>
                  </a:lnTo>
                  <a:lnTo>
                    <a:pt x="418712" y="2704633"/>
                  </a:lnTo>
                  <a:lnTo>
                    <a:pt x="388976" y="2671354"/>
                  </a:lnTo>
                  <a:lnTo>
                    <a:pt x="360188" y="2637391"/>
                  </a:lnTo>
                  <a:lnTo>
                    <a:pt x="332366" y="2602760"/>
                  </a:lnTo>
                  <a:lnTo>
                    <a:pt x="305528" y="2567476"/>
                  </a:lnTo>
                  <a:lnTo>
                    <a:pt x="279691" y="2531555"/>
                  </a:lnTo>
                  <a:lnTo>
                    <a:pt x="254874" y="2495013"/>
                  </a:lnTo>
                  <a:lnTo>
                    <a:pt x="231094" y="2457866"/>
                  </a:lnTo>
                  <a:lnTo>
                    <a:pt x="208370" y="2420130"/>
                  </a:lnTo>
                  <a:lnTo>
                    <a:pt x="186717" y="2381820"/>
                  </a:lnTo>
                  <a:lnTo>
                    <a:pt x="166156" y="2342953"/>
                  </a:lnTo>
                  <a:lnTo>
                    <a:pt x="146702" y="2303543"/>
                  </a:lnTo>
                  <a:lnTo>
                    <a:pt x="128375" y="2263608"/>
                  </a:lnTo>
                  <a:lnTo>
                    <a:pt x="111192" y="2223162"/>
                  </a:lnTo>
                  <a:lnTo>
                    <a:pt x="95170" y="2182221"/>
                  </a:lnTo>
                  <a:lnTo>
                    <a:pt x="80328" y="2140802"/>
                  </a:lnTo>
                  <a:lnTo>
                    <a:pt x="66683" y="2098920"/>
                  </a:lnTo>
                  <a:lnTo>
                    <a:pt x="54254" y="2056590"/>
                  </a:lnTo>
                  <a:lnTo>
                    <a:pt x="43057" y="2013830"/>
                  </a:lnTo>
                  <a:lnTo>
                    <a:pt x="33110" y="1970653"/>
                  </a:lnTo>
                  <a:lnTo>
                    <a:pt x="24433" y="1927077"/>
                  </a:lnTo>
                  <a:lnTo>
                    <a:pt x="17041" y="1883117"/>
                  </a:lnTo>
                  <a:lnTo>
                    <a:pt x="10954" y="1838789"/>
                  </a:lnTo>
                  <a:lnTo>
                    <a:pt x="6188" y="1794109"/>
                  </a:lnTo>
                  <a:lnTo>
                    <a:pt x="2762" y="1749092"/>
                  </a:lnTo>
                  <a:lnTo>
                    <a:pt x="693" y="1703754"/>
                  </a:lnTo>
                  <a:lnTo>
                    <a:pt x="0" y="16581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19378" y="2702247"/>
              <a:ext cx="584835" cy="754380"/>
            </a:xfrm>
            <a:custGeom>
              <a:avLst/>
              <a:gdLst/>
              <a:ahLst/>
              <a:cxnLst/>
              <a:rect l="l" t="t" r="r" b="b"/>
              <a:pathLst>
                <a:path w="584835" h="754379">
                  <a:moveTo>
                    <a:pt x="377021" y="0"/>
                  </a:moveTo>
                  <a:lnTo>
                    <a:pt x="0" y="0"/>
                  </a:lnTo>
                  <a:lnTo>
                    <a:pt x="0" y="753957"/>
                  </a:lnTo>
                  <a:lnTo>
                    <a:pt x="584392" y="753957"/>
                  </a:lnTo>
                  <a:lnTo>
                    <a:pt x="584392" y="697410"/>
                  </a:lnTo>
                  <a:lnTo>
                    <a:pt x="56555" y="697410"/>
                  </a:lnTo>
                  <a:lnTo>
                    <a:pt x="56555" y="56546"/>
                  </a:lnTo>
                  <a:lnTo>
                    <a:pt x="433577" y="56546"/>
                  </a:lnTo>
                  <a:lnTo>
                    <a:pt x="377021" y="0"/>
                  </a:lnTo>
                  <a:close/>
                </a:path>
                <a:path w="584835" h="754379">
                  <a:moveTo>
                    <a:pt x="433577" y="56546"/>
                  </a:moveTo>
                  <a:lnTo>
                    <a:pt x="320466" y="56546"/>
                  </a:lnTo>
                  <a:lnTo>
                    <a:pt x="320466" y="254459"/>
                  </a:lnTo>
                  <a:lnTo>
                    <a:pt x="527836" y="254459"/>
                  </a:lnTo>
                  <a:lnTo>
                    <a:pt x="527836" y="697410"/>
                  </a:lnTo>
                  <a:lnTo>
                    <a:pt x="584392" y="697410"/>
                  </a:lnTo>
                  <a:lnTo>
                    <a:pt x="584392" y="207337"/>
                  </a:lnTo>
                  <a:lnTo>
                    <a:pt x="574966" y="197912"/>
                  </a:lnTo>
                  <a:lnTo>
                    <a:pt x="377021" y="197912"/>
                  </a:lnTo>
                  <a:lnTo>
                    <a:pt x="377021" y="80107"/>
                  </a:lnTo>
                  <a:lnTo>
                    <a:pt x="457142" y="80107"/>
                  </a:lnTo>
                  <a:lnTo>
                    <a:pt x="433577" y="56546"/>
                  </a:lnTo>
                  <a:close/>
                </a:path>
                <a:path w="584835" h="754379">
                  <a:moveTo>
                    <a:pt x="457142" y="80107"/>
                  </a:moveTo>
                  <a:lnTo>
                    <a:pt x="377021" y="80107"/>
                  </a:lnTo>
                  <a:lnTo>
                    <a:pt x="494846" y="197912"/>
                  </a:lnTo>
                  <a:lnTo>
                    <a:pt x="574966" y="197912"/>
                  </a:lnTo>
                  <a:lnTo>
                    <a:pt x="457142" y="80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3126" y="1067117"/>
              <a:ext cx="150799" cy="15079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491163" y="1236757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89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69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61642" y="2123643"/>
            <a:ext cx="471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73215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VIEWING/UNDOING CHANGES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5324" y="1115510"/>
            <a:ext cx="6447790" cy="480377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7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To view status of files in working directory and staging area:</a:t>
            </a:r>
          </a:p>
          <a:p>
            <a:pPr marL="524510">
              <a:lnSpc>
                <a:spcPct val="100000"/>
              </a:lnSpc>
              <a:spcBef>
                <a:spcPts val="1050"/>
              </a:spcBef>
            </a:pPr>
            <a:r>
              <a:rPr sz="1600" dirty="0">
                <a:latin typeface="Courier New"/>
                <a:cs typeface="Courier New"/>
              </a:rPr>
              <a:t>– git status </a:t>
            </a:r>
            <a:r>
              <a:rPr sz="1600" dirty="0">
                <a:latin typeface="Arial"/>
                <a:cs typeface="Arial"/>
              </a:rPr>
              <a:t>or </a:t>
            </a:r>
            <a:r>
              <a:rPr sz="1600" dirty="0">
                <a:latin typeface="Courier New"/>
                <a:cs typeface="Courier New"/>
              </a:rPr>
              <a:t>git status –s </a:t>
            </a:r>
            <a:r>
              <a:rPr sz="1600" dirty="0">
                <a:latin typeface="Arial"/>
                <a:cs typeface="Arial"/>
              </a:rPr>
              <a:t>(short version)</a:t>
            </a:r>
          </a:p>
          <a:p>
            <a:pPr marL="299085" indent="-287020">
              <a:lnSpc>
                <a:spcPct val="100000"/>
              </a:lnSpc>
              <a:spcBef>
                <a:spcPts val="111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To see what is modified but unstaged:</a:t>
            </a:r>
          </a:p>
          <a:p>
            <a:pPr marL="713740" lvl="1" indent="-244475">
              <a:lnSpc>
                <a:spcPct val="100000"/>
              </a:lnSpc>
              <a:spcBef>
                <a:spcPts val="1025"/>
              </a:spcBef>
              <a:buChar char="–"/>
              <a:tabLst>
                <a:tab pos="714375" algn="l"/>
              </a:tabLst>
            </a:pPr>
            <a:r>
              <a:rPr sz="1600" dirty="0">
                <a:latin typeface="Courier New"/>
                <a:cs typeface="Courier New"/>
              </a:rPr>
              <a:t>git diff</a:t>
            </a:r>
          </a:p>
          <a:p>
            <a:pPr marL="299085" indent="-287020">
              <a:lnSpc>
                <a:spcPct val="100000"/>
              </a:lnSpc>
              <a:spcBef>
                <a:spcPts val="113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To see a list of staged changes:</a:t>
            </a:r>
          </a:p>
          <a:p>
            <a:pPr marL="713740" lvl="1" indent="-244475">
              <a:lnSpc>
                <a:spcPct val="100000"/>
              </a:lnSpc>
              <a:spcBef>
                <a:spcPts val="1025"/>
              </a:spcBef>
              <a:buChar char="–"/>
              <a:tabLst>
                <a:tab pos="714375" algn="l"/>
              </a:tabLst>
            </a:pPr>
            <a:r>
              <a:rPr sz="1600" dirty="0">
                <a:latin typeface="Courier New"/>
                <a:cs typeface="Courier New"/>
              </a:rPr>
              <a:t>git diff --cached</a:t>
            </a:r>
          </a:p>
          <a:p>
            <a:pPr marL="299085" indent="-287020">
              <a:lnSpc>
                <a:spcPct val="100000"/>
              </a:lnSpc>
              <a:spcBef>
                <a:spcPts val="114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To see a log of all changes in your local repo:</a:t>
            </a:r>
          </a:p>
          <a:p>
            <a:pPr marL="469900" marR="1104900" lvl="1">
              <a:lnSpc>
                <a:spcPct val="149500"/>
              </a:lnSpc>
              <a:spcBef>
                <a:spcPts val="100"/>
              </a:spcBef>
              <a:buChar char="–"/>
              <a:tabLst>
                <a:tab pos="714375" algn="l"/>
              </a:tabLst>
            </a:pPr>
            <a:r>
              <a:rPr sz="1600" dirty="0">
                <a:latin typeface="Courier New"/>
                <a:cs typeface="Courier New"/>
              </a:rPr>
              <a:t>git log </a:t>
            </a:r>
            <a:r>
              <a:rPr sz="1600" dirty="0">
                <a:latin typeface="Arial"/>
                <a:cs typeface="Arial"/>
              </a:rPr>
              <a:t>or </a:t>
            </a:r>
            <a:r>
              <a:rPr sz="1600" dirty="0">
                <a:latin typeface="Courier New"/>
                <a:cs typeface="Courier New"/>
              </a:rPr>
              <a:t>git log --oneline </a:t>
            </a:r>
            <a:r>
              <a:rPr sz="1600" dirty="0">
                <a:latin typeface="Arial"/>
                <a:cs typeface="Arial"/>
              </a:rPr>
              <a:t>(shorter version)  </a:t>
            </a:r>
            <a:r>
              <a:rPr sz="1600" dirty="0">
                <a:latin typeface="Courier New"/>
                <a:cs typeface="Courier New"/>
              </a:rPr>
              <a:t>1677b2d Edited first line of readme  258efa7 Added line to readme</a:t>
            </a: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Courier New"/>
                <a:cs typeface="Courier New"/>
              </a:rPr>
              <a:t>0e52da7 Initial commit</a:t>
            </a:r>
          </a:p>
          <a:p>
            <a:pPr marL="756285" indent="-28702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dirty="0">
                <a:latin typeface="Courier New"/>
                <a:cs typeface="Courier New"/>
              </a:rPr>
              <a:t>git log -5 </a:t>
            </a:r>
            <a:r>
              <a:rPr sz="1600" dirty="0">
                <a:latin typeface="Arial"/>
                <a:cs typeface="Arial"/>
              </a:rPr>
              <a:t>(to show only the 5 most recent updates), etc.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299" y="97358"/>
            <a:ext cx="5220413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MERGE CONFLICTS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6627" y="1079449"/>
            <a:ext cx="5885180" cy="77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&lt;&lt;</a:t>
            </a:r>
            <a:r>
              <a:rPr sz="2400" dirty="0">
                <a:latin typeface="Courier New"/>
                <a:cs typeface="Courier New"/>
              </a:rPr>
              <a:t>&lt;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&gt;&gt;&gt;</a:t>
            </a:r>
            <a:endParaRPr sz="2400">
              <a:latin typeface="Courier New"/>
              <a:cs typeface="Courier New"/>
            </a:endParaRPr>
          </a:p>
          <a:p>
            <a:pPr marL="35687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unable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resolve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conflict: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9288" y="1079449"/>
            <a:ext cx="42437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sections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indicate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108" y="2189734"/>
            <a:ext cx="5570220" cy="2574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E5496"/>
                </a:solidFill>
                <a:latin typeface="Calibri"/>
                <a:cs typeface="Calibri"/>
              </a:rPr>
              <a:t>&lt;&lt;&lt;&lt;&lt;&lt;&lt;</a:t>
            </a:r>
            <a:r>
              <a:rPr sz="2400" spc="-5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5496"/>
                </a:solidFill>
                <a:latin typeface="Calibri"/>
                <a:cs typeface="Calibri"/>
              </a:rPr>
              <a:t>HEAD:index.html</a:t>
            </a:r>
            <a:endParaRPr sz="24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</a:pPr>
            <a:r>
              <a:rPr sz="2400" dirty="0">
                <a:solidFill>
                  <a:srgbClr val="2E5496"/>
                </a:solidFill>
                <a:latin typeface="Calibri"/>
                <a:cs typeface="Calibri"/>
              </a:rPr>
              <a:t>&lt;div</a:t>
            </a:r>
            <a:r>
              <a:rPr sz="2400" spc="-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5496"/>
                </a:solidFill>
                <a:latin typeface="Calibri"/>
                <a:cs typeface="Calibri"/>
              </a:rPr>
              <a:t>id="footer"&gt;</a:t>
            </a:r>
            <a:r>
              <a:rPr sz="2400" spc="-7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5496"/>
                </a:solidFill>
                <a:latin typeface="Calibri"/>
                <a:cs typeface="Calibri"/>
              </a:rPr>
              <a:t>todo:</a:t>
            </a:r>
            <a:r>
              <a:rPr sz="2400" spc="-6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5496"/>
                </a:solidFill>
                <a:latin typeface="Calibri"/>
                <a:cs typeface="Calibri"/>
              </a:rPr>
              <a:t>message</a:t>
            </a:r>
            <a:r>
              <a:rPr sz="240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5496"/>
                </a:solidFill>
                <a:latin typeface="Calibri"/>
                <a:cs typeface="Calibri"/>
              </a:rPr>
              <a:t>here</a:t>
            </a:r>
            <a:r>
              <a:rPr sz="2400" spc="-4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5496"/>
                </a:solidFill>
                <a:latin typeface="Calibri"/>
                <a:cs typeface="Calibri"/>
              </a:rPr>
              <a:t>&lt;/div&gt;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=======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6FAC46"/>
                </a:solidFill>
                <a:latin typeface="Calibri"/>
                <a:cs typeface="Calibri"/>
              </a:rPr>
              <a:t>&lt;div</a:t>
            </a:r>
            <a:r>
              <a:rPr sz="2400" spc="-5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6FAC46"/>
                </a:solidFill>
                <a:latin typeface="Calibri"/>
                <a:cs typeface="Calibri"/>
              </a:rPr>
              <a:t>id="footer"&gt;</a:t>
            </a:r>
            <a:endParaRPr sz="2400">
              <a:latin typeface="Calibri"/>
              <a:cs typeface="Calibri"/>
            </a:endParaRPr>
          </a:p>
          <a:p>
            <a:pPr marL="514984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6FAC46"/>
                </a:solidFill>
                <a:latin typeface="Calibri"/>
                <a:cs typeface="Calibri"/>
              </a:rPr>
              <a:t>thanks</a:t>
            </a:r>
            <a:r>
              <a:rPr sz="2400" spc="-5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6FAC46"/>
                </a:solidFill>
                <a:latin typeface="Calibri"/>
                <a:cs typeface="Calibri"/>
              </a:rPr>
              <a:t>for</a:t>
            </a:r>
            <a:r>
              <a:rPr sz="2400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FAC46"/>
                </a:solidFill>
                <a:latin typeface="Calibri"/>
                <a:cs typeface="Calibri"/>
              </a:rPr>
              <a:t>visiting</a:t>
            </a:r>
            <a:r>
              <a:rPr sz="2400" spc="-5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FAC46"/>
                </a:solidFill>
                <a:latin typeface="Calibri"/>
                <a:cs typeface="Calibri"/>
              </a:rPr>
              <a:t>our</a:t>
            </a:r>
            <a:r>
              <a:rPr sz="2400" spc="-2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6FAC46"/>
                </a:solidFill>
                <a:latin typeface="Calibri"/>
                <a:cs typeface="Calibri"/>
              </a:rPr>
              <a:t>site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35"/>
              </a:lnSpc>
            </a:pPr>
            <a:r>
              <a:rPr sz="2400" dirty="0">
                <a:solidFill>
                  <a:srgbClr val="6FAC46"/>
                </a:solidFill>
                <a:latin typeface="Calibri"/>
                <a:cs typeface="Calibri"/>
              </a:rPr>
              <a:t>&lt;/div&gt;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35"/>
              </a:lnSpc>
            </a:pPr>
            <a:r>
              <a:rPr sz="2400" spc="-5" dirty="0">
                <a:solidFill>
                  <a:srgbClr val="6FAC46"/>
                </a:solidFill>
                <a:latin typeface="Courier New"/>
                <a:cs typeface="Courier New"/>
              </a:rPr>
              <a:t>&gt;&gt;&gt;&gt;&gt;&gt;</a:t>
            </a:r>
            <a:r>
              <a:rPr sz="2400" dirty="0">
                <a:solidFill>
                  <a:srgbClr val="6FAC46"/>
                </a:solidFill>
                <a:latin typeface="Courier New"/>
                <a:cs typeface="Courier New"/>
              </a:rPr>
              <a:t>&gt;</a:t>
            </a:r>
            <a:r>
              <a:rPr sz="2400" spc="-935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FAC46"/>
                </a:solidFill>
                <a:latin typeface="Calibri"/>
                <a:cs typeface="Calibri"/>
              </a:rPr>
              <a:t>S</a:t>
            </a:r>
            <a:r>
              <a:rPr sz="2400" spc="10" dirty="0">
                <a:solidFill>
                  <a:srgbClr val="6FAC46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6FAC46"/>
                </a:solidFill>
                <a:latin typeface="Calibri"/>
                <a:cs typeface="Calibri"/>
              </a:rPr>
              <a:t>ecial</a:t>
            </a:r>
            <a:r>
              <a:rPr sz="2400" spc="-10" dirty="0">
                <a:solidFill>
                  <a:srgbClr val="6FAC46"/>
                </a:solidFill>
                <a:latin typeface="Calibri"/>
                <a:cs typeface="Calibri"/>
              </a:rPr>
              <a:t>B</a:t>
            </a:r>
            <a:r>
              <a:rPr sz="2400" spc="-45" dirty="0">
                <a:solidFill>
                  <a:srgbClr val="6FAC46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6FAC46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6FAC46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6FAC46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6FAC46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6FAC46"/>
                </a:solidFill>
                <a:latin typeface="Calibri"/>
                <a:cs typeface="Calibri"/>
              </a:rPr>
              <a:t>:i</a:t>
            </a:r>
            <a:r>
              <a:rPr sz="2400" spc="15" dirty="0">
                <a:solidFill>
                  <a:srgbClr val="6FAC46"/>
                </a:solidFill>
                <a:latin typeface="Calibri"/>
                <a:cs typeface="Calibri"/>
              </a:rPr>
              <a:t>n</a:t>
            </a:r>
            <a:r>
              <a:rPr sz="2400" spc="5" dirty="0">
                <a:solidFill>
                  <a:srgbClr val="6FAC46"/>
                </a:solidFill>
                <a:latin typeface="Calibri"/>
                <a:cs typeface="Calibri"/>
              </a:rPr>
              <a:t>d</a:t>
            </a:r>
            <a:r>
              <a:rPr sz="2400" spc="-45" dirty="0">
                <a:solidFill>
                  <a:srgbClr val="6FAC46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6FAC46"/>
                </a:solidFill>
                <a:latin typeface="Calibri"/>
                <a:cs typeface="Calibri"/>
              </a:rPr>
              <a:t>x</a:t>
            </a:r>
            <a:r>
              <a:rPr sz="2400" spc="-5" dirty="0">
                <a:solidFill>
                  <a:srgbClr val="6FAC46"/>
                </a:solidFill>
                <a:latin typeface="Calibri"/>
                <a:cs typeface="Calibri"/>
              </a:rPr>
              <a:t>.</a:t>
            </a:r>
            <a:r>
              <a:rPr sz="2400" spc="-20" dirty="0">
                <a:solidFill>
                  <a:srgbClr val="6FAC46"/>
                </a:solidFill>
                <a:latin typeface="Calibri"/>
                <a:cs typeface="Calibri"/>
              </a:rPr>
              <a:t>h</a:t>
            </a:r>
            <a:r>
              <a:rPr sz="2400" spc="5" dirty="0">
                <a:solidFill>
                  <a:srgbClr val="6FAC46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6FAC46"/>
                </a:solidFill>
                <a:latin typeface="Calibri"/>
                <a:cs typeface="Calibri"/>
              </a:rPr>
              <a:t>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627" y="5117083"/>
            <a:ext cx="9963150" cy="7448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56870" marR="5080" indent="-344805">
              <a:lnSpc>
                <a:spcPts val="2780"/>
              </a:lnSpc>
              <a:spcBef>
                <a:spcPts val="27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Find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such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sections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proper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(whichever of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two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versions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newer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/</a:t>
            </a:r>
            <a:r>
              <a:rPr sz="2400" spc="-10" dirty="0">
                <a:latin typeface="Calibri"/>
                <a:cs typeface="Calibri"/>
              </a:rPr>
              <a:t> better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/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correct).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9376" y="2106167"/>
            <a:ext cx="445134" cy="1085215"/>
          </a:xfrm>
          <a:custGeom>
            <a:avLst/>
            <a:gdLst/>
            <a:ahLst/>
            <a:cxnLst/>
            <a:rect l="l" t="t" r="r" b="b"/>
            <a:pathLst>
              <a:path w="445134" h="1085214">
                <a:moveTo>
                  <a:pt x="0" y="0"/>
                </a:moveTo>
                <a:lnTo>
                  <a:pt x="70347" y="1893"/>
                </a:lnTo>
                <a:lnTo>
                  <a:pt x="131429" y="7164"/>
                </a:lnTo>
                <a:lnTo>
                  <a:pt x="179588" y="15197"/>
                </a:lnTo>
                <a:lnTo>
                  <a:pt x="222503" y="37084"/>
                </a:lnTo>
                <a:lnTo>
                  <a:pt x="222503" y="505460"/>
                </a:lnTo>
                <a:lnTo>
                  <a:pt x="233842" y="517168"/>
                </a:lnTo>
                <a:lnTo>
                  <a:pt x="265419" y="527346"/>
                </a:lnTo>
                <a:lnTo>
                  <a:pt x="313578" y="535379"/>
                </a:lnTo>
                <a:lnTo>
                  <a:pt x="374660" y="540650"/>
                </a:lnTo>
                <a:lnTo>
                  <a:pt x="445007" y="542544"/>
                </a:lnTo>
                <a:lnTo>
                  <a:pt x="374660" y="544437"/>
                </a:lnTo>
                <a:lnTo>
                  <a:pt x="313578" y="549708"/>
                </a:lnTo>
                <a:lnTo>
                  <a:pt x="265419" y="557741"/>
                </a:lnTo>
                <a:lnTo>
                  <a:pt x="233842" y="567919"/>
                </a:lnTo>
                <a:lnTo>
                  <a:pt x="222503" y="579628"/>
                </a:lnTo>
                <a:lnTo>
                  <a:pt x="222503" y="1048004"/>
                </a:lnTo>
                <a:lnTo>
                  <a:pt x="211165" y="1059712"/>
                </a:lnTo>
                <a:lnTo>
                  <a:pt x="179588" y="1069890"/>
                </a:lnTo>
                <a:lnTo>
                  <a:pt x="131429" y="1077923"/>
                </a:lnTo>
                <a:lnTo>
                  <a:pt x="70347" y="1083194"/>
                </a:lnTo>
                <a:lnTo>
                  <a:pt x="0" y="1085088"/>
                </a:lnTo>
              </a:path>
            </a:pathLst>
          </a:custGeom>
          <a:ln w="25400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9376" y="3380232"/>
            <a:ext cx="445134" cy="1203960"/>
          </a:xfrm>
          <a:custGeom>
            <a:avLst/>
            <a:gdLst/>
            <a:ahLst/>
            <a:cxnLst/>
            <a:rect l="l" t="t" r="r" b="b"/>
            <a:pathLst>
              <a:path w="445134" h="1203960">
                <a:moveTo>
                  <a:pt x="0" y="0"/>
                </a:moveTo>
                <a:lnTo>
                  <a:pt x="70347" y="1893"/>
                </a:lnTo>
                <a:lnTo>
                  <a:pt x="131429" y="7164"/>
                </a:lnTo>
                <a:lnTo>
                  <a:pt x="179588" y="15197"/>
                </a:lnTo>
                <a:lnTo>
                  <a:pt x="222503" y="37083"/>
                </a:lnTo>
                <a:lnTo>
                  <a:pt x="222503" y="564895"/>
                </a:lnTo>
                <a:lnTo>
                  <a:pt x="233842" y="576604"/>
                </a:lnTo>
                <a:lnTo>
                  <a:pt x="265419" y="586782"/>
                </a:lnTo>
                <a:lnTo>
                  <a:pt x="313578" y="594815"/>
                </a:lnTo>
                <a:lnTo>
                  <a:pt x="374660" y="600086"/>
                </a:lnTo>
                <a:lnTo>
                  <a:pt x="445007" y="601979"/>
                </a:lnTo>
                <a:lnTo>
                  <a:pt x="374660" y="603873"/>
                </a:lnTo>
                <a:lnTo>
                  <a:pt x="313578" y="609144"/>
                </a:lnTo>
                <a:lnTo>
                  <a:pt x="265419" y="617177"/>
                </a:lnTo>
                <a:lnTo>
                  <a:pt x="233842" y="627355"/>
                </a:lnTo>
                <a:lnTo>
                  <a:pt x="222503" y="639063"/>
                </a:lnTo>
                <a:lnTo>
                  <a:pt x="222503" y="1166875"/>
                </a:lnTo>
                <a:lnTo>
                  <a:pt x="211165" y="1178584"/>
                </a:lnTo>
                <a:lnTo>
                  <a:pt x="179588" y="1188762"/>
                </a:lnTo>
                <a:lnTo>
                  <a:pt x="131429" y="1196795"/>
                </a:lnTo>
                <a:lnTo>
                  <a:pt x="70347" y="1202066"/>
                </a:lnTo>
                <a:lnTo>
                  <a:pt x="0" y="1203959"/>
                </a:lnTo>
              </a:path>
            </a:pathLst>
          </a:custGeom>
          <a:ln w="25400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38184" y="2481834"/>
            <a:ext cx="1696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E5496"/>
                </a:solidFill>
                <a:latin typeface="Calibri"/>
                <a:cs typeface="Calibri"/>
              </a:rPr>
              <a:t>Branch</a:t>
            </a:r>
            <a:r>
              <a:rPr sz="1800" spc="-2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2E5496"/>
                </a:solidFill>
                <a:latin typeface="Calibri"/>
                <a:cs typeface="Calibri"/>
              </a:rPr>
              <a:t>1’s</a:t>
            </a:r>
            <a:r>
              <a:rPr sz="1800" spc="-1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5496"/>
                </a:solidFill>
                <a:latin typeface="Calibri"/>
                <a:cs typeface="Calibri"/>
              </a:rPr>
              <a:t>version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38184" y="3722573"/>
            <a:ext cx="16967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85622"/>
                </a:solidFill>
                <a:latin typeface="Calibri"/>
                <a:cs typeface="Calibri"/>
              </a:rPr>
              <a:t>Branch</a:t>
            </a:r>
            <a:r>
              <a:rPr sz="1800" spc="-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385622"/>
                </a:solidFill>
                <a:latin typeface="Calibri"/>
                <a:cs typeface="Calibri"/>
              </a:rPr>
              <a:t>2’s</a:t>
            </a:r>
            <a:r>
              <a:rPr sz="1800" spc="-15" dirty="0">
                <a:solidFill>
                  <a:srgbClr val="385622"/>
                </a:solidFill>
                <a:latin typeface="Calibri"/>
                <a:cs typeface="Calibri"/>
              </a:rPr>
              <a:t> version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60261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BRANCHING AND MERGING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6627" y="810848"/>
            <a:ext cx="7734934" cy="550862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54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Git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branching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heavily</a:t>
            </a:r>
            <a:r>
              <a:rPr sz="2400" spc="-10" dirty="0">
                <a:latin typeface="Calibri"/>
                <a:cs typeface="Calibri"/>
              </a:rPr>
              <a:t> 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switch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tasks.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10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branch:</a:t>
            </a:r>
            <a:endParaRPr sz="2400">
              <a:latin typeface="Calibri"/>
              <a:cs typeface="Calibri"/>
            </a:endParaRPr>
          </a:p>
          <a:p>
            <a:pPr marL="1292860" lvl="1" indent="-367030">
              <a:lnSpc>
                <a:spcPct val="100000"/>
              </a:lnSpc>
              <a:spcBef>
                <a:spcPts val="1445"/>
              </a:spcBef>
              <a:buChar char="–"/>
              <a:tabLst>
                <a:tab pos="1293495" algn="l"/>
              </a:tabLst>
            </a:pPr>
            <a:r>
              <a:rPr sz="2400" spc="-5" dirty="0">
                <a:latin typeface="Courier New"/>
                <a:cs typeface="Courier New"/>
              </a:rPr>
              <a:t>git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branch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name</a:t>
            </a:r>
            <a:endParaRPr sz="2400">
              <a:latin typeface="Courier New"/>
              <a:cs typeface="Courier New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10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branches: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(*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current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branch)</a:t>
            </a:r>
            <a:endParaRPr sz="2400">
              <a:latin typeface="Calibri"/>
              <a:cs typeface="Calibri"/>
            </a:endParaRPr>
          </a:p>
          <a:p>
            <a:pPr marL="1292860" lvl="1" indent="-367030">
              <a:lnSpc>
                <a:spcPct val="100000"/>
              </a:lnSpc>
              <a:spcBef>
                <a:spcPts val="1395"/>
              </a:spcBef>
              <a:buChar char="–"/>
              <a:tabLst>
                <a:tab pos="1292860" algn="l"/>
                <a:tab pos="1293495" algn="l"/>
              </a:tabLst>
            </a:pPr>
            <a:r>
              <a:rPr sz="2400" spc="-5" dirty="0">
                <a:latin typeface="Courier New"/>
                <a:cs typeface="Courier New"/>
              </a:rPr>
              <a:t>git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branch</a:t>
            </a:r>
            <a:endParaRPr sz="2400">
              <a:latin typeface="Courier New"/>
              <a:cs typeface="Courier New"/>
            </a:endParaRPr>
          </a:p>
          <a:p>
            <a:pPr marL="299085" indent="-287020">
              <a:lnSpc>
                <a:spcPct val="100000"/>
              </a:lnSpc>
              <a:spcBef>
                <a:spcPts val="149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10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switch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given </a:t>
            </a:r>
            <a:r>
              <a:rPr sz="2400" spc="-5" dirty="0">
                <a:latin typeface="Calibri"/>
                <a:cs typeface="Calibri"/>
              </a:rPr>
              <a:t>local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branch:</a:t>
            </a:r>
            <a:endParaRPr sz="2400">
              <a:latin typeface="Calibri"/>
              <a:cs typeface="Calibri"/>
            </a:endParaRPr>
          </a:p>
          <a:p>
            <a:pPr marL="1292860" lvl="1" indent="-367030">
              <a:lnSpc>
                <a:spcPct val="100000"/>
              </a:lnSpc>
              <a:spcBef>
                <a:spcPts val="1440"/>
              </a:spcBef>
              <a:buChar char="–"/>
              <a:tabLst>
                <a:tab pos="1293495" algn="l"/>
              </a:tabLst>
            </a:pPr>
            <a:r>
              <a:rPr sz="2400" spc="-5" dirty="0">
                <a:latin typeface="Courier New"/>
                <a:cs typeface="Courier New"/>
              </a:rPr>
              <a:t>git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checkout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branchname</a:t>
            </a:r>
            <a:endParaRPr sz="2400">
              <a:latin typeface="Courier New"/>
              <a:cs typeface="Courier New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105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merge</a:t>
            </a:r>
            <a:r>
              <a:rPr sz="2400" spc="-5" dirty="0">
                <a:latin typeface="Calibri"/>
                <a:cs typeface="Calibri"/>
              </a:rPr>
              <a:t> changes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branch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local master:</a:t>
            </a:r>
            <a:endParaRPr sz="2400">
              <a:latin typeface="Calibri"/>
              <a:cs typeface="Calibri"/>
            </a:endParaRPr>
          </a:p>
          <a:p>
            <a:pPr marL="1292860" lvl="1" indent="-367030">
              <a:lnSpc>
                <a:spcPct val="100000"/>
              </a:lnSpc>
              <a:spcBef>
                <a:spcPts val="1445"/>
              </a:spcBef>
              <a:buChar char="–"/>
              <a:tabLst>
                <a:tab pos="1292860" algn="l"/>
                <a:tab pos="1293495" algn="l"/>
              </a:tabLst>
            </a:pPr>
            <a:r>
              <a:rPr sz="2400" spc="-5" dirty="0">
                <a:latin typeface="Courier New"/>
                <a:cs typeface="Courier New"/>
              </a:rPr>
              <a:t>git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checkout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master</a:t>
            </a:r>
            <a:endParaRPr sz="2400">
              <a:latin typeface="Courier New"/>
              <a:cs typeface="Courier New"/>
            </a:endParaRPr>
          </a:p>
          <a:p>
            <a:pPr marL="1292860" lvl="1" indent="-367030">
              <a:lnSpc>
                <a:spcPct val="100000"/>
              </a:lnSpc>
              <a:spcBef>
                <a:spcPts val="1390"/>
              </a:spcBef>
              <a:buChar char="–"/>
              <a:tabLst>
                <a:tab pos="1293495" algn="l"/>
              </a:tabLst>
            </a:pPr>
            <a:r>
              <a:rPr sz="2400" spc="-5" dirty="0">
                <a:latin typeface="Courier New"/>
                <a:cs typeface="Courier New"/>
              </a:rPr>
              <a:t>git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merge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branchname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52618" y="2519891"/>
            <a:ext cx="3551285" cy="377727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64808"/>
            <a:ext cx="12192000" cy="393700"/>
            <a:chOff x="0" y="6464808"/>
            <a:chExt cx="12192000" cy="393700"/>
          </a:xfrm>
        </p:grpSpPr>
        <p:sp>
          <p:nvSpPr>
            <p:cNvPr id="3" name="object 3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38788" y="6573012"/>
              <a:ext cx="128016" cy="1618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61023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BRANCHES AND COMMITS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32419" y="280274"/>
            <a:ext cx="4061459" cy="58363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22300" y="1069594"/>
            <a:ext cx="72898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With</a:t>
            </a:r>
            <a:r>
              <a:rPr sz="18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this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growing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tree</a:t>
            </a:r>
            <a:r>
              <a:rPr sz="1800" spc="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mind,</a:t>
            </a:r>
            <a:r>
              <a:rPr sz="18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branches</a:t>
            </a:r>
            <a:r>
              <a:rPr sz="1800" spc="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on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tree</a:t>
            </a:r>
            <a:r>
              <a:rPr sz="1800" spc="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would</a:t>
            </a:r>
            <a:r>
              <a:rPr sz="18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correspond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to...</a:t>
            </a:r>
            <a:r>
              <a:rPr sz="18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that's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right...</a:t>
            </a:r>
            <a:r>
              <a:rPr sz="1800" spc="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branches</a:t>
            </a:r>
            <a:r>
              <a:rPr sz="1800" spc="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in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Git.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only</a:t>
            </a:r>
            <a:r>
              <a:rPr sz="18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Calibri"/>
                <a:cs typeface="Calibri"/>
              </a:rPr>
              <a:t>difference</a:t>
            </a:r>
            <a:r>
              <a:rPr sz="1800" spc="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that</a:t>
            </a:r>
            <a:r>
              <a:rPr sz="18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in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Git,</a:t>
            </a:r>
            <a:r>
              <a:rPr sz="1800" spc="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you can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 decide</a:t>
            </a:r>
            <a:r>
              <a:rPr sz="18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when</a:t>
            </a:r>
            <a:r>
              <a:rPr sz="18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where</a:t>
            </a:r>
            <a:r>
              <a:rPr sz="18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new</a:t>
            </a:r>
            <a:r>
              <a:rPr sz="18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branches</a:t>
            </a:r>
            <a:r>
              <a:rPr sz="1800" spc="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split</a:t>
            </a:r>
            <a:r>
              <a:rPr sz="18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off</a:t>
            </a:r>
            <a:r>
              <a:rPr sz="18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also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branches</a:t>
            </a:r>
            <a:r>
              <a:rPr sz="1800" spc="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can</a:t>
            </a:r>
            <a:r>
              <a:rPr sz="18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merge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together</a:t>
            </a:r>
            <a:r>
              <a:rPr sz="1800" spc="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Git.</a:t>
            </a:r>
            <a:r>
              <a:rPr sz="18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red</a:t>
            </a:r>
            <a:r>
              <a:rPr sz="18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paper</a:t>
            </a:r>
            <a:r>
              <a:rPr sz="18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tags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at</a:t>
            </a:r>
            <a:r>
              <a:rPr sz="18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start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each</a:t>
            </a:r>
            <a:r>
              <a:rPr sz="18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branch</a:t>
            </a:r>
            <a:r>
              <a:rPr sz="1800" spc="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allows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 you</a:t>
            </a:r>
            <a:r>
              <a:rPr sz="18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to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identify</a:t>
            </a:r>
            <a:r>
              <a:rPr sz="1800" spc="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that</a:t>
            </a:r>
            <a:r>
              <a:rPr sz="18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particular</a:t>
            </a:r>
            <a:r>
              <a:rPr sz="18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branch.</a:t>
            </a:r>
            <a:r>
              <a:rPr sz="1800" spc="5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green-colored</a:t>
            </a:r>
            <a:r>
              <a:rPr sz="1800" spc="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tags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at</a:t>
            </a:r>
            <a:r>
              <a:rPr sz="1800" spc="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ends</a:t>
            </a:r>
            <a:r>
              <a:rPr sz="1800" spc="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of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branches </a:t>
            </a:r>
            <a:r>
              <a:rPr sz="1800" spc="-39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are</a:t>
            </a:r>
            <a:r>
              <a:rPr sz="18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known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Git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as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 tags.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300" y="3521455"/>
            <a:ext cx="766000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continue</a:t>
            </a:r>
            <a:r>
              <a:rPr sz="1800" spc="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analogy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(and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Calibri"/>
                <a:cs typeface="Calibri"/>
              </a:rPr>
              <a:t>translate</a:t>
            </a:r>
            <a:r>
              <a:rPr sz="1800" spc="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it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Calibri"/>
                <a:cs typeface="Calibri"/>
              </a:rPr>
              <a:t>into</a:t>
            </a:r>
            <a:r>
              <a:rPr sz="18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software)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each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branch</a:t>
            </a:r>
            <a:r>
              <a:rPr sz="1800" spc="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on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tree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 corresponds</a:t>
            </a:r>
            <a:r>
              <a:rPr sz="18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Calibri"/>
                <a:cs typeface="Calibri"/>
              </a:rPr>
              <a:t>different</a:t>
            </a:r>
            <a:r>
              <a:rPr sz="1800" spc="9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major</a:t>
            </a:r>
            <a:r>
              <a:rPr sz="1800" spc="-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version</a:t>
            </a:r>
            <a:r>
              <a:rPr sz="18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Drupal</a:t>
            </a:r>
            <a:r>
              <a:rPr sz="1800" spc="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core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 (for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example</a:t>
            </a:r>
            <a:r>
              <a:rPr sz="1800" spc="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6.x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or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7.x). As </a:t>
            </a:r>
            <a:r>
              <a:rPr sz="1800" spc="-39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bugs</a:t>
            </a:r>
            <a:r>
              <a:rPr sz="1800" spc="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are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Calibri"/>
                <a:cs typeface="Calibri"/>
              </a:rPr>
              <a:t>fixed</a:t>
            </a:r>
            <a:r>
              <a:rPr sz="18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given</a:t>
            </a:r>
            <a:r>
              <a:rPr sz="1800" spc="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release,</a:t>
            </a:r>
            <a:r>
              <a:rPr sz="1800" spc="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branch</a:t>
            </a:r>
            <a:r>
              <a:rPr sz="1800" spc="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where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changes</a:t>
            </a:r>
            <a:r>
              <a:rPr sz="1800" spc="5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are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committed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would</a:t>
            </a:r>
            <a:r>
              <a:rPr sz="18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be</a:t>
            </a:r>
            <a:r>
              <a:rPr sz="18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growing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longer</a:t>
            </a:r>
            <a:r>
              <a:rPr sz="1800" spc="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(more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 revisions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on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that</a:t>
            </a:r>
            <a:r>
              <a:rPr sz="18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branch).</a:t>
            </a:r>
            <a:r>
              <a:rPr sz="1800" spc="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Whenever</a:t>
            </a:r>
            <a:r>
              <a:rPr sz="1800" spc="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release</a:t>
            </a:r>
            <a:r>
              <a:rPr sz="1800" spc="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is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made,</a:t>
            </a:r>
            <a:r>
              <a:rPr sz="1800" spc="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we</a:t>
            </a:r>
            <a:r>
              <a:rPr sz="18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Calibri"/>
                <a:cs typeface="Calibri"/>
              </a:rPr>
              <a:t>take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most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recent</a:t>
            </a:r>
            <a:r>
              <a:rPr sz="1800" spc="5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changes</a:t>
            </a:r>
            <a:r>
              <a:rPr sz="1800" spc="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files</a:t>
            </a:r>
            <a:r>
              <a:rPr sz="18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(the</a:t>
            </a:r>
            <a:r>
              <a:rPr sz="1800" spc="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revisions</a:t>
            </a:r>
            <a:r>
              <a:rPr sz="18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on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end</a:t>
            </a:r>
            <a:r>
              <a:rPr sz="1800" spc="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of 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branch)</a:t>
            </a:r>
            <a:r>
              <a:rPr sz="1800" spc="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18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add</a:t>
            </a:r>
            <a:r>
              <a:rPr sz="18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tag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identify</a:t>
            </a:r>
            <a:r>
              <a:rPr sz="1800" spc="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it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(a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marker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with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word 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on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it,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 in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this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case,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based</a:t>
            </a:r>
            <a:r>
              <a:rPr sz="18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on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version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number</a:t>
            </a:r>
            <a:r>
              <a:rPr sz="1800" spc="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 the</a:t>
            </a:r>
            <a:r>
              <a:rPr sz="18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release)</a:t>
            </a:r>
            <a:r>
              <a:rPr sz="1800" spc="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tie</a:t>
            </a:r>
            <a:r>
              <a:rPr sz="18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it</a:t>
            </a:r>
            <a:r>
              <a:rPr sz="18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around</a:t>
            </a:r>
            <a:r>
              <a:rPr sz="18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end</a:t>
            </a:r>
            <a:r>
              <a:rPr sz="18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 the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branch.</a:t>
            </a:r>
            <a:r>
              <a:rPr sz="1800" spc="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Calibri"/>
                <a:cs typeface="Calibri"/>
              </a:rPr>
              <a:t>Therefore,</a:t>
            </a:r>
            <a:r>
              <a:rPr sz="1800" spc="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for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contributed</a:t>
            </a:r>
            <a:r>
              <a:rPr sz="1800" spc="9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Drupal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module,</a:t>
            </a:r>
            <a:r>
              <a:rPr sz="1800" spc="5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tag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at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base</a:t>
            </a:r>
            <a:r>
              <a:rPr sz="1800" spc="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branch</a:t>
            </a:r>
            <a:r>
              <a:rPr sz="18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might</a:t>
            </a:r>
            <a:r>
              <a:rPr sz="1800" spc="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be</a:t>
            </a:r>
            <a:r>
              <a:rPr sz="18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7.x-1.0,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but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at</a:t>
            </a:r>
            <a:r>
              <a:rPr sz="18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end</a:t>
            </a:r>
            <a:r>
              <a:rPr sz="18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8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branch</a:t>
            </a:r>
            <a:r>
              <a:rPr sz="1800" spc="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it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would</a:t>
            </a:r>
            <a:r>
              <a:rPr sz="18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be</a:t>
            </a:r>
            <a:r>
              <a:rPr sz="18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higher</a:t>
            </a:r>
            <a:r>
              <a:rPr sz="1800" spc="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number </a:t>
            </a:r>
            <a:r>
              <a:rPr sz="1800" spc="-39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such</a:t>
            </a:r>
            <a:r>
              <a:rPr sz="18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as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7.x-1.9.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9560764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BRANCHES, COMMITS, AND TAGS, OH MY!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15770" y="1172083"/>
            <a:ext cx="9197975" cy="4689475"/>
            <a:chOff x="1715770" y="1172083"/>
            <a:chExt cx="9197975" cy="4689475"/>
          </a:xfrm>
        </p:grpSpPr>
        <p:sp>
          <p:nvSpPr>
            <p:cNvPr id="5" name="object 5"/>
            <p:cNvSpPr/>
            <p:nvPr/>
          </p:nvSpPr>
          <p:spPr>
            <a:xfrm>
              <a:off x="1872996" y="3019043"/>
              <a:ext cx="8911590" cy="0"/>
            </a:xfrm>
            <a:custGeom>
              <a:avLst/>
              <a:gdLst/>
              <a:ahLst/>
              <a:cxnLst/>
              <a:rect l="l" t="t" r="r" b="b"/>
              <a:pathLst>
                <a:path w="8911590">
                  <a:moveTo>
                    <a:pt x="0" y="0"/>
                  </a:moveTo>
                  <a:lnTo>
                    <a:pt x="8911463" y="0"/>
                  </a:lnTo>
                </a:path>
              </a:pathLst>
            </a:custGeom>
            <a:ln w="889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2120" y="2877312"/>
              <a:ext cx="299085" cy="277495"/>
            </a:xfrm>
            <a:custGeom>
              <a:avLst/>
              <a:gdLst/>
              <a:ahLst/>
              <a:cxnLst/>
              <a:rect l="l" t="t" r="r" b="b"/>
              <a:pathLst>
                <a:path w="299085" h="277494">
                  <a:moveTo>
                    <a:pt x="149352" y="0"/>
                  </a:moveTo>
                  <a:lnTo>
                    <a:pt x="102168" y="7071"/>
                  </a:lnTo>
                  <a:lnTo>
                    <a:pt x="61173" y="26761"/>
                  </a:lnTo>
                  <a:lnTo>
                    <a:pt x="28834" y="56784"/>
                  </a:lnTo>
                  <a:lnTo>
                    <a:pt x="7619" y="94853"/>
                  </a:lnTo>
                  <a:lnTo>
                    <a:pt x="0" y="138684"/>
                  </a:lnTo>
                  <a:lnTo>
                    <a:pt x="7619" y="182514"/>
                  </a:lnTo>
                  <a:lnTo>
                    <a:pt x="28834" y="220583"/>
                  </a:lnTo>
                  <a:lnTo>
                    <a:pt x="61173" y="250606"/>
                  </a:lnTo>
                  <a:lnTo>
                    <a:pt x="102168" y="270296"/>
                  </a:lnTo>
                  <a:lnTo>
                    <a:pt x="149352" y="277367"/>
                  </a:lnTo>
                  <a:lnTo>
                    <a:pt x="196535" y="270296"/>
                  </a:lnTo>
                  <a:lnTo>
                    <a:pt x="237530" y="250606"/>
                  </a:lnTo>
                  <a:lnTo>
                    <a:pt x="269869" y="220583"/>
                  </a:lnTo>
                  <a:lnTo>
                    <a:pt x="291084" y="182514"/>
                  </a:lnTo>
                  <a:lnTo>
                    <a:pt x="298704" y="138684"/>
                  </a:lnTo>
                  <a:lnTo>
                    <a:pt x="291084" y="94853"/>
                  </a:lnTo>
                  <a:lnTo>
                    <a:pt x="269869" y="56784"/>
                  </a:lnTo>
                  <a:lnTo>
                    <a:pt x="237530" y="26761"/>
                  </a:lnTo>
                  <a:lnTo>
                    <a:pt x="196535" y="7071"/>
                  </a:lnTo>
                  <a:lnTo>
                    <a:pt x="1493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22120" y="2877312"/>
              <a:ext cx="299085" cy="277495"/>
            </a:xfrm>
            <a:custGeom>
              <a:avLst/>
              <a:gdLst/>
              <a:ahLst/>
              <a:cxnLst/>
              <a:rect l="l" t="t" r="r" b="b"/>
              <a:pathLst>
                <a:path w="299085" h="277494">
                  <a:moveTo>
                    <a:pt x="0" y="138684"/>
                  </a:moveTo>
                  <a:lnTo>
                    <a:pt x="7619" y="94853"/>
                  </a:lnTo>
                  <a:lnTo>
                    <a:pt x="28834" y="56784"/>
                  </a:lnTo>
                  <a:lnTo>
                    <a:pt x="61173" y="26761"/>
                  </a:lnTo>
                  <a:lnTo>
                    <a:pt x="102168" y="7071"/>
                  </a:lnTo>
                  <a:lnTo>
                    <a:pt x="149352" y="0"/>
                  </a:lnTo>
                  <a:lnTo>
                    <a:pt x="196535" y="7071"/>
                  </a:lnTo>
                  <a:lnTo>
                    <a:pt x="237530" y="26761"/>
                  </a:lnTo>
                  <a:lnTo>
                    <a:pt x="269869" y="56784"/>
                  </a:lnTo>
                  <a:lnTo>
                    <a:pt x="291084" y="94853"/>
                  </a:lnTo>
                  <a:lnTo>
                    <a:pt x="298704" y="138684"/>
                  </a:lnTo>
                  <a:lnTo>
                    <a:pt x="291084" y="182514"/>
                  </a:lnTo>
                  <a:lnTo>
                    <a:pt x="269869" y="220583"/>
                  </a:lnTo>
                  <a:lnTo>
                    <a:pt x="237530" y="250606"/>
                  </a:lnTo>
                  <a:lnTo>
                    <a:pt x="196535" y="270296"/>
                  </a:lnTo>
                  <a:lnTo>
                    <a:pt x="149352" y="277367"/>
                  </a:lnTo>
                  <a:lnTo>
                    <a:pt x="102168" y="270296"/>
                  </a:lnTo>
                  <a:lnTo>
                    <a:pt x="61173" y="250606"/>
                  </a:lnTo>
                  <a:lnTo>
                    <a:pt x="28834" y="220583"/>
                  </a:lnTo>
                  <a:lnTo>
                    <a:pt x="7619" y="182514"/>
                  </a:lnTo>
                  <a:lnTo>
                    <a:pt x="0" y="138684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5531" y="1781429"/>
              <a:ext cx="1097026" cy="10604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034528" y="2877312"/>
              <a:ext cx="299085" cy="277495"/>
            </a:xfrm>
            <a:custGeom>
              <a:avLst/>
              <a:gdLst/>
              <a:ahLst/>
              <a:cxnLst/>
              <a:rect l="l" t="t" r="r" b="b"/>
              <a:pathLst>
                <a:path w="299084" h="277494">
                  <a:moveTo>
                    <a:pt x="149351" y="0"/>
                  </a:moveTo>
                  <a:lnTo>
                    <a:pt x="102168" y="7071"/>
                  </a:lnTo>
                  <a:lnTo>
                    <a:pt x="61173" y="26761"/>
                  </a:lnTo>
                  <a:lnTo>
                    <a:pt x="28834" y="56784"/>
                  </a:lnTo>
                  <a:lnTo>
                    <a:pt x="7620" y="94853"/>
                  </a:lnTo>
                  <a:lnTo>
                    <a:pt x="0" y="138684"/>
                  </a:lnTo>
                  <a:lnTo>
                    <a:pt x="7620" y="182514"/>
                  </a:lnTo>
                  <a:lnTo>
                    <a:pt x="28834" y="220583"/>
                  </a:lnTo>
                  <a:lnTo>
                    <a:pt x="61173" y="250606"/>
                  </a:lnTo>
                  <a:lnTo>
                    <a:pt x="102168" y="270296"/>
                  </a:lnTo>
                  <a:lnTo>
                    <a:pt x="149351" y="277367"/>
                  </a:lnTo>
                  <a:lnTo>
                    <a:pt x="196535" y="270296"/>
                  </a:lnTo>
                  <a:lnTo>
                    <a:pt x="237530" y="250606"/>
                  </a:lnTo>
                  <a:lnTo>
                    <a:pt x="269869" y="220583"/>
                  </a:lnTo>
                  <a:lnTo>
                    <a:pt x="291083" y="182514"/>
                  </a:lnTo>
                  <a:lnTo>
                    <a:pt x="298703" y="138684"/>
                  </a:lnTo>
                  <a:lnTo>
                    <a:pt x="291083" y="94853"/>
                  </a:lnTo>
                  <a:lnTo>
                    <a:pt x="269869" y="56784"/>
                  </a:lnTo>
                  <a:lnTo>
                    <a:pt x="237530" y="26761"/>
                  </a:lnTo>
                  <a:lnTo>
                    <a:pt x="196535" y="7071"/>
                  </a:lnTo>
                  <a:lnTo>
                    <a:pt x="1493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34528" y="2877312"/>
              <a:ext cx="299085" cy="277495"/>
            </a:xfrm>
            <a:custGeom>
              <a:avLst/>
              <a:gdLst/>
              <a:ahLst/>
              <a:cxnLst/>
              <a:rect l="l" t="t" r="r" b="b"/>
              <a:pathLst>
                <a:path w="299084" h="277494">
                  <a:moveTo>
                    <a:pt x="0" y="138684"/>
                  </a:moveTo>
                  <a:lnTo>
                    <a:pt x="7620" y="94853"/>
                  </a:lnTo>
                  <a:lnTo>
                    <a:pt x="28834" y="56784"/>
                  </a:lnTo>
                  <a:lnTo>
                    <a:pt x="61173" y="26761"/>
                  </a:lnTo>
                  <a:lnTo>
                    <a:pt x="102168" y="7071"/>
                  </a:lnTo>
                  <a:lnTo>
                    <a:pt x="149351" y="0"/>
                  </a:lnTo>
                  <a:lnTo>
                    <a:pt x="196535" y="7071"/>
                  </a:lnTo>
                  <a:lnTo>
                    <a:pt x="237530" y="26761"/>
                  </a:lnTo>
                  <a:lnTo>
                    <a:pt x="269869" y="56784"/>
                  </a:lnTo>
                  <a:lnTo>
                    <a:pt x="291083" y="94853"/>
                  </a:lnTo>
                  <a:lnTo>
                    <a:pt x="298703" y="138684"/>
                  </a:lnTo>
                  <a:lnTo>
                    <a:pt x="291083" y="182514"/>
                  </a:lnTo>
                  <a:lnTo>
                    <a:pt x="269869" y="220583"/>
                  </a:lnTo>
                  <a:lnTo>
                    <a:pt x="237530" y="250606"/>
                  </a:lnTo>
                  <a:lnTo>
                    <a:pt x="196535" y="270296"/>
                  </a:lnTo>
                  <a:lnTo>
                    <a:pt x="149351" y="277367"/>
                  </a:lnTo>
                  <a:lnTo>
                    <a:pt x="102168" y="270296"/>
                  </a:lnTo>
                  <a:lnTo>
                    <a:pt x="61173" y="250606"/>
                  </a:lnTo>
                  <a:lnTo>
                    <a:pt x="28834" y="220583"/>
                  </a:lnTo>
                  <a:lnTo>
                    <a:pt x="7620" y="182514"/>
                  </a:lnTo>
                  <a:lnTo>
                    <a:pt x="0" y="138684"/>
                  </a:lnTo>
                  <a:close/>
                </a:path>
              </a:pathLst>
            </a:custGeom>
            <a:ln w="126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1126" y="1407160"/>
              <a:ext cx="2550922" cy="17599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26298" y="1172083"/>
              <a:ext cx="1556766" cy="173543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29327" y="2877312"/>
              <a:ext cx="299085" cy="277495"/>
            </a:xfrm>
            <a:custGeom>
              <a:avLst/>
              <a:gdLst/>
              <a:ahLst/>
              <a:cxnLst/>
              <a:rect l="l" t="t" r="r" b="b"/>
              <a:pathLst>
                <a:path w="299085" h="277494">
                  <a:moveTo>
                    <a:pt x="149351" y="0"/>
                  </a:moveTo>
                  <a:lnTo>
                    <a:pt x="102168" y="7071"/>
                  </a:lnTo>
                  <a:lnTo>
                    <a:pt x="61173" y="26761"/>
                  </a:lnTo>
                  <a:lnTo>
                    <a:pt x="28834" y="56784"/>
                  </a:lnTo>
                  <a:lnTo>
                    <a:pt x="7620" y="94853"/>
                  </a:lnTo>
                  <a:lnTo>
                    <a:pt x="0" y="138684"/>
                  </a:lnTo>
                  <a:lnTo>
                    <a:pt x="7619" y="182514"/>
                  </a:lnTo>
                  <a:lnTo>
                    <a:pt x="28834" y="220583"/>
                  </a:lnTo>
                  <a:lnTo>
                    <a:pt x="61173" y="250606"/>
                  </a:lnTo>
                  <a:lnTo>
                    <a:pt x="102168" y="270296"/>
                  </a:lnTo>
                  <a:lnTo>
                    <a:pt x="149351" y="277367"/>
                  </a:lnTo>
                  <a:lnTo>
                    <a:pt x="196535" y="270296"/>
                  </a:lnTo>
                  <a:lnTo>
                    <a:pt x="237530" y="250606"/>
                  </a:lnTo>
                  <a:lnTo>
                    <a:pt x="269869" y="220583"/>
                  </a:lnTo>
                  <a:lnTo>
                    <a:pt x="291084" y="182514"/>
                  </a:lnTo>
                  <a:lnTo>
                    <a:pt x="298704" y="138684"/>
                  </a:lnTo>
                  <a:lnTo>
                    <a:pt x="291084" y="94853"/>
                  </a:lnTo>
                  <a:lnTo>
                    <a:pt x="269869" y="56784"/>
                  </a:lnTo>
                  <a:lnTo>
                    <a:pt x="237530" y="26761"/>
                  </a:lnTo>
                  <a:lnTo>
                    <a:pt x="196535" y="7071"/>
                  </a:lnTo>
                  <a:lnTo>
                    <a:pt x="1493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9327" y="2877312"/>
              <a:ext cx="299085" cy="277495"/>
            </a:xfrm>
            <a:custGeom>
              <a:avLst/>
              <a:gdLst/>
              <a:ahLst/>
              <a:cxnLst/>
              <a:rect l="l" t="t" r="r" b="b"/>
              <a:pathLst>
                <a:path w="299085" h="277494">
                  <a:moveTo>
                    <a:pt x="0" y="138684"/>
                  </a:moveTo>
                  <a:lnTo>
                    <a:pt x="7620" y="94853"/>
                  </a:lnTo>
                  <a:lnTo>
                    <a:pt x="28834" y="56784"/>
                  </a:lnTo>
                  <a:lnTo>
                    <a:pt x="61173" y="26761"/>
                  </a:lnTo>
                  <a:lnTo>
                    <a:pt x="102168" y="7071"/>
                  </a:lnTo>
                  <a:lnTo>
                    <a:pt x="149351" y="0"/>
                  </a:lnTo>
                  <a:lnTo>
                    <a:pt x="196535" y="7071"/>
                  </a:lnTo>
                  <a:lnTo>
                    <a:pt x="237530" y="26761"/>
                  </a:lnTo>
                  <a:lnTo>
                    <a:pt x="269869" y="56784"/>
                  </a:lnTo>
                  <a:lnTo>
                    <a:pt x="291084" y="94853"/>
                  </a:lnTo>
                  <a:lnTo>
                    <a:pt x="298704" y="138684"/>
                  </a:lnTo>
                  <a:lnTo>
                    <a:pt x="291084" y="182514"/>
                  </a:lnTo>
                  <a:lnTo>
                    <a:pt x="269869" y="220583"/>
                  </a:lnTo>
                  <a:lnTo>
                    <a:pt x="237530" y="250606"/>
                  </a:lnTo>
                  <a:lnTo>
                    <a:pt x="196535" y="270296"/>
                  </a:lnTo>
                  <a:lnTo>
                    <a:pt x="149351" y="277367"/>
                  </a:lnTo>
                  <a:lnTo>
                    <a:pt x="102168" y="270296"/>
                  </a:lnTo>
                  <a:lnTo>
                    <a:pt x="61173" y="250606"/>
                  </a:lnTo>
                  <a:lnTo>
                    <a:pt x="28834" y="220583"/>
                  </a:lnTo>
                  <a:lnTo>
                    <a:pt x="7619" y="182514"/>
                  </a:lnTo>
                  <a:lnTo>
                    <a:pt x="0" y="138684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3340" y="4418075"/>
              <a:ext cx="6989445" cy="0"/>
            </a:xfrm>
            <a:custGeom>
              <a:avLst/>
              <a:gdLst/>
              <a:ahLst/>
              <a:cxnLst/>
              <a:rect l="l" t="t" r="r" b="b"/>
              <a:pathLst>
                <a:path w="6989445">
                  <a:moveTo>
                    <a:pt x="0" y="0"/>
                  </a:moveTo>
                  <a:lnTo>
                    <a:pt x="6989444" y="0"/>
                  </a:lnTo>
                </a:path>
              </a:pathLst>
            </a:custGeom>
            <a:ln w="889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8266" y="1471295"/>
              <a:ext cx="1530731" cy="302437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676388" y="5725667"/>
              <a:ext cx="3193415" cy="0"/>
            </a:xfrm>
            <a:custGeom>
              <a:avLst/>
              <a:gdLst/>
              <a:ahLst/>
              <a:cxnLst/>
              <a:rect l="l" t="t" r="r" b="b"/>
              <a:pathLst>
                <a:path w="3193415">
                  <a:moveTo>
                    <a:pt x="0" y="0"/>
                  </a:moveTo>
                  <a:lnTo>
                    <a:pt x="3192906" y="0"/>
                  </a:lnTo>
                </a:path>
              </a:pathLst>
            </a:custGeom>
            <a:ln w="88900">
              <a:solidFill>
                <a:srgbClr val="D0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91172" y="3019043"/>
              <a:ext cx="627380" cy="2742565"/>
            </a:xfrm>
            <a:custGeom>
              <a:avLst/>
              <a:gdLst/>
              <a:ahLst/>
              <a:cxnLst/>
              <a:rect l="l" t="t" r="r" b="b"/>
              <a:pathLst>
                <a:path w="627379" h="2742565">
                  <a:moveTo>
                    <a:pt x="626999" y="2742425"/>
                  </a:moveTo>
                  <a:lnTo>
                    <a:pt x="0" y="0"/>
                  </a:lnTo>
                </a:path>
              </a:pathLst>
            </a:custGeom>
            <a:ln w="88900">
              <a:solidFill>
                <a:srgbClr val="D0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33946" y="1401953"/>
              <a:ext cx="1447089" cy="175907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495800" y="4264152"/>
              <a:ext cx="299085" cy="277495"/>
            </a:xfrm>
            <a:custGeom>
              <a:avLst/>
              <a:gdLst/>
              <a:ahLst/>
              <a:cxnLst/>
              <a:rect l="l" t="t" r="r" b="b"/>
              <a:pathLst>
                <a:path w="299085" h="277495">
                  <a:moveTo>
                    <a:pt x="149351" y="0"/>
                  </a:moveTo>
                  <a:lnTo>
                    <a:pt x="102168" y="7071"/>
                  </a:lnTo>
                  <a:lnTo>
                    <a:pt x="61173" y="26761"/>
                  </a:lnTo>
                  <a:lnTo>
                    <a:pt x="28834" y="56784"/>
                  </a:lnTo>
                  <a:lnTo>
                    <a:pt x="7620" y="94853"/>
                  </a:lnTo>
                  <a:lnTo>
                    <a:pt x="0" y="138684"/>
                  </a:lnTo>
                  <a:lnTo>
                    <a:pt x="7620" y="182514"/>
                  </a:lnTo>
                  <a:lnTo>
                    <a:pt x="28834" y="220583"/>
                  </a:lnTo>
                  <a:lnTo>
                    <a:pt x="61173" y="250606"/>
                  </a:lnTo>
                  <a:lnTo>
                    <a:pt x="102168" y="270296"/>
                  </a:lnTo>
                  <a:lnTo>
                    <a:pt x="149351" y="277368"/>
                  </a:lnTo>
                  <a:lnTo>
                    <a:pt x="196535" y="270296"/>
                  </a:lnTo>
                  <a:lnTo>
                    <a:pt x="237530" y="250606"/>
                  </a:lnTo>
                  <a:lnTo>
                    <a:pt x="269869" y="220583"/>
                  </a:lnTo>
                  <a:lnTo>
                    <a:pt x="291083" y="182514"/>
                  </a:lnTo>
                  <a:lnTo>
                    <a:pt x="298703" y="138684"/>
                  </a:lnTo>
                  <a:lnTo>
                    <a:pt x="291083" y="94853"/>
                  </a:lnTo>
                  <a:lnTo>
                    <a:pt x="269869" y="56784"/>
                  </a:lnTo>
                  <a:lnTo>
                    <a:pt x="237530" y="26761"/>
                  </a:lnTo>
                  <a:lnTo>
                    <a:pt x="196535" y="7071"/>
                  </a:lnTo>
                  <a:lnTo>
                    <a:pt x="1493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95800" y="4264152"/>
              <a:ext cx="299085" cy="277495"/>
            </a:xfrm>
            <a:custGeom>
              <a:avLst/>
              <a:gdLst/>
              <a:ahLst/>
              <a:cxnLst/>
              <a:rect l="l" t="t" r="r" b="b"/>
              <a:pathLst>
                <a:path w="299085" h="277495">
                  <a:moveTo>
                    <a:pt x="0" y="138684"/>
                  </a:moveTo>
                  <a:lnTo>
                    <a:pt x="7620" y="94853"/>
                  </a:lnTo>
                  <a:lnTo>
                    <a:pt x="28834" y="56784"/>
                  </a:lnTo>
                  <a:lnTo>
                    <a:pt x="61173" y="26761"/>
                  </a:lnTo>
                  <a:lnTo>
                    <a:pt x="102168" y="7071"/>
                  </a:lnTo>
                  <a:lnTo>
                    <a:pt x="149351" y="0"/>
                  </a:lnTo>
                  <a:lnTo>
                    <a:pt x="196535" y="7071"/>
                  </a:lnTo>
                  <a:lnTo>
                    <a:pt x="237530" y="26761"/>
                  </a:lnTo>
                  <a:lnTo>
                    <a:pt x="269869" y="56784"/>
                  </a:lnTo>
                  <a:lnTo>
                    <a:pt x="291083" y="94853"/>
                  </a:lnTo>
                  <a:lnTo>
                    <a:pt x="298703" y="138684"/>
                  </a:lnTo>
                  <a:lnTo>
                    <a:pt x="291083" y="182514"/>
                  </a:lnTo>
                  <a:lnTo>
                    <a:pt x="269869" y="220583"/>
                  </a:lnTo>
                  <a:lnTo>
                    <a:pt x="237530" y="250606"/>
                  </a:lnTo>
                  <a:lnTo>
                    <a:pt x="196535" y="270296"/>
                  </a:lnTo>
                  <a:lnTo>
                    <a:pt x="149351" y="277368"/>
                  </a:lnTo>
                  <a:lnTo>
                    <a:pt x="102168" y="270296"/>
                  </a:lnTo>
                  <a:lnTo>
                    <a:pt x="61173" y="250606"/>
                  </a:lnTo>
                  <a:lnTo>
                    <a:pt x="28834" y="220583"/>
                  </a:lnTo>
                  <a:lnTo>
                    <a:pt x="7620" y="182514"/>
                  </a:lnTo>
                  <a:lnTo>
                    <a:pt x="0" y="138684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96714" y="3558540"/>
              <a:ext cx="815339" cy="77343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861304" y="4279391"/>
              <a:ext cx="302260" cy="280670"/>
            </a:xfrm>
            <a:custGeom>
              <a:avLst/>
              <a:gdLst/>
              <a:ahLst/>
              <a:cxnLst/>
              <a:rect l="l" t="t" r="r" b="b"/>
              <a:pathLst>
                <a:path w="302260" h="280670">
                  <a:moveTo>
                    <a:pt x="150875" y="0"/>
                  </a:moveTo>
                  <a:lnTo>
                    <a:pt x="103193" y="7144"/>
                  </a:lnTo>
                  <a:lnTo>
                    <a:pt x="61776" y="27041"/>
                  </a:lnTo>
                  <a:lnTo>
                    <a:pt x="29114" y="57387"/>
                  </a:lnTo>
                  <a:lnTo>
                    <a:pt x="7693" y="95877"/>
                  </a:lnTo>
                  <a:lnTo>
                    <a:pt x="0" y="140207"/>
                  </a:lnTo>
                  <a:lnTo>
                    <a:pt x="7693" y="184538"/>
                  </a:lnTo>
                  <a:lnTo>
                    <a:pt x="29114" y="223028"/>
                  </a:lnTo>
                  <a:lnTo>
                    <a:pt x="61776" y="253374"/>
                  </a:lnTo>
                  <a:lnTo>
                    <a:pt x="103193" y="273271"/>
                  </a:lnTo>
                  <a:lnTo>
                    <a:pt x="150875" y="280415"/>
                  </a:lnTo>
                  <a:lnTo>
                    <a:pt x="198558" y="273271"/>
                  </a:lnTo>
                  <a:lnTo>
                    <a:pt x="239975" y="253374"/>
                  </a:lnTo>
                  <a:lnTo>
                    <a:pt x="272637" y="223028"/>
                  </a:lnTo>
                  <a:lnTo>
                    <a:pt x="294058" y="184538"/>
                  </a:lnTo>
                  <a:lnTo>
                    <a:pt x="301751" y="140207"/>
                  </a:lnTo>
                  <a:lnTo>
                    <a:pt x="294058" y="95877"/>
                  </a:lnTo>
                  <a:lnTo>
                    <a:pt x="272637" y="57387"/>
                  </a:lnTo>
                  <a:lnTo>
                    <a:pt x="239975" y="27041"/>
                  </a:lnTo>
                  <a:lnTo>
                    <a:pt x="198558" y="7144"/>
                  </a:lnTo>
                  <a:lnTo>
                    <a:pt x="150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61304" y="4279391"/>
              <a:ext cx="302260" cy="280670"/>
            </a:xfrm>
            <a:custGeom>
              <a:avLst/>
              <a:gdLst/>
              <a:ahLst/>
              <a:cxnLst/>
              <a:rect l="l" t="t" r="r" b="b"/>
              <a:pathLst>
                <a:path w="302260" h="280670">
                  <a:moveTo>
                    <a:pt x="0" y="140207"/>
                  </a:moveTo>
                  <a:lnTo>
                    <a:pt x="7693" y="95877"/>
                  </a:lnTo>
                  <a:lnTo>
                    <a:pt x="29114" y="57387"/>
                  </a:lnTo>
                  <a:lnTo>
                    <a:pt x="61776" y="27041"/>
                  </a:lnTo>
                  <a:lnTo>
                    <a:pt x="103193" y="7144"/>
                  </a:lnTo>
                  <a:lnTo>
                    <a:pt x="150875" y="0"/>
                  </a:lnTo>
                  <a:lnTo>
                    <a:pt x="198558" y="7144"/>
                  </a:lnTo>
                  <a:lnTo>
                    <a:pt x="239975" y="27041"/>
                  </a:lnTo>
                  <a:lnTo>
                    <a:pt x="272637" y="57387"/>
                  </a:lnTo>
                  <a:lnTo>
                    <a:pt x="294058" y="95877"/>
                  </a:lnTo>
                  <a:lnTo>
                    <a:pt x="301751" y="140207"/>
                  </a:lnTo>
                  <a:lnTo>
                    <a:pt x="294058" y="184538"/>
                  </a:lnTo>
                  <a:lnTo>
                    <a:pt x="272637" y="223028"/>
                  </a:lnTo>
                  <a:lnTo>
                    <a:pt x="239975" y="253374"/>
                  </a:lnTo>
                  <a:lnTo>
                    <a:pt x="198558" y="273271"/>
                  </a:lnTo>
                  <a:lnTo>
                    <a:pt x="150875" y="280415"/>
                  </a:lnTo>
                  <a:lnTo>
                    <a:pt x="103193" y="273271"/>
                  </a:lnTo>
                  <a:lnTo>
                    <a:pt x="61776" y="253374"/>
                  </a:lnTo>
                  <a:lnTo>
                    <a:pt x="29114" y="223028"/>
                  </a:lnTo>
                  <a:lnTo>
                    <a:pt x="7693" y="184538"/>
                  </a:lnTo>
                  <a:lnTo>
                    <a:pt x="0" y="140207"/>
                  </a:lnTo>
                  <a:close/>
                </a:path>
              </a:pathLst>
            </a:custGeom>
            <a:ln w="126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97142" y="3570350"/>
              <a:ext cx="751484" cy="72072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458200" y="4273296"/>
              <a:ext cx="299085" cy="280670"/>
            </a:xfrm>
            <a:custGeom>
              <a:avLst/>
              <a:gdLst/>
              <a:ahLst/>
              <a:cxnLst/>
              <a:rect l="l" t="t" r="r" b="b"/>
              <a:pathLst>
                <a:path w="299084" h="280670">
                  <a:moveTo>
                    <a:pt x="149351" y="0"/>
                  </a:moveTo>
                  <a:lnTo>
                    <a:pt x="102168" y="7144"/>
                  </a:lnTo>
                  <a:lnTo>
                    <a:pt x="61173" y="27041"/>
                  </a:lnTo>
                  <a:lnTo>
                    <a:pt x="28834" y="57387"/>
                  </a:lnTo>
                  <a:lnTo>
                    <a:pt x="7620" y="95877"/>
                  </a:lnTo>
                  <a:lnTo>
                    <a:pt x="0" y="140207"/>
                  </a:lnTo>
                  <a:lnTo>
                    <a:pt x="7620" y="184538"/>
                  </a:lnTo>
                  <a:lnTo>
                    <a:pt x="28834" y="223028"/>
                  </a:lnTo>
                  <a:lnTo>
                    <a:pt x="61173" y="253374"/>
                  </a:lnTo>
                  <a:lnTo>
                    <a:pt x="102168" y="273271"/>
                  </a:lnTo>
                  <a:lnTo>
                    <a:pt x="149351" y="280415"/>
                  </a:lnTo>
                  <a:lnTo>
                    <a:pt x="196535" y="273271"/>
                  </a:lnTo>
                  <a:lnTo>
                    <a:pt x="237530" y="253374"/>
                  </a:lnTo>
                  <a:lnTo>
                    <a:pt x="269869" y="223028"/>
                  </a:lnTo>
                  <a:lnTo>
                    <a:pt x="291083" y="184538"/>
                  </a:lnTo>
                  <a:lnTo>
                    <a:pt x="298703" y="140207"/>
                  </a:lnTo>
                  <a:lnTo>
                    <a:pt x="291083" y="95877"/>
                  </a:lnTo>
                  <a:lnTo>
                    <a:pt x="269869" y="57387"/>
                  </a:lnTo>
                  <a:lnTo>
                    <a:pt x="237530" y="27041"/>
                  </a:lnTo>
                  <a:lnTo>
                    <a:pt x="196535" y="7144"/>
                  </a:lnTo>
                  <a:lnTo>
                    <a:pt x="1493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58200" y="4273296"/>
              <a:ext cx="299085" cy="280670"/>
            </a:xfrm>
            <a:custGeom>
              <a:avLst/>
              <a:gdLst/>
              <a:ahLst/>
              <a:cxnLst/>
              <a:rect l="l" t="t" r="r" b="b"/>
              <a:pathLst>
                <a:path w="299084" h="280670">
                  <a:moveTo>
                    <a:pt x="0" y="140207"/>
                  </a:moveTo>
                  <a:lnTo>
                    <a:pt x="7620" y="95877"/>
                  </a:lnTo>
                  <a:lnTo>
                    <a:pt x="28834" y="57387"/>
                  </a:lnTo>
                  <a:lnTo>
                    <a:pt x="61173" y="27041"/>
                  </a:lnTo>
                  <a:lnTo>
                    <a:pt x="102168" y="7144"/>
                  </a:lnTo>
                  <a:lnTo>
                    <a:pt x="149351" y="0"/>
                  </a:lnTo>
                  <a:lnTo>
                    <a:pt x="196535" y="7144"/>
                  </a:lnTo>
                  <a:lnTo>
                    <a:pt x="237530" y="27041"/>
                  </a:lnTo>
                  <a:lnTo>
                    <a:pt x="269869" y="57387"/>
                  </a:lnTo>
                  <a:lnTo>
                    <a:pt x="291083" y="95877"/>
                  </a:lnTo>
                  <a:lnTo>
                    <a:pt x="298703" y="140207"/>
                  </a:lnTo>
                  <a:lnTo>
                    <a:pt x="291083" y="184538"/>
                  </a:lnTo>
                  <a:lnTo>
                    <a:pt x="269869" y="223028"/>
                  </a:lnTo>
                  <a:lnTo>
                    <a:pt x="237530" y="253374"/>
                  </a:lnTo>
                  <a:lnTo>
                    <a:pt x="196535" y="273271"/>
                  </a:lnTo>
                  <a:lnTo>
                    <a:pt x="149351" y="280415"/>
                  </a:lnTo>
                  <a:lnTo>
                    <a:pt x="102168" y="273271"/>
                  </a:lnTo>
                  <a:lnTo>
                    <a:pt x="61173" y="253374"/>
                  </a:lnTo>
                  <a:lnTo>
                    <a:pt x="28834" y="223028"/>
                  </a:lnTo>
                  <a:lnTo>
                    <a:pt x="7620" y="184538"/>
                  </a:lnTo>
                  <a:lnTo>
                    <a:pt x="0" y="140207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19058" y="3594227"/>
              <a:ext cx="724789" cy="68922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272015" y="5574792"/>
              <a:ext cx="299085" cy="280670"/>
            </a:xfrm>
            <a:custGeom>
              <a:avLst/>
              <a:gdLst/>
              <a:ahLst/>
              <a:cxnLst/>
              <a:rect l="l" t="t" r="r" b="b"/>
              <a:pathLst>
                <a:path w="299084" h="280670">
                  <a:moveTo>
                    <a:pt x="149351" y="0"/>
                  </a:moveTo>
                  <a:lnTo>
                    <a:pt x="102168" y="7148"/>
                  </a:lnTo>
                  <a:lnTo>
                    <a:pt x="61173" y="27052"/>
                  </a:lnTo>
                  <a:lnTo>
                    <a:pt x="28834" y="57404"/>
                  </a:lnTo>
                  <a:lnTo>
                    <a:pt x="7620" y="95892"/>
                  </a:lnTo>
                  <a:lnTo>
                    <a:pt x="0" y="140208"/>
                  </a:lnTo>
                  <a:lnTo>
                    <a:pt x="7620" y="184523"/>
                  </a:lnTo>
                  <a:lnTo>
                    <a:pt x="28834" y="223011"/>
                  </a:lnTo>
                  <a:lnTo>
                    <a:pt x="61173" y="253363"/>
                  </a:lnTo>
                  <a:lnTo>
                    <a:pt x="102168" y="273267"/>
                  </a:lnTo>
                  <a:lnTo>
                    <a:pt x="149351" y="280416"/>
                  </a:lnTo>
                  <a:lnTo>
                    <a:pt x="196535" y="273267"/>
                  </a:lnTo>
                  <a:lnTo>
                    <a:pt x="237530" y="253363"/>
                  </a:lnTo>
                  <a:lnTo>
                    <a:pt x="269869" y="223011"/>
                  </a:lnTo>
                  <a:lnTo>
                    <a:pt x="291083" y="184523"/>
                  </a:lnTo>
                  <a:lnTo>
                    <a:pt x="298703" y="140208"/>
                  </a:lnTo>
                  <a:lnTo>
                    <a:pt x="291083" y="95892"/>
                  </a:lnTo>
                  <a:lnTo>
                    <a:pt x="269869" y="57404"/>
                  </a:lnTo>
                  <a:lnTo>
                    <a:pt x="237530" y="27052"/>
                  </a:lnTo>
                  <a:lnTo>
                    <a:pt x="196535" y="7148"/>
                  </a:lnTo>
                  <a:lnTo>
                    <a:pt x="1493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272015" y="5574792"/>
              <a:ext cx="299085" cy="280670"/>
            </a:xfrm>
            <a:custGeom>
              <a:avLst/>
              <a:gdLst/>
              <a:ahLst/>
              <a:cxnLst/>
              <a:rect l="l" t="t" r="r" b="b"/>
              <a:pathLst>
                <a:path w="299084" h="280670">
                  <a:moveTo>
                    <a:pt x="0" y="140208"/>
                  </a:moveTo>
                  <a:lnTo>
                    <a:pt x="7620" y="95892"/>
                  </a:lnTo>
                  <a:lnTo>
                    <a:pt x="28834" y="57404"/>
                  </a:lnTo>
                  <a:lnTo>
                    <a:pt x="61173" y="27052"/>
                  </a:lnTo>
                  <a:lnTo>
                    <a:pt x="102168" y="7148"/>
                  </a:lnTo>
                  <a:lnTo>
                    <a:pt x="149351" y="0"/>
                  </a:lnTo>
                  <a:lnTo>
                    <a:pt x="196535" y="7148"/>
                  </a:lnTo>
                  <a:lnTo>
                    <a:pt x="237530" y="27052"/>
                  </a:lnTo>
                  <a:lnTo>
                    <a:pt x="269869" y="57404"/>
                  </a:lnTo>
                  <a:lnTo>
                    <a:pt x="291083" y="95892"/>
                  </a:lnTo>
                  <a:lnTo>
                    <a:pt x="298703" y="140208"/>
                  </a:lnTo>
                  <a:lnTo>
                    <a:pt x="291083" y="184523"/>
                  </a:lnTo>
                  <a:lnTo>
                    <a:pt x="269869" y="223011"/>
                  </a:lnTo>
                  <a:lnTo>
                    <a:pt x="237530" y="253363"/>
                  </a:lnTo>
                  <a:lnTo>
                    <a:pt x="196535" y="273267"/>
                  </a:lnTo>
                  <a:lnTo>
                    <a:pt x="149351" y="280416"/>
                  </a:lnTo>
                  <a:lnTo>
                    <a:pt x="102168" y="273267"/>
                  </a:lnTo>
                  <a:lnTo>
                    <a:pt x="61173" y="253363"/>
                  </a:lnTo>
                  <a:lnTo>
                    <a:pt x="28834" y="223011"/>
                  </a:lnTo>
                  <a:lnTo>
                    <a:pt x="7620" y="184523"/>
                  </a:lnTo>
                  <a:lnTo>
                    <a:pt x="0" y="140208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79110" y="4871135"/>
              <a:ext cx="808016" cy="773429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634695" y="2785364"/>
            <a:ext cx="914400" cy="61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ts val="2675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Master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1955"/>
              </a:lnSpc>
            </a:pPr>
            <a:r>
              <a:rPr sz="1800" i="1" dirty="0">
                <a:latin typeface="Calibri"/>
                <a:cs typeface="Calibri"/>
              </a:rPr>
              <a:t>(branch)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22854" y="4138041"/>
            <a:ext cx="81280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>
              <a:lnSpc>
                <a:spcPts val="2665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1.x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1945"/>
              </a:lnSpc>
            </a:pPr>
            <a:r>
              <a:rPr sz="1800" i="1" dirty="0">
                <a:latin typeface="Calibri"/>
                <a:cs typeface="Calibri"/>
              </a:rPr>
              <a:t>(branch)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93077" y="5447791"/>
            <a:ext cx="389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2.x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95592" y="5760821"/>
            <a:ext cx="812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alibri"/>
                <a:cs typeface="Calibri"/>
              </a:rPr>
              <a:t>(branch)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135882" y="4629658"/>
            <a:ext cx="1018540" cy="677545"/>
            <a:chOff x="4135882" y="4629658"/>
            <a:chExt cx="1018540" cy="677545"/>
          </a:xfrm>
        </p:grpSpPr>
        <p:sp>
          <p:nvSpPr>
            <p:cNvPr id="37" name="object 37"/>
            <p:cNvSpPr/>
            <p:nvPr/>
          </p:nvSpPr>
          <p:spPr>
            <a:xfrm>
              <a:off x="4142232" y="4636008"/>
              <a:ext cx="1005840" cy="664845"/>
            </a:xfrm>
            <a:custGeom>
              <a:avLst/>
              <a:gdLst/>
              <a:ahLst/>
              <a:cxnLst/>
              <a:rect l="l" t="t" r="r" b="b"/>
              <a:pathLst>
                <a:path w="1005839" h="664845">
                  <a:moveTo>
                    <a:pt x="502919" y="0"/>
                  </a:moveTo>
                  <a:lnTo>
                    <a:pt x="0" y="316357"/>
                  </a:lnTo>
                  <a:lnTo>
                    <a:pt x="251459" y="316357"/>
                  </a:lnTo>
                  <a:lnTo>
                    <a:pt x="251459" y="664464"/>
                  </a:lnTo>
                  <a:lnTo>
                    <a:pt x="754379" y="664464"/>
                  </a:lnTo>
                  <a:lnTo>
                    <a:pt x="754379" y="316357"/>
                  </a:lnTo>
                  <a:lnTo>
                    <a:pt x="1005839" y="316357"/>
                  </a:lnTo>
                  <a:lnTo>
                    <a:pt x="502919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42232" y="4636008"/>
              <a:ext cx="1005840" cy="664845"/>
            </a:xfrm>
            <a:custGeom>
              <a:avLst/>
              <a:gdLst/>
              <a:ahLst/>
              <a:cxnLst/>
              <a:rect l="l" t="t" r="r" b="b"/>
              <a:pathLst>
                <a:path w="1005839" h="664845">
                  <a:moveTo>
                    <a:pt x="0" y="316357"/>
                  </a:moveTo>
                  <a:lnTo>
                    <a:pt x="502919" y="0"/>
                  </a:lnTo>
                  <a:lnTo>
                    <a:pt x="1005839" y="316357"/>
                  </a:lnTo>
                  <a:lnTo>
                    <a:pt x="754379" y="316357"/>
                  </a:lnTo>
                  <a:lnTo>
                    <a:pt x="754379" y="664464"/>
                  </a:lnTo>
                  <a:lnTo>
                    <a:pt x="251459" y="664464"/>
                  </a:lnTo>
                  <a:lnTo>
                    <a:pt x="251459" y="316357"/>
                  </a:lnTo>
                  <a:lnTo>
                    <a:pt x="0" y="316357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407789" y="4738440"/>
            <a:ext cx="475615" cy="864869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12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1.0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i="1" spc="5" dirty="0">
                <a:latin typeface="Calibri"/>
                <a:cs typeface="Calibri"/>
              </a:rPr>
              <a:t>(</a:t>
            </a:r>
            <a:r>
              <a:rPr sz="1800" i="1" spc="-30" dirty="0">
                <a:latin typeface="Calibri"/>
                <a:cs typeface="Calibri"/>
              </a:rPr>
              <a:t>t</a:t>
            </a:r>
            <a:r>
              <a:rPr sz="1800" i="1" spc="5" dirty="0">
                <a:latin typeface="Calibri"/>
                <a:cs typeface="Calibri"/>
              </a:rPr>
              <a:t>ag</a:t>
            </a:r>
            <a:r>
              <a:rPr sz="1800" i="1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113521" y="4647946"/>
            <a:ext cx="1018540" cy="674370"/>
            <a:chOff x="8113521" y="4647946"/>
            <a:chExt cx="1018540" cy="674370"/>
          </a:xfrm>
        </p:grpSpPr>
        <p:sp>
          <p:nvSpPr>
            <p:cNvPr id="41" name="object 41"/>
            <p:cNvSpPr/>
            <p:nvPr/>
          </p:nvSpPr>
          <p:spPr>
            <a:xfrm>
              <a:off x="8119871" y="4654296"/>
              <a:ext cx="1005840" cy="661670"/>
            </a:xfrm>
            <a:custGeom>
              <a:avLst/>
              <a:gdLst/>
              <a:ahLst/>
              <a:cxnLst/>
              <a:rect l="l" t="t" r="r" b="b"/>
              <a:pathLst>
                <a:path w="1005840" h="661670">
                  <a:moveTo>
                    <a:pt x="502920" y="0"/>
                  </a:moveTo>
                  <a:lnTo>
                    <a:pt x="0" y="314959"/>
                  </a:lnTo>
                  <a:lnTo>
                    <a:pt x="251459" y="314959"/>
                  </a:lnTo>
                  <a:lnTo>
                    <a:pt x="251459" y="661415"/>
                  </a:lnTo>
                  <a:lnTo>
                    <a:pt x="754379" y="661415"/>
                  </a:lnTo>
                  <a:lnTo>
                    <a:pt x="754379" y="314959"/>
                  </a:lnTo>
                  <a:lnTo>
                    <a:pt x="1005839" y="314959"/>
                  </a:lnTo>
                  <a:lnTo>
                    <a:pt x="502920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119871" y="4654296"/>
              <a:ext cx="1005840" cy="661670"/>
            </a:xfrm>
            <a:custGeom>
              <a:avLst/>
              <a:gdLst/>
              <a:ahLst/>
              <a:cxnLst/>
              <a:rect l="l" t="t" r="r" b="b"/>
              <a:pathLst>
                <a:path w="1005840" h="661670">
                  <a:moveTo>
                    <a:pt x="0" y="314959"/>
                  </a:moveTo>
                  <a:lnTo>
                    <a:pt x="502920" y="0"/>
                  </a:lnTo>
                  <a:lnTo>
                    <a:pt x="1005839" y="314959"/>
                  </a:lnTo>
                  <a:lnTo>
                    <a:pt x="754379" y="314959"/>
                  </a:lnTo>
                  <a:lnTo>
                    <a:pt x="754379" y="661415"/>
                  </a:lnTo>
                  <a:lnTo>
                    <a:pt x="251459" y="661415"/>
                  </a:lnTo>
                  <a:lnTo>
                    <a:pt x="251459" y="314959"/>
                  </a:lnTo>
                  <a:lnTo>
                    <a:pt x="0" y="3149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386698" y="4771516"/>
            <a:ext cx="476250" cy="83375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112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1.1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800" i="1" spc="5" dirty="0">
                <a:latin typeface="Calibri"/>
                <a:cs typeface="Calibri"/>
              </a:rPr>
              <a:t>(</a:t>
            </a:r>
            <a:r>
              <a:rPr sz="1800" i="1" spc="-30" dirty="0">
                <a:latin typeface="Calibri"/>
                <a:cs typeface="Calibri"/>
              </a:rPr>
              <a:t>t</a:t>
            </a:r>
            <a:r>
              <a:rPr sz="1800" i="1" spc="10" dirty="0">
                <a:latin typeface="Calibri"/>
                <a:cs typeface="Calibri"/>
              </a:rPr>
              <a:t>ag</a:t>
            </a:r>
            <a:r>
              <a:rPr sz="1800" i="1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7263"/>
              <a:ext cx="12191872" cy="4800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17129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840479"/>
              <a:ext cx="12191999" cy="161531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7" y="5388864"/>
              <a:ext cx="12189460" cy="1469390"/>
            </a:xfrm>
            <a:custGeom>
              <a:avLst/>
              <a:gdLst/>
              <a:ahLst/>
              <a:cxnLst/>
              <a:rect l="l" t="t" r="r" b="b"/>
              <a:pathLst>
                <a:path w="12189460" h="1469390">
                  <a:moveTo>
                    <a:pt x="12188952" y="0"/>
                  </a:moveTo>
                  <a:lnTo>
                    <a:pt x="0" y="0"/>
                  </a:lnTo>
                  <a:lnTo>
                    <a:pt x="0" y="1469136"/>
                  </a:lnTo>
                  <a:lnTo>
                    <a:pt x="12188952" y="1469136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3411" y="5507532"/>
            <a:ext cx="32829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00000"/>
                </a:solidFill>
                <a:latin typeface="Calibri Light"/>
                <a:cs typeface="Calibri Light"/>
              </a:rPr>
              <a:t>B</a:t>
            </a:r>
            <a:r>
              <a:rPr sz="4000" b="0" spc="-75" dirty="0">
                <a:solidFill>
                  <a:srgbClr val="000000"/>
                </a:solidFill>
                <a:latin typeface="Calibri Light"/>
                <a:cs typeface="Calibri Light"/>
              </a:rPr>
              <a:t>E</a:t>
            </a:r>
            <a:r>
              <a:rPr sz="4000" b="0" spc="-40" dirty="0">
                <a:solidFill>
                  <a:srgbClr val="000000"/>
                </a:solidFill>
                <a:latin typeface="Calibri Light"/>
                <a:cs typeface="Calibri Light"/>
              </a:rPr>
              <a:t>S</a:t>
            </a:r>
            <a:r>
              <a:rPr sz="4000" b="0" spc="5" dirty="0">
                <a:solidFill>
                  <a:srgbClr val="000000"/>
                </a:solidFill>
                <a:latin typeface="Calibri Light"/>
                <a:cs typeface="Calibri Light"/>
              </a:rPr>
              <a:t>T</a:t>
            </a:r>
            <a:r>
              <a:rPr sz="4000" b="0" spc="-13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000" b="0" spc="-15" dirty="0">
                <a:solidFill>
                  <a:srgbClr val="000000"/>
                </a:solidFill>
                <a:latin typeface="Calibri Light"/>
                <a:cs typeface="Calibri Light"/>
              </a:rPr>
              <a:t>P</a:t>
            </a:r>
            <a:r>
              <a:rPr sz="4000" b="0" spc="-20" dirty="0">
                <a:solidFill>
                  <a:srgbClr val="000000"/>
                </a:solidFill>
                <a:latin typeface="Calibri Light"/>
                <a:cs typeface="Calibri Light"/>
              </a:rPr>
              <a:t>R</a:t>
            </a:r>
            <a:r>
              <a:rPr sz="4000" b="0" spc="-45" dirty="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4000" b="0" dirty="0">
                <a:solidFill>
                  <a:srgbClr val="000000"/>
                </a:solidFill>
                <a:latin typeface="Calibri Light"/>
                <a:cs typeface="Calibri Light"/>
              </a:rPr>
              <a:t>C</a:t>
            </a:r>
            <a:r>
              <a:rPr sz="4000" b="0" spc="-50" dirty="0">
                <a:solidFill>
                  <a:srgbClr val="000000"/>
                </a:solidFill>
                <a:latin typeface="Calibri Light"/>
                <a:cs typeface="Calibri Light"/>
              </a:rPr>
              <a:t>T</a:t>
            </a:r>
            <a:r>
              <a:rPr sz="4000" b="0" spc="-25" dirty="0">
                <a:solidFill>
                  <a:srgbClr val="000000"/>
                </a:solidFill>
                <a:latin typeface="Calibri Light"/>
                <a:cs typeface="Calibri Light"/>
              </a:rPr>
              <a:t>I</a:t>
            </a:r>
            <a:r>
              <a:rPr sz="4000" b="0" spc="-30" dirty="0">
                <a:solidFill>
                  <a:srgbClr val="000000"/>
                </a:solidFill>
                <a:latin typeface="Calibri Light"/>
                <a:cs typeface="Calibri Light"/>
              </a:rPr>
              <a:t>C</a:t>
            </a:r>
            <a:r>
              <a:rPr sz="4000" b="0" spc="-85" dirty="0">
                <a:solidFill>
                  <a:srgbClr val="000000"/>
                </a:solidFill>
                <a:latin typeface="Calibri Light"/>
                <a:cs typeface="Calibri Light"/>
              </a:rPr>
              <a:t>E</a:t>
            </a:r>
            <a:r>
              <a:rPr sz="4000" b="0" dirty="0">
                <a:solidFill>
                  <a:srgbClr val="000000"/>
                </a:solidFill>
                <a:latin typeface="Calibri Light"/>
                <a:cs typeface="Calibri Light"/>
              </a:rPr>
              <a:t>S</a:t>
            </a:r>
            <a:endParaRPr sz="4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49593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BEST PRACTICES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7498" y="1254379"/>
            <a:ext cx="10205720" cy="4424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20" dirty="0">
                <a:latin typeface="Calibri"/>
                <a:cs typeface="Calibri"/>
              </a:rPr>
              <a:t>Write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good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commit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messages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Otherwise,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commit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useless.</a:t>
            </a:r>
            <a:endParaRPr sz="2000" dirty="0">
              <a:latin typeface="Calibri"/>
              <a:cs typeface="Calibri"/>
            </a:endParaRPr>
          </a:p>
          <a:p>
            <a:pPr marL="697865" lvl="1" indent="-229235">
              <a:lnSpc>
                <a:spcPct val="100000"/>
              </a:lnSpc>
              <a:spcBef>
                <a:spcPts val="13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700" spc="-45" dirty="0">
                <a:latin typeface="Calibri"/>
                <a:cs typeface="Calibri"/>
              </a:rPr>
              <a:t>You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should</a:t>
            </a:r>
            <a:r>
              <a:rPr sz="1700" spc="-5" dirty="0">
                <a:latin typeface="Calibri"/>
                <a:cs typeface="Calibri"/>
              </a:rPr>
              <a:t> be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able </a:t>
            </a:r>
            <a:r>
              <a:rPr sz="1700" spc="-10" dirty="0">
                <a:latin typeface="Calibri"/>
                <a:cs typeface="Calibri"/>
              </a:rPr>
              <a:t>to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get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-5" dirty="0">
                <a:latin typeface="Calibri"/>
                <a:cs typeface="Calibri"/>
              </a:rPr>
              <a:t> idea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what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changed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and </a:t>
            </a:r>
            <a:r>
              <a:rPr sz="1700" spc="-10" dirty="0">
                <a:latin typeface="Calibri"/>
                <a:cs typeface="Calibri"/>
              </a:rPr>
              <a:t>why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just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by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looking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at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commit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messages</a:t>
            </a:r>
            <a:endParaRPr sz="17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14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Commit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related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changes</a:t>
            </a:r>
            <a:endParaRPr sz="2000" dirty="0">
              <a:latin typeface="Calibri"/>
              <a:cs typeface="Calibri"/>
            </a:endParaRPr>
          </a:p>
          <a:p>
            <a:pPr marL="697865" lvl="1" indent="-229235">
              <a:lnSpc>
                <a:spcPct val="100000"/>
              </a:lnSpc>
              <a:spcBef>
                <a:spcPts val="13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700" spc="-5" dirty="0">
                <a:latin typeface="Calibri"/>
                <a:cs typeface="Calibri"/>
              </a:rPr>
              <a:t>This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would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make</a:t>
            </a:r>
            <a:r>
              <a:rPr sz="1700" spc="-5" dirty="0">
                <a:latin typeface="Calibri"/>
                <a:cs typeface="Calibri"/>
              </a:rPr>
              <a:t> it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easier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to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rollback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changes.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Use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separate</a:t>
            </a:r>
            <a:r>
              <a:rPr sz="1700" spc="-5" dirty="0">
                <a:latin typeface="Calibri"/>
                <a:cs typeface="Calibri"/>
              </a:rPr>
              <a:t> branch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for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each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new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bug/feature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request.</a:t>
            </a:r>
            <a:endParaRPr sz="17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13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Commit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often</a:t>
            </a:r>
            <a:endParaRPr sz="20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14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Do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commit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sensitive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information</a:t>
            </a:r>
            <a:endParaRPr sz="2000" dirty="0">
              <a:latin typeface="Calibri"/>
              <a:cs typeface="Calibri"/>
            </a:endParaRPr>
          </a:p>
          <a:p>
            <a:pPr marL="697865" lvl="1" indent="-229235">
              <a:lnSpc>
                <a:spcPct val="100000"/>
              </a:lnSpc>
              <a:spcBef>
                <a:spcPts val="13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700" spc="-10" dirty="0">
                <a:latin typeface="Calibri"/>
                <a:cs typeface="Calibri"/>
              </a:rPr>
              <a:t>Passwords,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settings,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database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dumps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etc.</a:t>
            </a:r>
            <a:endParaRPr sz="1700" dirty="0">
              <a:latin typeface="Calibri"/>
              <a:cs typeface="Calibri"/>
            </a:endParaRPr>
          </a:p>
          <a:p>
            <a:pPr marL="240665" marR="5080" indent="-228600">
              <a:lnSpc>
                <a:spcPct val="140100"/>
              </a:lnSpc>
              <a:spcBef>
                <a:spcPts val="4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latin typeface="Calibri"/>
                <a:cs typeface="Calibri"/>
              </a:rPr>
              <a:t>Avoid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publishing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half-done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work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can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lead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broken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builds.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you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push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those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changes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(e.g.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want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backup),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them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branch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push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branch.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consider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stash.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00" y="97359"/>
            <a:ext cx="5340300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0" spc="-3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0" spc="-3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3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0" spc="-3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3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 PRACTICES</a:t>
            </a:r>
            <a:endParaRPr spc="-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3890" marR="5080" indent="-228600">
              <a:lnSpc>
                <a:spcPct val="150100"/>
              </a:lnSpc>
              <a:spcBef>
                <a:spcPts val="100"/>
              </a:spcBef>
              <a:buFont typeface="Arial"/>
              <a:buChar char="•"/>
              <a:tabLst>
                <a:tab pos="643890" algn="l"/>
                <a:tab pos="644525" algn="l"/>
              </a:tabLst>
            </a:pPr>
            <a:r>
              <a:rPr spc="-15" dirty="0"/>
              <a:t>Communicate!</a:t>
            </a:r>
            <a:r>
              <a:rPr spc="85" dirty="0"/>
              <a:t> </a:t>
            </a:r>
            <a:r>
              <a:rPr spc="-25" dirty="0"/>
              <a:t>Version</a:t>
            </a:r>
            <a:r>
              <a:rPr spc="55" dirty="0"/>
              <a:t> </a:t>
            </a:r>
            <a:r>
              <a:rPr spc="-15" dirty="0"/>
              <a:t>control</a:t>
            </a:r>
            <a:r>
              <a:rPr spc="20" dirty="0"/>
              <a:t> </a:t>
            </a:r>
            <a:r>
              <a:rPr spc="-30" dirty="0"/>
              <a:t>systems</a:t>
            </a:r>
            <a:r>
              <a:rPr spc="100" dirty="0"/>
              <a:t> </a:t>
            </a:r>
            <a:r>
              <a:rPr spc="-5" dirty="0"/>
              <a:t>aims</a:t>
            </a:r>
            <a:r>
              <a:rPr spc="55" dirty="0"/>
              <a:t> </a:t>
            </a:r>
            <a:r>
              <a:rPr spc="-15" dirty="0"/>
              <a:t>to</a:t>
            </a:r>
            <a:r>
              <a:rPr spc="20" dirty="0"/>
              <a:t> </a:t>
            </a:r>
            <a:r>
              <a:rPr spc="-15" dirty="0"/>
              <a:t>improve</a:t>
            </a:r>
            <a:r>
              <a:rPr spc="30" dirty="0"/>
              <a:t> </a:t>
            </a:r>
            <a:r>
              <a:rPr spc="-15" dirty="0"/>
              <a:t>communication</a:t>
            </a:r>
            <a:r>
              <a:rPr spc="75" dirty="0"/>
              <a:t> </a:t>
            </a:r>
            <a:r>
              <a:rPr spc="-15" dirty="0"/>
              <a:t>between</a:t>
            </a:r>
            <a:r>
              <a:rPr spc="50" dirty="0"/>
              <a:t> </a:t>
            </a:r>
            <a:r>
              <a:rPr spc="-15" dirty="0"/>
              <a:t>team </a:t>
            </a:r>
            <a:r>
              <a:rPr spc="-10" dirty="0"/>
              <a:t> </a:t>
            </a:r>
            <a:r>
              <a:rPr spc="-15" dirty="0"/>
              <a:t>members,</a:t>
            </a:r>
            <a:r>
              <a:rPr spc="80" dirty="0"/>
              <a:t> </a:t>
            </a:r>
            <a:r>
              <a:rPr spc="-5" dirty="0"/>
              <a:t>not</a:t>
            </a:r>
            <a:r>
              <a:rPr spc="-15" dirty="0"/>
              <a:t> </a:t>
            </a:r>
            <a:r>
              <a:rPr spc="-10" dirty="0"/>
              <a:t>replace</a:t>
            </a:r>
            <a:r>
              <a:rPr spc="50" dirty="0"/>
              <a:t> </a:t>
            </a:r>
            <a:r>
              <a:rPr spc="-5" dirty="0"/>
              <a:t>it.</a:t>
            </a:r>
            <a:r>
              <a:rPr spc="10" dirty="0"/>
              <a:t> </a:t>
            </a:r>
            <a:r>
              <a:rPr spc="-25" dirty="0"/>
              <a:t>Always</a:t>
            </a:r>
            <a:r>
              <a:rPr spc="45" dirty="0"/>
              <a:t> </a:t>
            </a:r>
            <a:r>
              <a:rPr spc="-10" dirty="0"/>
              <a:t>consult</a:t>
            </a:r>
            <a:r>
              <a:rPr spc="30" dirty="0"/>
              <a:t> </a:t>
            </a:r>
            <a:r>
              <a:rPr spc="-10" dirty="0"/>
              <a:t>with</a:t>
            </a:r>
            <a:r>
              <a:rPr spc="10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other</a:t>
            </a:r>
            <a:r>
              <a:rPr spc="5" dirty="0"/>
              <a:t> </a:t>
            </a:r>
            <a:r>
              <a:rPr spc="-15" dirty="0"/>
              <a:t>person</a:t>
            </a:r>
            <a:r>
              <a:rPr spc="35" dirty="0"/>
              <a:t> </a:t>
            </a:r>
            <a:r>
              <a:rPr spc="-15" dirty="0"/>
              <a:t>whenever</a:t>
            </a:r>
            <a:r>
              <a:rPr spc="60" dirty="0"/>
              <a:t> </a:t>
            </a:r>
            <a:r>
              <a:rPr spc="-10" dirty="0"/>
              <a:t>you</a:t>
            </a:r>
            <a:r>
              <a:rPr spc="-35" dirty="0"/>
              <a:t> </a:t>
            </a:r>
            <a:r>
              <a:rPr spc="-15" dirty="0"/>
              <a:t>encounter</a:t>
            </a:r>
            <a:r>
              <a:rPr spc="60" dirty="0"/>
              <a:t> </a:t>
            </a:r>
            <a:r>
              <a:rPr spc="-5" dirty="0"/>
              <a:t>a</a:t>
            </a:r>
            <a:r>
              <a:rPr spc="10" dirty="0"/>
              <a:t> </a:t>
            </a:r>
            <a:r>
              <a:rPr spc="-20" dirty="0"/>
              <a:t>merge </a:t>
            </a:r>
            <a:r>
              <a:rPr spc="-434" dirty="0"/>
              <a:t> </a:t>
            </a:r>
            <a:r>
              <a:rPr spc="-10" dirty="0"/>
              <a:t>conflict.</a:t>
            </a:r>
          </a:p>
          <a:p>
            <a:pPr marL="643890" indent="-228600">
              <a:lnSpc>
                <a:spcPct val="100000"/>
              </a:lnSpc>
              <a:spcBef>
                <a:spcPts val="1685"/>
              </a:spcBef>
              <a:buFont typeface="Arial"/>
              <a:buChar char="•"/>
              <a:tabLst>
                <a:tab pos="643890" algn="l"/>
                <a:tab pos="644525" algn="l"/>
              </a:tabLst>
            </a:pPr>
            <a:r>
              <a:rPr spc="-10" dirty="0"/>
              <a:t>Do</a:t>
            </a:r>
            <a:r>
              <a:rPr spc="5" dirty="0"/>
              <a:t> </a:t>
            </a:r>
            <a:r>
              <a:rPr spc="-5" dirty="0"/>
              <a:t>not</a:t>
            </a:r>
            <a:r>
              <a:rPr spc="-15" dirty="0"/>
              <a:t> commit</a:t>
            </a:r>
            <a:r>
              <a:rPr spc="55" dirty="0"/>
              <a:t> </a:t>
            </a:r>
            <a:r>
              <a:rPr spc="-15" dirty="0"/>
              <a:t>commented-out</a:t>
            </a:r>
            <a:r>
              <a:rPr spc="80" dirty="0"/>
              <a:t> </a:t>
            </a:r>
            <a:r>
              <a:rPr spc="-5" dirty="0"/>
              <a:t>debug</a:t>
            </a:r>
            <a:r>
              <a:rPr dirty="0"/>
              <a:t> </a:t>
            </a:r>
            <a:r>
              <a:rPr spc="-10" dirty="0"/>
              <a:t>code.</a:t>
            </a:r>
          </a:p>
          <a:p>
            <a:pPr marL="1101090" lvl="1" indent="-229235">
              <a:lnSpc>
                <a:spcPct val="100000"/>
              </a:lnSpc>
              <a:spcBef>
                <a:spcPts val="1705"/>
              </a:spcBef>
              <a:buFont typeface="Arial"/>
              <a:buChar char="•"/>
              <a:tabLst>
                <a:tab pos="1101090" algn="l"/>
                <a:tab pos="1101725" algn="l"/>
              </a:tabLst>
            </a:pPr>
            <a:r>
              <a:rPr sz="2000" spc="-15" dirty="0">
                <a:latin typeface="Calibri"/>
                <a:cs typeface="Calibri"/>
              </a:rPr>
              <a:t>It’s </a:t>
            </a:r>
            <a:r>
              <a:rPr sz="2000" spc="-45" dirty="0">
                <a:latin typeface="Calibri"/>
                <a:cs typeface="Calibri"/>
              </a:rPr>
              <a:t>messy.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It’s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ugly.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It’s unprofessional</a:t>
            </a:r>
            <a:endParaRPr sz="2000" dirty="0">
              <a:latin typeface="Calibri"/>
              <a:cs typeface="Calibri"/>
            </a:endParaRPr>
          </a:p>
          <a:p>
            <a:pPr marL="643890" indent="-228600">
              <a:lnSpc>
                <a:spcPct val="100000"/>
              </a:lnSpc>
              <a:spcBef>
                <a:spcPts val="1705"/>
              </a:spcBef>
              <a:buFont typeface="Arial"/>
              <a:buChar char="•"/>
              <a:tabLst>
                <a:tab pos="643890" algn="l"/>
                <a:tab pos="644525" algn="l"/>
              </a:tabLst>
            </a:pPr>
            <a:r>
              <a:rPr spc="-10" dirty="0"/>
              <a:t>Do </a:t>
            </a:r>
            <a:r>
              <a:rPr spc="-5" dirty="0"/>
              <a:t>not</a:t>
            </a:r>
            <a:r>
              <a:rPr spc="-25" dirty="0"/>
              <a:t> </a:t>
            </a:r>
            <a:r>
              <a:rPr spc="-15" dirty="0"/>
              <a:t>commit</a:t>
            </a:r>
            <a:r>
              <a:rPr spc="40" dirty="0"/>
              <a:t> </a:t>
            </a:r>
            <a:r>
              <a:rPr spc="-15" dirty="0"/>
              <a:t>large</a:t>
            </a:r>
            <a:r>
              <a:rPr spc="10" dirty="0"/>
              <a:t> </a:t>
            </a:r>
            <a:r>
              <a:rPr spc="-5" dirty="0"/>
              <a:t>binaries.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00" y="97359"/>
            <a:ext cx="3892500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b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Merge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14400" y="990600"/>
            <a:ext cx="10724388" cy="426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5290" marR="5080">
              <a:lnSpc>
                <a:spcPct val="150100"/>
              </a:lnSpc>
              <a:spcBef>
                <a:spcPts val="100"/>
              </a:spcBef>
              <a:tabLst>
                <a:tab pos="643890" algn="l"/>
                <a:tab pos="644525" algn="l"/>
              </a:tabLst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A2814-A688-416A-B122-73A2EB6733B0}"/>
              </a:ext>
            </a:extLst>
          </p:cNvPr>
          <p:cNvSpPr/>
          <p:nvPr/>
        </p:nvSpPr>
        <p:spPr>
          <a:xfrm>
            <a:off x="914400" y="4478045"/>
            <a:ext cx="1828800" cy="35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AD3104-A3E0-465E-88DB-16680C43C646}"/>
              </a:ext>
            </a:extLst>
          </p:cNvPr>
          <p:cNvSpPr/>
          <p:nvPr/>
        </p:nvSpPr>
        <p:spPr>
          <a:xfrm>
            <a:off x="914400" y="5632123"/>
            <a:ext cx="1828800" cy="35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AC095-E432-4A74-89E4-C41E54DF87E7}"/>
              </a:ext>
            </a:extLst>
          </p:cNvPr>
          <p:cNvSpPr/>
          <p:nvPr/>
        </p:nvSpPr>
        <p:spPr>
          <a:xfrm>
            <a:off x="4580762" y="4346533"/>
            <a:ext cx="990600" cy="550127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07E5BF-652B-4259-A1E0-C631384F623A}"/>
              </a:ext>
            </a:extLst>
          </p:cNvPr>
          <p:cNvSpPr/>
          <p:nvPr/>
        </p:nvSpPr>
        <p:spPr>
          <a:xfrm>
            <a:off x="5961126" y="4320848"/>
            <a:ext cx="990600" cy="550127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B2484-DB45-4889-A302-8BB3BE842454}"/>
              </a:ext>
            </a:extLst>
          </p:cNvPr>
          <p:cNvSpPr/>
          <p:nvPr/>
        </p:nvSpPr>
        <p:spPr>
          <a:xfrm>
            <a:off x="7391400" y="4320847"/>
            <a:ext cx="990600" cy="550127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EDD2772-48E4-4D9A-895F-437B62AF5EBD}"/>
              </a:ext>
            </a:extLst>
          </p:cNvPr>
          <p:cNvSpPr/>
          <p:nvPr/>
        </p:nvSpPr>
        <p:spPr>
          <a:xfrm>
            <a:off x="6108843" y="5535994"/>
            <a:ext cx="990600" cy="55012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63A555-4A32-444E-A844-385792AB5A04}"/>
              </a:ext>
            </a:extLst>
          </p:cNvPr>
          <p:cNvSpPr/>
          <p:nvPr/>
        </p:nvSpPr>
        <p:spPr>
          <a:xfrm>
            <a:off x="7615873" y="5545873"/>
            <a:ext cx="990600" cy="55012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7311E3-3709-4A72-914F-06D2B75B023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743200" y="5811060"/>
            <a:ext cx="3217926" cy="19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CAC372-8911-43F5-9475-393BD4F0EF2A}"/>
              </a:ext>
            </a:extLst>
          </p:cNvPr>
          <p:cNvCxnSpPr>
            <a:cxnSpLocks/>
          </p:cNvCxnSpPr>
          <p:nvPr/>
        </p:nvCxnSpPr>
        <p:spPr>
          <a:xfrm>
            <a:off x="2751962" y="4656978"/>
            <a:ext cx="1743838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005345-F22B-498A-8092-78012B254860}"/>
              </a:ext>
            </a:extLst>
          </p:cNvPr>
          <p:cNvCxnSpPr>
            <a:cxnSpLocks/>
          </p:cNvCxnSpPr>
          <p:nvPr/>
        </p:nvCxnSpPr>
        <p:spPr>
          <a:xfrm>
            <a:off x="6488103" y="4917441"/>
            <a:ext cx="147717" cy="665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77C6E3-929A-4E6E-923B-C68ACEF38C25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7086513" y="5820937"/>
            <a:ext cx="529360" cy="2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C5EB96-541E-4FD4-9B31-C42569AC3451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558546" y="4595912"/>
            <a:ext cx="402580" cy="10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54C016-5574-40CD-A741-D63720BB0D1D}"/>
              </a:ext>
            </a:extLst>
          </p:cNvPr>
          <p:cNvCxnSpPr>
            <a:cxnSpLocks/>
          </p:cNvCxnSpPr>
          <p:nvPr/>
        </p:nvCxnSpPr>
        <p:spPr>
          <a:xfrm flipV="1">
            <a:off x="6970273" y="4613986"/>
            <a:ext cx="402580" cy="10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A78962-03F0-4B0C-A73C-FC5F3232C0C4}"/>
              </a:ext>
            </a:extLst>
          </p:cNvPr>
          <p:cNvCxnSpPr>
            <a:cxnSpLocks/>
            <a:stCxn id="34" idx="4"/>
            <a:endCxn id="13" idx="6"/>
          </p:cNvCxnSpPr>
          <p:nvPr/>
        </p:nvCxnSpPr>
        <p:spPr>
          <a:xfrm flipH="1">
            <a:off x="8606473" y="4870974"/>
            <a:ext cx="818896" cy="9499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568A639-731F-4BA9-8624-F548D9426E02}"/>
              </a:ext>
            </a:extLst>
          </p:cNvPr>
          <p:cNvSpPr/>
          <p:nvPr/>
        </p:nvSpPr>
        <p:spPr>
          <a:xfrm>
            <a:off x="8792338" y="4245500"/>
            <a:ext cx="1266062" cy="62547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 &amp; F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96B143-C797-4F7A-8BDA-21485DBF8F72}"/>
              </a:ext>
            </a:extLst>
          </p:cNvPr>
          <p:cNvCxnSpPr>
            <a:cxnSpLocks/>
          </p:cNvCxnSpPr>
          <p:nvPr/>
        </p:nvCxnSpPr>
        <p:spPr>
          <a:xfrm>
            <a:off x="8391273" y="4621597"/>
            <a:ext cx="430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3574683-8E4A-F658-5A6C-F9781BEFF473}"/>
              </a:ext>
            </a:extLst>
          </p:cNvPr>
          <p:cNvSpPr/>
          <p:nvPr/>
        </p:nvSpPr>
        <p:spPr>
          <a:xfrm>
            <a:off x="914400" y="2095985"/>
            <a:ext cx="1828800" cy="35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E185C9-12DE-1553-B136-06A9A0EE79C7}"/>
              </a:ext>
            </a:extLst>
          </p:cNvPr>
          <p:cNvSpPr/>
          <p:nvPr/>
        </p:nvSpPr>
        <p:spPr>
          <a:xfrm>
            <a:off x="914400" y="3250063"/>
            <a:ext cx="1828800" cy="35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F75878-001C-1FD9-5B4B-B67F3CC655CB}"/>
              </a:ext>
            </a:extLst>
          </p:cNvPr>
          <p:cNvSpPr/>
          <p:nvPr/>
        </p:nvSpPr>
        <p:spPr>
          <a:xfrm>
            <a:off x="4580762" y="1964473"/>
            <a:ext cx="990600" cy="550127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F09FE2-15EC-7E2F-C0F1-6C2EB4A84DD9}"/>
              </a:ext>
            </a:extLst>
          </p:cNvPr>
          <p:cNvSpPr/>
          <p:nvPr/>
        </p:nvSpPr>
        <p:spPr>
          <a:xfrm>
            <a:off x="5961126" y="1938788"/>
            <a:ext cx="990600" cy="550127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DB542A-371B-6A01-4904-8CE8D0CEBC58}"/>
              </a:ext>
            </a:extLst>
          </p:cNvPr>
          <p:cNvSpPr/>
          <p:nvPr/>
        </p:nvSpPr>
        <p:spPr>
          <a:xfrm>
            <a:off x="6108843" y="3153934"/>
            <a:ext cx="990600" cy="55012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77D878E-63F1-D026-577F-CD5087EA8F66}"/>
              </a:ext>
            </a:extLst>
          </p:cNvPr>
          <p:cNvSpPr/>
          <p:nvPr/>
        </p:nvSpPr>
        <p:spPr>
          <a:xfrm>
            <a:off x="7615873" y="3163813"/>
            <a:ext cx="990600" cy="55012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7036E7-A897-FB65-6D2E-E4C7B2DF1118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743200" y="3429000"/>
            <a:ext cx="3217926" cy="19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DEF004-8C27-1765-ADDA-D1AF03E87425}"/>
              </a:ext>
            </a:extLst>
          </p:cNvPr>
          <p:cNvCxnSpPr>
            <a:cxnSpLocks/>
          </p:cNvCxnSpPr>
          <p:nvPr/>
        </p:nvCxnSpPr>
        <p:spPr>
          <a:xfrm>
            <a:off x="2751962" y="2274918"/>
            <a:ext cx="1743838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1B0CA8-9BA4-7042-0D9B-60D328A41E60}"/>
              </a:ext>
            </a:extLst>
          </p:cNvPr>
          <p:cNvCxnSpPr>
            <a:cxnSpLocks/>
          </p:cNvCxnSpPr>
          <p:nvPr/>
        </p:nvCxnSpPr>
        <p:spPr>
          <a:xfrm>
            <a:off x="6488103" y="2535381"/>
            <a:ext cx="147717" cy="665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A86D09-4A20-CFC2-1617-B7983E36D906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7086513" y="3438877"/>
            <a:ext cx="529360" cy="2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D2FA302-3A89-BA01-5049-8DE994EA43DA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5558546" y="2213852"/>
            <a:ext cx="402580" cy="10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7E51B5-B63F-8E12-651B-F498EA39E633}"/>
              </a:ext>
            </a:extLst>
          </p:cNvPr>
          <p:cNvCxnSpPr>
            <a:cxnSpLocks/>
          </p:cNvCxnSpPr>
          <p:nvPr/>
        </p:nvCxnSpPr>
        <p:spPr>
          <a:xfrm flipV="1">
            <a:off x="6970273" y="2236988"/>
            <a:ext cx="1822065" cy="50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9D2913F-5EEB-1E45-7F1C-D0621C0C8F07}"/>
              </a:ext>
            </a:extLst>
          </p:cNvPr>
          <p:cNvCxnSpPr>
            <a:cxnSpLocks/>
            <a:stCxn id="41" idx="4"/>
            <a:endCxn id="31" idx="6"/>
          </p:cNvCxnSpPr>
          <p:nvPr/>
        </p:nvCxnSpPr>
        <p:spPr>
          <a:xfrm flipH="1">
            <a:off x="8606473" y="2453858"/>
            <a:ext cx="710501" cy="985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79F5763-0F0D-1608-B9DE-E9692B99C9A1}"/>
              </a:ext>
            </a:extLst>
          </p:cNvPr>
          <p:cNvSpPr/>
          <p:nvPr/>
        </p:nvSpPr>
        <p:spPr>
          <a:xfrm>
            <a:off x="8821674" y="1873565"/>
            <a:ext cx="990600" cy="580293"/>
          </a:xfrm>
          <a:prstGeom prst="ellipse">
            <a:avLst/>
          </a:prstGeom>
          <a:solidFill>
            <a:srgbClr val="EDEA5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3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4" grpId="0" animBg="1"/>
      <p:bldP spid="22" grpId="0" animBg="1"/>
      <p:bldP spid="24" grpId="0" animBg="1"/>
      <p:bldP spid="26" grpId="0" animBg="1"/>
      <p:bldP spid="27" grpId="0" animBg="1"/>
      <p:bldP spid="29" grpId="0" animBg="1"/>
      <p:bldP spid="31" grpId="0" animBg="1"/>
      <p:bldP spid="4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18331"/>
            <a:ext cx="8991600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b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Forward Merge Vs 3-way Merge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858605" y="1002719"/>
            <a:ext cx="10724388" cy="426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5290" marR="5080">
              <a:lnSpc>
                <a:spcPct val="150100"/>
              </a:lnSpc>
              <a:spcBef>
                <a:spcPts val="100"/>
              </a:spcBef>
              <a:tabLst>
                <a:tab pos="643890" algn="l"/>
                <a:tab pos="644525" algn="l"/>
              </a:tabLst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748B11-807A-4E2C-A276-660AA2CE2253}"/>
              </a:ext>
            </a:extLst>
          </p:cNvPr>
          <p:cNvSpPr txBox="1"/>
          <p:nvPr/>
        </p:nvSpPr>
        <p:spPr>
          <a:xfrm>
            <a:off x="1765158" y="133819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Branch Tip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97B0C2B-FBC7-97C4-24D6-C4713E218097}"/>
              </a:ext>
            </a:extLst>
          </p:cNvPr>
          <p:cNvGrpSpPr/>
          <p:nvPr/>
        </p:nvGrpSpPr>
        <p:grpSpPr>
          <a:xfrm>
            <a:off x="1057667" y="1700998"/>
            <a:ext cx="1442093" cy="532586"/>
            <a:chOff x="1057667" y="1700998"/>
            <a:chExt cx="1442093" cy="532586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DC2FC73-579D-4B18-9D62-A036FD29885D}"/>
                </a:ext>
              </a:extLst>
            </p:cNvPr>
            <p:cNvSpPr/>
            <p:nvPr/>
          </p:nvSpPr>
          <p:spPr>
            <a:xfrm rot="21448189">
              <a:off x="1951811" y="1700998"/>
              <a:ext cx="547949" cy="5325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77FE52E-06F4-4E05-A753-E46773DA9D69}"/>
                </a:ext>
              </a:extLst>
            </p:cNvPr>
            <p:cNvSpPr/>
            <p:nvPr/>
          </p:nvSpPr>
          <p:spPr>
            <a:xfrm>
              <a:off x="1057667" y="1700998"/>
              <a:ext cx="547949" cy="5325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D563C78-0045-42C2-B37D-FB3E9D405DC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778714" y="1786511"/>
              <a:ext cx="0" cy="3615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BD75140-E11F-6E88-41C7-C78746955C30}"/>
              </a:ext>
            </a:extLst>
          </p:cNvPr>
          <p:cNvGrpSpPr/>
          <p:nvPr/>
        </p:nvGrpSpPr>
        <p:grpSpPr>
          <a:xfrm>
            <a:off x="2406585" y="2121858"/>
            <a:ext cx="3210414" cy="1603346"/>
            <a:chOff x="2428386" y="2146854"/>
            <a:chExt cx="3210414" cy="1603346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8C102FA-CAAF-4CC2-843D-4F84C362F5F5}"/>
                </a:ext>
              </a:extLst>
            </p:cNvPr>
            <p:cNvSpPr txBox="1"/>
            <p:nvPr/>
          </p:nvSpPr>
          <p:spPr>
            <a:xfrm>
              <a:off x="3432177" y="3370794"/>
              <a:ext cx="2206623" cy="379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Branch Tip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3BB07E2-F653-45ED-8725-0256ABDA5E63}"/>
                </a:ext>
              </a:extLst>
            </p:cNvPr>
            <p:cNvSpPr/>
            <p:nvPr/>
          </p:nvSpPr>
          <p:spPr>
            <a:xfrm>
              <a:off x="3957083" y="2785686"/>
              <a:ext cx="547949" cy="5325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A31AE3-A21E-4A03-8EE9-6A06F9E216D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03300" y="2636799"/>
              <a:ext cx="0" cy="83035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CF6540F-6959-4C7D-9068-084BD6F2FF27}"/>
                </a:ext>
              </a:extLst>
            </p:cNvPr>
            <p:cNvSpPr/>
            <p:nvPr/>
          </p:nvSpPr>
          <p:spPr>
            <a:xfrm rot="239382">
              <a:off x="3014147" y="2785687"/>
              <a:ext cx="547949" cy="5325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76CC750-60A1-4366-ACB0-8CC04DA91694}"/>
                </a:ext>
              </a:extLst>
            </p:cNvPr>
            <p:cNvCxnSpPr>
              <a:cxnSpLocks/>
              <a:stCxn id="83" idx="1"/>
              <a:endCxn id="67" idx="5"/>
            </p:cNvCxnSpPr>
            <p:nvPr/>
          </p:nvCxnSpPr>
          <p:spPr>
            <a:xfrm flipH="1" flipV="1">
              <a:off x="2428386" y="2146854"/>
              <a:ext cx="679577" cy="70380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034F07FF-21F6-3276-520A-B08171A31B8D}"/>
              </a:ext>
            </a:extLst>
          </p:cNvPr>
          <p:cNvSpPr txBox="1"/>
          <p:nvPr/>
        </p:nvSpPr>
        <p:spPr>
          <a:xfrm rot="10800000" flipV="1">
            <a:off x="3792997" y="2301206"/>
            <a:ext cx="251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Branch Tip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F6B5504-6357-F123-B6EA-5B27F515A703}"/>
              </a:ext>
            </a:extLst>
          </p:cNvPr>
          <p:cNvGrpSpPr/>
          <p:nvPr/>
        </p:nvGrpSpPr>
        <p:grpSpPr>
          <a:xfrm>
            <a:off x="2703872" y="4532982"/>
            <a:ext cx="911683" cy="519065"/>
            <a:chOff x="2703872" y="4532982"/>
            <a:chExt cx="911683" cy="519065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57ECD3F-049A-4C8D-AF01-ED59C6A7A664}"/>
                </a:ext>
              </a:extLst>
            </p:cNvPr>
            <p:cNvCxnSpPr>
              <a:cxnSpLocks/>
              <a:stCxn id="111" idx="2"/>
              <a:endCxn id="112" idx="6"/>
            </p:cNvCxnSpPr>
            <p:nvPr/>
          </p:nvCxnSpPr>
          <p:spPr>
            <a:xfrm flipH="1">
              <a:off x="2703872" y="4792515"/>
              <a:ext cx="435696" cy="147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A596ABB-AACB-482E-8C2C-1AEA101EC720}"/>
                </a:ext>
              </a:extLst>
            </p:cNvPr>
            <p:cNvSpPr/>
            <p:nvPr/>
          </p:nvSpPr>
          <p:spPr>
            <a:xfrm>
              <a:off x="3139568" y="4532982"/>
              <a:ext cx="475987" cy="5190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AAEEF5E-C2B2-9219-4CAE-669F39C39AEE}"/>
              </a:ext>
            </a:extLst>
          </p:cNvPr>
          <p:cNvGrpSpPr/>
          <p:nvPr/>
        </p:nvGrpSpPr>
        <p:grpSpPr>
          <a:xfrm>
            <a:off x="228601" y="4547701"/>
            <a:ext cx="2475271" cy="1041772"/>
            <a:chOff x="228601" y="4547701"/>
            <a:chExt cx="2475271" cy="1041772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329794D-3A66-4428-9296-CB56D3FFBF8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50773" y="4643577"/>
              <a:ext cx="0" cy="3523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CF673E2-3C81-4BAA-8A17-5F0D7BAB38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50773" y="4643577"/>
              <a:ext cx="0" cy="3523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190D1A7-4F8F-4078-A9C8-710C551BE1D2}"/>
                </a:ext>
              </a:extLst>
            </p:cNvPr>
            <p:cNvSpPr/>
            <p:nvPr/>
          </p:nvSpPr>
          <p:spPr>
            <a:xfrm>
              <a:off x="2227885" y="4547701"/>
              <a:ext cx="475987" cy="5190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47099A6-33C9-4BCC-97A9-A16137B88094}"/>
                </a:ext>
              </a:extLst>
            </p:cNvPr>
            <p:cNvSpPr/>
            <p:nvPr/>
          </p:nvSpPr>
          <p:spPr>
            <a:xfrm>
              <a:off x="1458018" y="4565520"/>
              <a:ext cx="475987" cy="5190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F8EAB4E-00DD-4AE8-8A63-1A05E676F4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50773" y="4643577"/>
              <a:ext cx="0" cy="3523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AF313A0-8224-07E0-9316-214AA0F5E7C0}"/>
                </a:ext>
              </a:extLst>
            </p:cNvPr>
            <p:cNvSpPr txBox="1"/>
            <p:nvPr/>
          </p:nvSpPr>
          <p:spPr>
            <a:xfrm>
              <a:off x="228601" y="5220141"/>
              <a:ext cx="2177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Master Branch Tip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4F7060A-85F6-44E9-03FF-240D7E7C4ACE}"/>
              </a:ext>
            </a:extLst>
          </p:cNvPr>
          <p:cNvGrpSpPr/>
          <p:nvPr/>
        </p:nvGrpSpPr>
        <p:grpSpPr>
          <a:xfrm>
            <a:off x="2595484" y="5033733"/>
            <a:ext cx="3457106" cy="1419239"/>
            <a:chOff x="2486494" y="5057761"/>
            <a:chExt cx="3457106" cy="1419239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74D06B3-21AF-4091-9754-F32B11F1C9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2177" y="5810174"/>
              <a:ext cx="821771" cy="421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37DE247-53AA-9E11-1915-C8592348CCF0}"/>
                </a:ext>
              </a:extLst>
            </p:cNvPr>
            <p:cNvSpPr txBox="1"/>
            <p:nvPr/>
          </p:nvSpPr>
          <p:spPr>
            <a:xfrm>
              <a:off x="3792997" y="6147421"/>
              <a:ext cx="2150603" cy="329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Branch Tip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5E5A2D8-8B4B-4A7D-B7DC-F9EE892ADDF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538394" y="5005861"/>
              <a:ext cx="584128" cy="68792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86ED421-0B6E-49D9-B78B-D85D570A78BD}"/>
                </a:ext>
              </a:extLst>
            </p:cNvPr>
            <p:cNvSpPr/>
            <p:nvPr/>
          </p:nvSpPr>
          <p:spPr>
            <a:xfrm>
              <a:off x="2914887" y="5529991"/>
              <a:ext cx="525646" cy="48349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6B469CA-3053-4BDA-BE03-CC0F3E09E182}"/>
                </a:ext>
              </a:extLst>
            </p:cNvPr>
            <p:cNvSpPr/>
            <p:nvPr/>
          </p:nvSpPr>
          <p:spPr>
            <a:xfrm>
              <a:off x="4221770" y="5512204"/>
              <a:ext cx="475987" cy="51906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E3BC2A5-76A0-8C2C-19FE-E31823826241}"/>
              </a:ext>
            </a:extLst>
          </p:cNvPr>
          <p:cNvGrpSpPr/>
          <p:nvPr/>
        </p:nvGrpSpPr>
        <p:grpSpPr>
          <a:xfrm>
            <a:off x="3617471" y="4560234"/>
            <a:ext cx="1946931" cy="1003957"/>
            <a:chOff x="3617471" y="4560234"/>
            <a:chExt cx="1946931" cy="1003957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33DD1B7-7D4B-4083-9515-ED8A9E5A89A8}"/>
                </a:ext>
              </a:extLst>
            </p:cNvPr>
            <p:cNvSpPr/>
            <p:nvPr/>
          </p:nvSpPr>
          <p:spPr>
            <a:xfrm>
              <a:off x="5088415" y="4560234"/>
              <a:ext cx="475987" cy="51906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24A3A10-30A1-4349-B045-D7B6BF21D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7471" y="4819766"/>
              <a:ext cx="147094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B66E87C-4DA4-4AD7-9544-58393AC7966A}"/>
                </a:ext>
              </a:extLst>
            </p:cNvPr>
            <p:cNvCxnSpPr>
              <a:cxnSpLocks/>
              <a:stCxn id="121" idx="3"/>
              <a:endCxn id="119" idx="7"/>
            </p:cNvCxnSpPr>
            <p:nvPr/>
          </p:nvCxnSpPr>
          <p:spPr>
            <a:xfrm flipH="1">
              <a:off x="4737040" y="5003284"/>
              <a:ext cx="421082" cy="5609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282F4AD0-53AA-F0BC-02E4-68D4C03E9877}"/>
              </a:ext>
            </a:extLst>
          </p:cNvPr>
          <p:cNvSpPr txBox="1"/>
          <p:nvPr/>
        </p:nvSpPr>
        <p:spPr>
          <a:xfrm>
            <a:off x="5195064" y="4183887"/>
            <a:ext cx="90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1EA23B9-6A1D-FEA3-ED9D-925F454D90E8}"/>
              </a:ext>
            </a:extLst>
          </p:cNvPr>
          <p:cNvSpPr txBox="1"/>
          <p:nvPr/>
        </p:nvSpPr>
        <p:spPr>
          <a:xfrm>
            <a:off x="6934200" y="1971046"/>
            <a:ext cx="4810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only if there is a linear path from the current branch tip to the target branch</a:t>
            </a:r>
          </a:p>
          <a:p>
            <a:endParaRPr lang="en-US" dirty="0"/>
          </a:p>
          <a:p>
            <a:r>
              <a:rPr lang="en-US" dirty="0"/>
              <a:t>Used for short-lived branches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1ED7651-571B-6B13-0F14-87F65E0B7268}"/>
              </a:ext>
            </a:extLst>
          </p:cNvPr>
          <p:cNvSpPr txBox="1"/>
          <p:nvPr/>
        </p:nvSpPr>
        <p:spPr>
          <a:xfrm>
            <a:off x="5943600" y="4935568"/>
            <a:ext cx="481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 Forward merge is not possible in this case.</a:t>
            </a:r>
          </a:p>
        </p:txBody>
      </p:sp>
    </p:spTree>
    <p:extLst>
      <p:ext uri="{BB962C8B-B14F-4D97-AF65-F5344CB8AC3E}">
        <p14:creationId xmlns:p14="http://schemas.microsoft.com/office/powerpoint/2010/main" val="138717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123" grpId="0"/>
      <p:bldP spid="127" grpId="0"/>
      <p:bldP spid="186" grpId="0"/>
      <p:bldP spid="1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7824"/>
              <a:ext cx="12191999" cy="55839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1999" cy="97612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12192000" cy="887094"/>
            </a:xfrm>
            <a:custGeom>
              <a:avLst/>
              <a:gdLst/>
              <a:ahLst/>
              <a:cxnLst/>
              <a:rect l="l" t="t" r="r" b="b"/>
              <a:pathLst>
                <a:path w="12192000" h="887094">
                  <a:moveTo>
                    <a:pt x="12192000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2192000" y="88696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8788" y="6573011"/>
              <a:ext cx="128016" cy="161848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8888" y="114123"/>
            <a:ext cx="5429912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</a:rPr>
              <a:t>WHY</a:t>
            </a: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 DO WE NEED A VCS?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91163" y="1067117"/>
            <a:ext cx="9439910" cy="4133215"/>
            <a:chOff x="1491163" y="1067117"/>
            <a:chExt cx="9439910" cy="4133215"/>
          </a:xfrm>
        </p:grpSpPr>
        <p:sp>
          <p:nvSpPr>
            <p:cNvPr id="13" name="object 13"/>
            <p:cNvSpPr/>
            <p:nvPr/>
          </p:nvSpPr>
          <p:spPr>
            <a:xfrm>
              <a:off x="2352166" y="1485519"/>
              <a:ext cx="1906905" cy="1258570"/>
            </a:xfrm>
            <a:custGeom>
              <a:avLst/>
              <a:gdLst/>
              <a:ahLst/>
              <a:cxnLst/>
              <a:rect l="l" t="t" r="r" b="b"/>
              <a:pathLst>
                <a:path w="1906904" h="1258570">
                  <a:moveTo>
                    <a:pt x="180085" y="0"/>
                  </a:moveTo>
                  <a:lnTo>
                    <a:pt x="0" y="449960"/>
                  </a:lnTo>
                  <a:lnTo>
                    <a:pt x="1458086" y="1033526"/>
                  </a:lnTo>
                  <a:lnTo>
                    <a:pt x="1368044" y="1258442"/>
                  </a:lnTo>
                  <a:lnTo>
                    <a:pt x="1906778" y="952118"/>
                  </a:lnTo>
                  <a:lnTo>
                    <a:pt x="1728216" y="358647"/>
                  </a:lnTo>
                  <a:lnTo>
                    <a:pt x="1638172" y="583564"/>
                  </a:lnTo>
                  <a:lnTo>
                    <a:pt x="18008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52166" y="1485519"/>
              <a:ext cx="1906905" cy="1258570"/>
            </a:xfrm>
            <a:custGeom>
              <a:avLst/>
              <a:gdLst/>
              <a:ahLst/>
              <a:cxnLst/>
              <a:rect l="l" t="t" r="r" b="b"/>
              <a:pathLst>
                <a:path w="1906904" h="1258570">
                  <a:moveTo>
                    <a:pt x="1368044" y="1258442"/>
                  </a:moveTo>
                  <a:lnTo>
                    <a:pt x="1458086" y="1033526"/>
                  </a:lnTo>
                  <a:lnTo>
                    <a:pt x="0" y="449960"/>
                  </a:lnTo>
                  <a:lnTo>
                    <a:pt x="180085" y="0"/>
                  </a:lnTo>
                  <a:lnTo>
                    <a:pt x="1638172" y="583564"/>
                  </a:lnTo>
                  <a:lnTo>
                    <a:pt x="1728216" y="358647"/>
                  </a:lnTo>
                  <a:lnTo>
                    <a:pt x="1906778" y="952118"/>
                  </a:lnTo>
                  <a:lnTo>
                    <a:pt x="1368044" y="1258442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37888" y="1877568"/>
              <a:ext cx="3733800" cy="3316604"/>
            </a:xfrm>
            <a:custGeom>
              <a:avLst/>
              <a:gdLst/>
              <a:ahLst/>
              <a:cxnLst/>
              <a:rect l="l" t="t" r="r" b="b"/>
              <a:pathLst>
                <a:path w="3733800" h="3316604">
                  <a:moveTo>
                    <a:pt x="1866900" y="0"/>
                  </a:moveTo>
                  <a:lnTo>
                    <a:pt x="1815510" y="615"/>
                  </a:lnTo>
                  <a:lnTo>
                    <a:pt x="1764463" y="2453"/>
                  </a:lnTo>
                  <a:lnTo>
                    <a:pt x="1713778" y="5496"/>
                  </a:lnTo>
                  <a:lnTo>
                    <a:pt x="1663471" y="9728"/>
                  </a:lnTo>
                  <a:lnTo>
                    <a:pt x="1613561" y="15135"/>
                  </a:lnTo>
                  <a:lnTo>
                    <a:pt x="1564066" y="21700"/>
                  </a:lnTo>
                  <a:lnTo>
                    <a:pt x="1515003" y="29407"/>
                  </a:lnTo>
                  <a:lnTo>
                    <a:pt x="1466390" y="38241"/>
                  </a:lnTo>
                  <a:lnTo>
                    <a:pt x="1418245" y="48186"/>
                  </a:lnTo>
                  <a:lnTo>
                    <a:pt x="1370585" y="59226"/>
                  </a:lnTo>
                  <a:lnTo>
                    <a:pt x="1323429" y="71344"/>
                  </a:lnTo>
                  <a:lnTo>
                    <a:pt x="1276795" y="84527"/>
                  </a:lnTo>
                  <a:lnTo>
                    <a:pt x="1230699" y="98756"/>
                  </a:lnTo>
                  <a:lnTo>
                    <a:pt x="1185160" y="114018"/>
                  </a:lnTo>
                  <a:lnTo>
                    <a:pt x="1140196" y="130296"/>
                  </a:lnTo>
                  <a:lnTo>
                    <a:pt x="1095824" y="147573"/>
                  </a:lnTo>
                  <a:lnTo>
                    <a:pt x="1052062" y="165835"/>
                  </a:lnTo>
                  <a:lnTo>
                    <a:pt x="1008928" y="185066"/>
                  </a:lnTo>
                  <a:lnTo>
                    <a:pt x="966440" y="205250"/>
                  </a:lnTo>
                  <a:lnTo>
                    <a:pt x="924616" y="226370"/>
                  </a:lnTo>
                  <a:lnTo>
                    <a:pt x="883473" y="248412"/>
                  </a:lnTo>
                  <a:lnTo>
                    <a:pt x="843029" y="271359"/>
                  </a:lnTo>
                  <a:lnTo>
                    <a:pt x="803302" y="295195"/>
                  </a:lnTo>
                  <a:lnTo>
                    <a:pt x="764310" y="319905"/>
                  </a:lnTo>
                  <a:lnTo>
                    <a:pt x="726070" y="345474"/>
                  </a:lnTo>
                  <a:lnTo>
                    <a:pt x="688601" y="371884"/>
                  </a:lnTo>
                  <a:lnTo>
                    <a:pt x="651920" y="399121"/>
                  </a:lnTo>
                  <a:lnTo>
                    <a:pt x="616044" y="427168"/>
                  </a:lnTo>
                  <a:lnTo>
                    <a:pt x="580992" y="456011"/>
                  </a:lnTo>
                  <a:lnTo>
                    <a:pt x="546782" y="485632"/>
                  </a:lnTo>
                  <a:lnTo>
                    <a:pt x="513431" y="516016"/>
                  </a:lnTo>
                  <a:lnTo>
                    <a:pt x="480957" y="547148"/>
                  </a:lnTo>
                  <a:lnTo>
                    <a:pt x="449378" y="579011"/>
                  </a:lnTo>
                  <a:lnTo>
                    <a:pt x="418712" y="611590"/>
                  </a:lnTo>
                  <a:lnTo>
                    <a:pt x="388976" y="644869"/>
                  </a:lnTo>
                  <a:lnTo>
                    <a:pt x="360188" y="678832"/>
                  </a:lnTo>
                  <a:lnTo>
                    <a:pt x="332366" y="713463"/>
                  </a:lnTo>
                  <a:lnTo>
                    <a:pt x="305528" y="748747"/>
                  </a:lnTo>
                  <a:lnTo>
                    <a:pt x="279691" y="784668"/>
                  </a:lnTo>
                  <a:lnTo>
                    <a:pt x="254874" y="821210"/>
                  </a:lnTo>
                  <a:lnTo>
                    <a:pt x="231094" y="858357"/>
                  </a:lnTo>
                  <a:lnTo>
                    <a:pt x="208370" y="896093"/>
                  </a:lnTo>
                  <a:lnTo>
                    <a:pt x="186717" y="934403"/>
                  </a:lnTo>
                  <a:lnTo>
                    <a:pt x="166156" y="973270"/>
                  </a:lnTo>
                  <a:lnTo>
                    <a:pt x="146702" y="1012680"/>
                  </a:lnTo>
                  <a:lnTo>
                    <a:pt x="128375" y="1052615"/>
                  </a:lnTo>
                  <a:lnTo>
                    <a:pt x="111192" y="1093061"/>
                  </a:lnTo>
                  <a:lnTo>
                    <a:pt x="95170" y="1134002"/>
                  </a:lnTo>
                  <a:lnTo>
                    <a:pt x="80328" y="1175421"/>
                  </a:lnTo>
                  <a:lnTo>
                    <a:pt x="66683" y="1217303"/>
                  </a:lnTo>
                  <a:lnTo>
                    <a:pt x="54254" y="1259633"/>
                  </a:lnTo>
                  <a:lnTo>
                    <a:pt x="43057" y="1302393"/>
                  </a:lnTo>
                  <a:lnTo>
                    <a:pt x="33110" y="1345570"/>
                  </a:lnTo>
                  <a:lnTo>
                    <a:pt x="24433" y="1389146"/>
                  </a:lnTo>
                  <a:lnTo>
                    <a:pt x="17041" y="1433106"/>
                  </a:lnTo>
                  <a:lnTo>
                    <a:pt x="10954" y="1477434"/>
                  </a:lnTo>
                  <a:lnTo>
                    <a:pt x="6188" y="1522114"/>
                  </a:lnTo>
                  <a:lnTo>
                    <a:pt x="2762" y="1567131"/>
                  </a:lnTo>
                  <a:lnTo>
                    <a:pt x="693" y="1612469"/>
                  </a:lnTo>
                  <a:lnTo>
                    <a:pt x="0" y="1658112"/>
                  </a:lnTo>
                  <a:lnTo>
                    <a:pt x="693" y="1703754"/>
                  </a:lnTo>
                  <a:lnTo>
                    <a:pt x="2762" y="1749092"/>
                  </a:lnTo>
                  <a:lnTo>
                    <a:pt x="6188" y="1794109"/>
                  </a:lnTo>
                  <a:lnTo>
                    <a:pt x="10954" y="1838789"/>
                  </a:lnTo>
                  <a:lnTo>
                    <a:pt x="17041" y="1883117"/>
                  </a:lnTo>
                  <a:lnTo>
                    <a:pt x="24433" y="1927077"/>
                  </a:lnTo>
                  <a:lnTo>
                    <a:pt x="33110" y="1970653"/>
                  </a:lnTo>
                  <a:lnTo>
                    <a:pt x="43057" y="2013830"/>
                  </a:lnTo>
                  <a:lnTo>
                    <a:pt x="54254" y="2056590"/>
                  </a:lnTo>
                  <a:lnTo>
                    <a:pt x="66683" y="2098920"/>
                  </a:lnTo>
                  <a:lnTo>
                    <a:pt x="80328" y="2140802"/>
                  </a:lnTo>
                  <a:lnTo>
                    <a:pt x="95170" y="2182221"/>
                  </a:lnTo>
                  <a:lnTo>
                    <a:pt x="111192" y="2223162"/>
                  </a:lnTo>
                  <a:lnTo>
                    <a:pt x="128375" y="2263608"/>
                  </a:lnTo>
                  <a:lnTo>
                    <a:pt x="146702" y="2303543"/>
                  </a:lnTo>
                  <a:lnTo>
                    <a:pt x="166156" y="2342953"/>
                  </a:lnTo>
                  <a:lnTo>
                    <a:pt x="186717" y="2381820"/>
                  </a:lnTo>
                  <a:lnTo>
                    <a:pt x="208370" y="2420130"/>
                  </a:lnTo>
                  <a:lnTo>
                    <a:pt x="231094" y="2457866"/>
                  </a:lnTo>
                  <a:lnTo>
                    <a:pt x="254874" y="2495013"/>
                  </a:lnTo>
                  <a:lnTo>
                    <a:pt x="279691" y="2531555"/>
                  </a:lnTo>
                  <a:lnTo>
                    <a:pt x="305528" y="2567476"/>
                  </a:lnTo>
                  <a:lnTo>
                    <a:pt x="332366" y="2602760"/>
                  </a:lnTo>
                  <a:lnTo>
                    <a:pt x="360188" y="2637391"/>
                  </a:lnTo>
                  <a:lnTo>
                    <a:pt x="388976" y="2671354"/>
                  </a:lnTo>
                  <a:lnTo>
                    <a:pt x="418712" y="2704633"/>
                  </a:lnTo>
                  <a:lnTo>
                    <a:pt x="449378" y="2737212"/>
                  </a:lnTo>
                  <a:lnTo>
                    <a:pt x="480957" y="2769075"/>
                  </a:lnTo>
                  <a:lnTo>
                    <a:pt x="513431" y="2800207"/>
                  </a:lnTo>
                  <a:lnTo>
                    <a:pt x="546782" y="2830591"/>
                  </a:lnTo>
                  <a:lnTo>
                    <a:pt x="580992" y="2860212"/>
                  </a:lnTo>
                  <a:lnTo>
                    <a:pt x="616044" y="2889055"/>
                  </a:lnTo>
                  <a:lnTo>
                    <a:pt x="651920" y="2917102"/>
                  </a:lnTo>
                  <a:lnTo>
                    <a:pt x="688601" y="2944339"/>
                  </a:lnTo>
                  <a:lnTo>
                    <a:pt x="726070" y="2970749"/>
                  </a:lnTo>
                  <a:lnTo>
                    <a:pt x="764310" y="2996318"/>
                  </a:lnTo>
                  <a:lnTo>
                    <a:pt x="803302" y="3021028"/>
                  </a:lnTo>
                  <a:lnTo>
                    <a:pt x="843029" y="3044864"/>
                  </a:lnTo>
                  <a:lnTo>
                    <a:pt x="883473" y="3067811"/>
                  </a:lnTo>
                  <a:lnTo>
                    <a:pt x="924616" y="3089853"/>
                  </a:lnTo>
                  <a:lnTo>
                    <a:pt x="966440" y="3110973"/>
                  </a:lnTo>
                  <a:lnTo>
                    <a:pt x="1008928" y="3131157"/>
                  </a:lnTo>
                  <a:lnTo>
                    <a:pt x="1052062" y="3150388"/>
                  </a:lnTo>
                  <a:lnTo>
                    <a:pt x="1095824" y="3168650"/>
                  </a:lnTo>
                  <a:lnTo>
                    <a:pt x="1140196" y="3185927"/>
                  </a:lnTo>
                  <a:lnTo>
                    <a:pt x="1185160" y="3202205"/>
                  </a:lnTo>
                  <a:lnTo>
                    <a:pt x="1230699" y="3217467"/>
                  </a:lnTo>
                  <a:lnTo>
                    <a:pt x="1276795" y="3231696"/>
                  </a:lnTo>
                  <a:lnTo>
                    <a:pt x="1323429" y="3244879"/>
                  </a:lnTo>
                  <a:lnTo>
                    <a:pt x="1370585" y="3256997"/>
                  </a:lnTo>
                  <a:lnTo>
                    <a:pt x="1418245" y="3268037"/>
                  </a:lnTo>
                  <a:lnTo>
                    <a:pt x="1466390" y="3277982"/>
                  </a:lnTo>
                  <a:lnTo>
                    <a:pt x="1515003" y="3286816"/>
                  </a:lnTo>
                  <a:lnTo>
                    <a:pt x="1564066" y="3294523"/>
                  </a:lnTo>
                  <a:lnTo>
                    <a:pt x="1613561" y="3301088"/>
                  </a:lnTo>
                  <a:lnTo>
                    <a:pt x="1663471" y="3306495"/>
                  </a:lnTo>
                  <a:lnTo>
                    <a:pt x="1713778" y="3310727"/>
                  </a:lnTo>
                  <a:lnTo>
                    <a:pt x="1764463" y="3313770"/>
                  </a:lnTo>
                  <a:lnTo>
                    <a:pt x="1815510" y="3315608"/>
                  </a:lnTo>
                  <a:lnTo>
                    <a:pt x="1866900" y="3316224"/>
                  </a:lnTo>
                  <a:lnTo>
                    <a:pt x="1918289" y="3315608"/>
                  </a:lnTo>
                  <a:lnTo>
                    <a:pt x="1969336" y="3313770"/>
                  </a:lnTo>
                  <a:lnTo>
                    <a:pt x="2020021" y="3310727"/>
                  </a:lnTo>
                  <a:lnTo>
                    <a:pt x="2070328" y="3306495"/>
                  </a:lnTo>
                  <a:lnTo>
                    <a:pt x="2120238" y="3301088"/>
                  </a:lnTo>
                  <a:lnTo>
                    <a:pt x="2169733" y="3294523"/>
                  </a:lnTo>
                  <a:lnTo>
                    <a:pt x="2218796" y="3286816"/>
                  </a:lnTo>
                  <a:lnTo>
                    <a:pt x="2267409" y="3277982"/>
                  </a:lnTo>
                  <a:lnTo>
                    <a:pt x="2315554" y="3268037"/>
                  </a:lnTo>
                  <a:lnTo>
                    <a:pt x="2363214" y="3256997"/>
                  </a:lnTo>
                  <a:lnTo>
                    <a:pt x="2410370" y="3244879"/>
                  </a:lnTo>
                  <a:lnTo>
                    <a:pt x="2457004" y="3231696"/>
                  </a:lnTo>
                  <a:lnTo>
                    <a:pt x="2503100" y="3217467"/>
                  </a:lnTo>
                  <a:lnTo>
                    <a:pt x="2548639" y="3202205"/>
                  </a:lnTo>
                  <a:lnTo>
                    <a:pt x="2593603" y="3185927"/>
                  </a:lnTo>
                  <a:lnTo>
                    <a:pt x="2637975" y="3168650"/>
                  </a:lnTo>
                  <a:lnTo>
                    <a:pt x="2681737" y="3150388"/>
                  </a:lnTo>
                  <a:lnTo>
                    <a:pt x="2724871" y="3131157"/>
                  </a:lnTo>
                  <a:lnTo>
                    <a:pt x="2767359" y="3110973"/>
                  </a:lnTo>
                  <a:lnTo>
                    <a:pt x="2809183" y="3089853"/>
                  </a:lnTo>
                  <a:lnTo>
                    <a:pt x="2850326" y="3067811"/>
                  </a:lnTo>
                  <a:lnTo>
                    <a:pt x="2890770" y="3044864"/>
                  </a:lnTo>
                  <a:lnTo>
                    <a:pt x="2930497" y="3021028"/>
                  </a:lnTo>
                  <a:lnTo>
                    <a:pt x="2969489" y="2996318"/>
                  </a:lnTo>
                  <a:lnTo>
                    <a:pt x="3007729" y="2970749"/>
                  </a:lnTo>
                  <a:lnTo>
                    <a:pt x="3045198" y="2944339"/>
                  </a:lnTo>
                  <a:lnTo>
                    <a:pt x="3081879" y="2917102"/>
                  </a:lnTo>
                  <a:lnTo>
                    <a:pt x="3117755" y="2889055"/>
                  </a:lnTo>
                  <a:lnTo>
                    <a:pt x="3152807" y="2860212"/>
                  </a:lnTo>
                  <a:lnTo>
                    <a:pt x="3187017" y="2830591"/>
                  </a:lnTo>
                  <a:lnTo>
                    <a:pt x="3220368" y="2800207"/>
                  </a:lnTo>
                  <a:lnTo>
                    <a:pt x="3252842" y="2769075"/>
                  </a:lnTo>
                  <a:lnTo>
                    <a:pt x="3284421" y="2737212"/>
                  </a:lnTo>
                  <a:lnTo>
                    <a:pt x="3315087" y="2704633"/>
                  </a:lnTo>
                  <a:lnTo>
                    <a:pt x="3344823" y="2671354"/>
                  </a:lnTo>
                  <a:lnTo>
                    <a:pt x="3373611" y="2637391"/>
                  </a:lnTo>
                  <a:lnTo>
                    <a:pt x="3401433" y="2602760"/>
                  </a:lnTo>
                  <a:lnTo>
                    <a:pt x="3428271" y="2567476"/>
                  </a:lnTo>
                  <a:lnTo>
                    <a:pt x="3454108" y="2531555"/>
                  </a:lnTo>
                  <a:lnTo>
                    <a:pt x="3478925" y="2495013"/>
                  </a:lnTo>
                  <a:lnTo>
                    <a:pt x="3502705" y="2457866"/>
                  </a:lnTo>
                  <a:lnTo>
                    <a:pt x="3525429" y="2420130"/>
                  </a:lnTo>
                  <a:lnTo>
                    <a:pt x="3547082" y="2381820"/>
                  </a:lnTo>
                  <a:lnTo>
                    <a:pt x="3567643" y="2342953"/>
                  </a:lnTo>
                  <a:lnTo>
                    <a:pt x="3587097" y="2303543"/>
                  </a:lnTo>
                  <a:lnTo>
                    <a:pt x="3605424" y="2263608"/>
                  </a:lnTo>
                  <a:lnTo>
                    <a:pt x="3622607" y="2223162"/>
                  </a:lnTo>
                  <a:lnTo>
                    <a:pt x="3638629" y="2182221"/>
                  </a:lnTo>
                  <a:lnTo>
                    <a:pt x="3653471" y="2140802"/>
                  </a:lnTo>
                  <a:lnTo>
                    <a:pt x="3667116" y="2098920"/>
                  </a:lnTo>
                  <a:lnTo>
                    <a:pt x="3679545" y="2056590"/>
                  </a:lnTo>
                  <a:lnTo>
                    <a:pt x="3690742" y="2013830"/>
                  </a:lnTo>
                  <a:lnTo>
                    <a:pt x="3700689" y="1970653"/>
                  </a:lnTo>
                  <a:lnTo>
                    <a:pt x="3709366" y="1927077"/>
                  </a:lnTo>
                  <a:lnTo>
                    <a:pt x="3716758" y="1883117"/>
                  </a:lnTo>
                  <a:lnTo>
                    <a:pt x="3722845" y="1838789"/>
                  </a:lnTo>
                  <a:lnTo>
                    <a:pt x="3727611" y="1794109"/>
                  </a:lnTo>
                  <a:lnTo>
                    <a:pt x="3731037" y="1749092"/>
                  </a:lnTo>
                  <a:lnTo>
                    <a:pt x="3733106" y="1703754"/>
                  </a:lnTo>
                  <a:lnTo>
                    <a:pt x="3733800" y="1658112"/>
                  </a:lnTo>
                  <a:lnTo>
                    <a:pt x="3733106" y="1612469"/>
                  </a:lnTo>
                  <a:lnTo>
                    <a:pt x="3731037" y="1567131"/>
                  </a:lnTo>
                  <a:lnTo>
                    <a:pt x="3727611" y="1522114"/>
                  </a:lnTo>
                  <a:lnTo>
                    <a:pt x="3722845" y="1477434"/>
                  </a:lnTo>
                  <a:lnTo>
                    <a:pt x="3716758" y="1433106"/>
                  </a:lnTo>
                  <a:lnTo>
                    <a:pt x="3709366" y="1389146"/>
                  </a:lnTo>
                  <a:lnTo>
                    <a:pt x="3700689" y="1345570"/>
                  </a:lnTo>
                  <a:lnTo>
                    <a:pt x="3690742" y="1302393"/>
                  </a:lnTo>
                  <a:lnTo>
                    <a:pt x="3679545" y="1259633"/>
                  </a:lnTo>
                  <a:lnTo>
                    <a:pt x="3667116" y="1217303"/>
                  </a:lnTo>
                  <a:lnTo>
                    <a:pt x="3653471" y="1175421"/>
                  </a:lnTo>
                  <a:lnTo>
                    <a:pt x="3638629" y="1134002"/>
                  </a:lnTo>
                  <a:lnTo>
                    <a:pt x="3622607" y="1093061"/>
                  </a:lnTo>
                  <a:lnTo>
                    <a:pt x="3605424" y="1052615"/>
                  </a:lnTo>
                  <a:lnTo>
                    <a:pt x="3587097" y="1012680"/>
                  </a:lnTo>
                  <a:lnTo>
                    <a:pt x="3567643" y="973270"/>
                  </a:lnTo>
                  <a:lnTo>
                    <a:pt x="3547082" y="934403"/>
                  </a:lnTo>
                  <a:lnTo>
                    <a:pt x="3525429" y="896093"/>
                  </a:lnTo>
                  <a:lnTo>
                    <a:pt x="3502705" y="858357"/>
                  </a:lnTo>
                  <a:lnTo>
                    <a:pt x="3478925" y="821210"/>
                  </a:lnTo>
                  <a:lnTo>
                    <a:pt x="3454108" y="784668"/>
                  </a:lnTo>
                  <a:lnTo>
                    <a:pt x="3428271" y="748747"/>
                  </a:lnTo>
                  <a:lnTo>
                    <a:pt x="3401433" y="713463"/>
                  </a:lnTo>
                  <a:lnTo>
                    <a:pt x="3373611" y="678832"/>
                  </a:lnTo>
                  <a:lnTo>
                    <a:pt x="3344823" y="644869"/>
                  </a:lnTo>
                  <a:lnTo>
                    <a:pt x="3315087" y="611590"/>
                  </a:lnTo>
                  <a:lnTo>
                    <a:pt x="3284421" y="579011"/>
                  </a:lnTo>
                  <a:lnTo>
                    <a:pt x="3252842" y="547148"/>
                  </a:lnTo>
                  <a:lnTo>
                    <a:pt x="3220368" y="516016"/>
                  </a:lnTo>
                  <a:lnTo>
                    <a:pt x="3187017" y="485632"/>
                  </a:lnTo>
                  <a:lnTo>
                    <a:pt x="3152807" y="456011"/>
                  </a:lnTo>
                  <a:lnTo>
                    <a:pt x="3117755" y="427168"/>
                  </a:lnTo>
                  <a:lnTo>
                    <a:pt x="3081879" y="399121"/>
                  </a:lnTo>
                  <a:lnTo>
                    <a:pt x="3045198" y="371884"/>
                  </a:lnTo>
                  <a:lnTo>
                    <a:pt x="3007729" y="345474"/>
                  </a:lnTo>
                  <a:lnTo>
                    <a:pt x="2969489" y="319905"/>
                  </a:lnTo>
                  <a:lnTo>
                    <a:pt x="2930497" y="295195"/>
                  </a:lnTo>
                  <a:lnTo>
                    <a:pt x="2890770" y="271359"/>
                  </a:lnTo>
                  <a:lnTo>
                    <a:pt x="2850326" y="248412"/>
                  </a:lnTo>
                  <a:lnTo>
                    <a:pt x="2809183" y="226370"/>
                  </a:lnTo>
                  <a:lnTo>
                    <a:pt x="2767359" y="205250"/>
                  </a:lnTo>
                  <a:lnTo>
                    <a:pt x="2724871" y="185066"/>
                  </a:lnTo>
                  <a:lnTo>
                    <a:pt x="2681737" y="165835"/>
                  </a:lnTo>
                  <a:lnTo>
                    <a:pt x="2637975" y="147573"/>
                  </a:lnTo>
                  <a:lnTo>
                    <a:pt x="2593603" y="130296"/>
                  </a:lnTo>
                  <a:lnTo>
                    <a:pt x="2548639" y="114018"/>
                  </a:lnTo>
                  <a:lnTo>
                    <a:pt x="2503100" y="98756"/>
                  </a:lnTo>
                  <a:lnTo>
                    <a:pt x="2457004" y="84527"/>
                  </a:lnTo>
                  <a:lnTo>
                    <a:pt x="2410370" y="71344"/>
                  </a:lnTo>
                  <a:lnTo>
                    <a:pt x="2363214" y="59226"/>
                  </a:lnTo>
                  <a:lnTo>
                    <a:pt x="2315554" y="48186"/>
                  </a:lnTo>
                  <a:lnTo>
                    <a:pt x="2267409" y="38241"/>
                  </a:lnTo>
                  <a:lnTo>
                    <a:pt x="2218796" y="29407"/>
                  </a:lnTo>
                  <a:lnTo>
                    <a:pt x="2169733" y="21700"/>
                  </a:lnTo>
                  <a:lnTo>
                    <a:pt x="2120238" y="15135"/>
                  </a:lnTo>
                  <a:lnTo>
                    <a:pt x="2070328" y="9728"/>
                  </a:lnTo>
                  <a:lnTo>
                    <a:pt x="2020021" y="5496"/>
                  </a:lnTo>
                  <a:lnTo>
                    <a:pt x="1969336" y="2453"/>
                  </a:lnTo>
                  <a:lnTo>
                    <a:pt x="1918289" y="615"/>
                  </a:lnTo>
                  <a:lnTo>
                    <a:pt x="1866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37888" y="1877568"/>
              <a:ext cx="3733800" cy="3316604"/>
            </a:xfrm>
            <a:custGeom>
              <a:avLst/>
              <a:gdLst/>
              <a:ahLst/>
              <a:cxnLst/>
              <a:rect l="l" t="t" r="r" b="b"/>
              <a:pathLst>
                <a:path w="3733800" h="3316604">
                  <a:moveTo>
                    <a:pt x="0" y="1658112"/>
                  </a:moveTo>
                  <a:lnTo>
                    <a:pt x="693" y="1612469"/>
                  </a:lnTo>
                  <a:lnTo>
                    <a:pt x="2762" y="1567131"/>
                  </a:lnTo>
                  <a:lnTo>
                    <a:pt x="6188" y="1522114"/>
                  </a:lnTo>
                  <a:lnTo>
                    <a:pt x="10954" y="1477434"/>
                  </a:lnTo>
                  <a:lnTo>
                    <a:pt x="17041" y="1433106"/>
                  </a:lnTo>
                  <a:lnTo>
                    <a:pt x="24433" y="1389146"/>
                  </a:lnTo>
                  <a:lnTo>
                    <a:pt x="33110" y="1345570"/>
                  </a:lnTo>
                  <a:lnTo>
                    <a:pt x="43057" y="1302393"/>
                  </a:lnTo>
                  <a:lnTo>
                    <a:pt x="54254" y="1259633"/>
                  </a:lnTo>
                  <a:lnTo>
                    <a:pt x="66683" y="1217303"/>
                  </a:lnTo>
                  <a:lnTo>
                    <a:pt x="80328" y="1175421"/>
                  </a:lnTo>
                  <a:lnTo>
                    <a:pt x="95170" y="1134002"/>
                  </a:lnTo>
                  <a:lnTo>
                    <a:pt x="111192" y="1093061"/>
                  </a:lnTo>
                  <a:lnTo>
                    <a:pt x="128375" y="1052615"/>
                  </a:lnTo>
                  <a:lnTo>
                    <a:pt x="146702" y="1012680"/>
                  </a:lnTo>
                  <a:lnTo>
                    <a:pt x="166156" y="973270"/>
                  </a:lnTo>
                  <a:lnTo>
                    <a:pt x="186717" y="934403"/>
                  </a:lnTo>
                  <a:lnTo>
                    <a:pt x="208370" y="896093"/>
                  </a:lnTo>
                  <a:lnTo>
                    <a:pt x="231094" y="858357"/>
                  </a:lnTo>
                  <a:lnTo>
                    <a:pt x="254874" y="821210"/>
                  </a:lnTo>
                  <a:lnTo>
                    <a:pt x="279691" y="784668"/>
                  </a:lnTo>
                  <a:lnTo>
                    <a:pt x="305528" y="748747"/>
                  </a:lnTo>
                  <a:lnTo>
                    <a:pt x="332366" y="713463"/>
                  </a:lnTo>
                  <a:lnTo>
                    <a:pt x="360188" y="678832"/>
                  </a:lnTo>
                  <a:lnTo>
                    <a:pt x="388976" y="644869"/>
                  </a:lnTo>
                  <a:lnTo>
                    <a:pt x="418712" y="611590"/>
                  </a:lnTo>
                  <a:lnTo>
                    <a:pt x="449378" y="579011"/>
                  </a:lnTo>
                  <a:lnTo>
                    <a:pt x="480957" y="547148"/>
                  </a:lnTo>
                  <a:lnTo>
                    <a:pt x="513431" y="516016"/>
                  </a:lnTo>
                  <a:lnTo>
                    <a:pt x="546782" y="485632"/>
                  </a:lnTo>
                  <a:lnTo>
                    <a:pt x="580992" y="456011"/>
                  </a:lnTo>
                  <a:lnTo>
                    <a:pt x="616044" y="427168"/>
                  </a:lnTo>
                  <a:lnTo>
                    <a:pt x="651920" y="399121"/>
                  </a:lnTo>
                  <a:lnTo>
                    <a:pt x="688601" y="371884"/>
                  </a:lnTo>
                  <a:lnTo>
                    <a:pt x="726070" y="345474"/>
                  </a:lnTo>
                  <a:lnTo>
                    <a:pt x="764310" y="319905"/>
                  </a:lnTo>
                  <a:lnTo>
                    <a:pt x="803302" y="295195"/>
                  </a:lnTo>
                  <a:lnTo>
                    <a:pt x="843029" y="271359"/>
                  </a:lnTo>
                  <a:lnTo>
                    <a:pt x="883473" y="248412"/>
                  </a:lnTo>
                  <a:lnTo>
                    <a:pt x="924616" y="226370"/>
                  </a:lnTo>
                  <a:lnTo>
                    <a:pt x="966440" y="205250"/>
                  </a:lnTo>
                  <a:lnTo>
                    <a:pt x="1008928" y="185066"/>
                  </a:lnTo>
                  <a:lnTo>
                    <a:pt x="1052062" y="165835"/>
                  </a:lnTo>
                  <a:lnTo>
                    <a:pt x="1095824" y="147573"/>
                  </a:lnTo>
                  <a:lnTo>
                    <a:pt x="1140196" y="130296"/>
                  </a:lnTo>
                  <a:lnTo>
                    <a:pt x="1185160" y="114018"/>
                  </a:lnTo>
                  <a:lnTo>
                    <a:pt x="1230699" y="98756"/>
                  </a:lnTo>
                  <a:lnTo>
                    <a:pt x="1276795" y="84527"/>
                  </a:lnTo>
                  <a:lnTo>
                    <a:pt x="1323429" y="71344"/>
                  </a:lnTo>
                  <a:lnTo>
                    <a:pt x="1370585" y="59226"/>
                  </a:lnTo>
                  <a:lnTo>
                    <a:pt x="1418245" y="48186"/>
                  </a:lnTo>
                  <a:lnTo>
                    <a:pt x="1466390" y="38241"/>
                  </a:lnTo>
                  <a:lnTo>
                    <a:pt x="1515003" y="29407"/>
                  </a:lnTo>
                  <a:lnTo>
                    <a:pt x="1564066" y="21700"/>
                  </a:lnTo>
                  <a:lnTo>
                    <a:pt x="1613561" y="15135"/>
                  </a:lnTo>
                  <a:lnTo>
                    <a:pt x="1663471" y="9728"/>
                  </a:lnTo>
                  <a:lnTo>
                    <a:pt x="1713778" y="5496"/>
                  </a:lnTo>
                  <a:lnTo>
                    <a:pt x="1764463" y="2453"/>
                  </a:lnTo>
                  <a:lnTo>
                    <a:pt x="1815510" y="615"/>
                  </a:lnTo>
                  <a:lnTo>
                    <a:pt x="1866900" y="0"/>
                  </a:lnTo>
                  <a:lnTo>
                    <a:pt x="1918289" y="615"/>
                  </a:lnTo>
                  <a:lnTo>
                    <a:pt x="1969336" y="2453"/>
                  </a:lnTo>
                  <a:lnTo>
                    <a:pt x="2020021" y="5496"/>
                  </a:lnTo>
                  <a:lnTo>
                    <a:pt x="2070328" y="9728"/>
                  </a:lnTo>
                  <a:lnTo>
                    <a:pt x="2120238" y="15135"/>
                  </a:lnTo>
                  <a:lnTo>
                    <a:pt x="2169733" y="21700"/>
                  </a:lnTo>
                  <a:lnTo>
                    <a:pt x="2218796" y="29407"/>
                  </a:lnTo>
                  <a:lnTo>
                    <a:pt x="2267409" y="38241"/>
                  </a:lnTo>
                  <a:lnTo>
                    <a:pt x="2315554" y="48186"/>
                  </a:lnTo>
                  <a:lnTo>
                    <a:pt x="2363214" y="59226"/>
                  </a:lnTo>
                  <a:lnTo>
                    <a:pt x="2410370" y="71344"/>
                  </a:lnTo>
                  <a:lnTo>
                    <a:pt x="2457004" y="84527"/>
                  </a:lnTo>
                  <a:lnTo>
                    <a:pt x="2503100" y="98756"/>
                  </a:lnTo>
                  <a:lnTo>
                    <a:pt x="2548639" y="114018"/>
                  </a:lnTo>
                  <a:lnTo>
                    <a:pt x="2593603" y="130296"/>
                  </a:lnTo>
                  <a:lnTo>
                    <a:pt x="2637975" y="147573"/>
                  </a:lnTo>
                  <a:lnTo>
                    <a:pt x="2681737" y="165835"/>
                  </a:lnTo>
                  <a:lnTo>
                    <a:pt x="2724871" y="185066"/>
                  </a:lnTo>
                  <a:lnTo>
                    <a:pt x="2767359" y="205250"/>
                  </a:lnTo>
                  <a:lnTo>
                    <a:pt x="2809183" y="226370"/>
                  </a:lnTo>
                  <a:lnTo>
                    <a:pt x="2850326" y="248412"/>
                  </a:lnTo>
                  <a:lnTo>
                    <a:pt x="2890770" y="271359"/>
                  </a:lnTo>
                  <a:lnTo>
                    <a:pt x="2930497" y="295195"/>
                  </a:lnTo>
                  <a:lnTo>
                    <a:pt x="2969489" y="319905"/>
                  </a:lnTo>
                  <a:lnTo>
                    <a:pt x="3007729" y="345474"/>
                  </a:lnTo>
                  <a:lnTo>
                    <a:pt x="3045198" y="371884"/>
                  </a:lnTo>
                  <a:lnTo>
                    <a:pt x="3081879" y="399121"/>
                  </a:lnTo>
                  <a:lnTo>
                    <a:pt x="3117755" y="427168"/>
                  </a:lnTo>
                  <a:lnTo>
                    <a:pt x="3152807" y="456011"/>
                  </a:lnTo>
                  <a:lnTo>
                    <a:pt x="3187017" y="485632"/>
                  </a:lnTo>
                  <a:lnTo>
                    <a:pt x="3220368" y="516016"/>
                  </a:lnTo>
                  <a:lnTo>
                    <a:pt x="3252842" y="547148"/>
                  </a:lnTo>
                  <a:lnTo>
                    <a:pt x="3284421" y="579011"/>
                  </a:lnTo>
                  <a:lnTo>
                    <a:pt x="3315087" y="611590"/>
                  </a:lnTo>
                  <a:lnTo>
                    <a:pt x="3344823" y="644869"/>
                  </a:lnTo>
                  <a:lnTo>
                    <a:pt x="3373611" y="678832"/>
                  </a:lnTo>
                  <a:lnTo>
                    <a:pt x="3401433" y="713463"/>
                  </a:lnTo>
                  <a:lnTo>
                    <a:pt x="3428271" y="748747"/>
                  </a:lnTo>
                  <a:lnTo>
                    <a:pt x="3454108" y="784668"/>
                  </a:lnTo>
                  <a:lnTo>
                    <a:pt x="3478925" y="821210"/>
                  </a:lnTo>
                  <a:lnTo>
                    <a:pt x="3502705" y="858357"/>
                  </a:lnTo>
                  <a:lnTo>
                    <a:pt x="3525429" y="896093"/>
                  </a:lnTo>
                  <a:lnTo>
                    <a:pt x="3547082" y="934403"/>
                  </a:lnTo>
                  <a:lnTo>
                    <a:pt x="3567643" y="973270"/>
                  </a:lnTo>
                  <a:lnTo>
                    <a:pt x="3587097" y="1012680"/>
                  </a:lnTo>
                  <a:lnTo>
                    <a:pt x="3605424" y="1052615"/>
                  </a:lnTo>
                  <a:lnTo>
                    <a:pt x="3622607" y="1093061"/>
                  </a:lnTo>
                  <a:lnTo>
                    <a:pt x="3638629" y="1134002"/>
                  </a:lnTo>
                  <a:lnTo>
                    <a:pt x="3653471" y="1175421"/>
                  </a:lnTo>
                  <a:lnTo>
                    <a:pt x="3667116" y="1217303"/>
                  </a:lnTo>
                  <a:lnTo>
                    <a:pt x="3679545" y="1259633"/>
                  </a:lnTo>
                  <a:lnTo>
                    <a:pt x="3690742" y="1302393"/>
                  </a:lnTo>
                  <a:lnTo>
                    <a:pt x="3700689" y="1345570"/>
                  </a:lnTo>
                  <a:lnTo>
                    <a:pt x="3709366" y="1389146"/>
                  </a:lnTo>
                  <a:lnTo>
                    <a:pt x="3716758" y="1433106"/>
                  </a:lnTo>
                  <a:lnTo>
                    <a:pt x="3722845" y="1477434"/>
                  </a:lnTo>
                  <a:lnTo>
                    <a:pt x="3727611" y="1522114"/>
                  </a:lnTo>
                  <a:lnTo>
                    <a:pt x="3731037" y="1567131"/>
                  </a:lnTo>
                  <a:lnTo>
                    <a:pt x="3733106" y="1612469"/>
                  </a:lnTo>
                  <a:lnTo>
                    <a:pt x="3733800" y="1658112"/>
                  </a:lnTo>
                  <a:lnTo>
                    <a:pt x="3733106" y="1703754"/>
                  </a:lnTo>
                  <a:lnTo>
                    <a:pt x="3731037" y="1749092"/>
                  </a:lnTo>
                  <a:lnTo>
                    <a:pt x="3727611" y="1794109"/>
                  </a:lnTo>
                  <a:lnTo>
                    <a:pt x="3722845" y="1838789"/>
                  </a:lnTo>
                  <a:lnTo>
                    <a:pt x="3716758" y="1883117"/>
                  </a:lnTo>
                  <a:lnTo>
                    <a:pt x="3709366" y="1927077"/>
                  </a:lnTo>
                  <a:lnTo>
                    <a:pt x="3700689" y="1970653"/>
                  </a:lnTo>
                  <a:lnTo>
                    <a:pt x="3690742" y="2013830"/>
                  </a:lnTo>
                  <a:lnTo>
                    <a:pt x="3679545" y="2056590"/>
                  </a:lnTo>
                  <a:lnTo>
                    <a:pt x="3667116" y="2098920"/>
                  </a:lnTo>
                  <a:lnTo>
                    <a:pt x="3653471" y="2140802"/>
                  </a:lnTo>
                  <a:lnTo>
                    <a:pt x="3638629" y="2182221"/>
                  </a:lnTo>
                  <a:lnTo>
                    <a:pt x="3622607" y="2223162"/>
                  </a:lnTo>
                  <a:lnTo>
                    <a:pt x="3605424" y="2263608"/>
                  </a:lnTo>
                  <a:lnTo>
                    <a:pt x="3587097" y="2303543"/>
                  </a:lnTo>
                  <a:lnTo>
                    <a:pt x="3567643" y="2342953"/>
                  </a:lnTo>
                  <a:lnTo>
                    <a:pt x="3547082" y="2381820"/>
                  </a:lnTo>
                  <a:lnTo>
                    <a:pt x="3525429" y="2420130"/>
                  </a:lnTo>
                  <a:lnTo>
                    <a:pt x="3502705" y="2457866"/>
                  </a:lnTo>
                  <a:lnTo>
                    <a:pt x="3478925" y="2495013"/>
                  </a:lnTo>
                  <a:lnTo>
                    <a:pt x="3454108" y="2531555"/>
                  </a:lnTo>
                  <a:lnTo>
                    <a:pt x="3428271" y="2567476"/>
                  </a:lnTo>
                  <a:lnTo>
                    <a:pt x="3401433" y="2602760"/>
                  </a:lnTo>
                  <a:lnTo>
                    <a:pt x="3373611" y="2637391"/>
                  </a:lnTo>
                  <a:lnTo>
                    <a:pt x="3344823" y="2671354"/>
                  </a:lnTo>
                  <a:lnTo>
                    <a:pt x="3315087" y="2704633"/>
                  </a:lnTo>
                  <a:lnTo>
                    <a:pt x="3284421" y="2737212"/>
                  </a:lnTo>
                  <a:lnTo>
                    <a:pt x="3252842" y="2769075"/>
                  </a:lnTo>
                  <a:lnTo>
                    <a:pt x="3220368" y="2800207"/>
                  </a:lnTo>
                  <a:lnTo>
                    <a:pt x="3187017" y="2830591"/>
                  </a:lnTo>
                  <a:lnTo>
                    <a:pt x="3152807" y="2860212"/>
                  </a:lnTo>
                  <a:lnTo>
                    <a:pt x="3117755" y="2889055"/>
                  </a:lnTo>
                  <a:lnTo>
                    <a:pt x="3081879" y="2917102"/>
                  </a:lnTo>
                  <a:lnTo>
                    <a:pt x="3045198" y="2944339"/>
                  </a:lnTo>
                  <a:lnTo>
                    <a:pt x="3007729" y="2970749"/>
                  </a:lnTo>
                  <a:lnTo>
                    <a:pt x="2969489" y="2996318"/>
                  </a:lnTo>
                  <a:lnTo>
                    <a:pt x="2930497" y="3021028"/>
                  </a:lnTo>
                  <a:lnTo>
                    <a:pt x="2890770" y="3044864"/>
                  </a:lnTo>
                  <a:lnTo>
                    <a:pt x="2850326" y="3067811"/>
                  </a:lnTo>
                  <a:lnTo>
                    <a:pt x="2809183" y="3089853"/>
                  </a:lnTo>
                  <a:lnTo>
                    <a:pt x="2767359" y="3110973"/>
                  </a:lnTo>
                  <a:lnTo>
                    <a:pt x="2724871" y="3131157"/>
                  </a:lnTo>
                  <a:lnTo>
                    <a:pt x="2681737" y="3150388"/>
                  </a:lnTo>
                  <a:lnTo>
                    <a:pt x="2637975" y="3168650"/>
                  </a:lnTo>
                  <a:lnTo>
                    <a:pt x="2593603" y="3185927"/>
                  </a:lnTo>
                  <a:lnTo>
                    <a:pt x="2548639" y="3202205"/>
                  </a:lnTo>
                  <a:lnTo>
                    <a:pt x="2503100" y="3217467"/>
                  </a:lnTo>
                  <a:lnTo>
                    <a:pt x="2457004" y="3231696"/>
                  </a:lnTo>
                  <a:lnTo>
                    <a:pt x="2410370" y="3244879"/>
                  </a:lnTo>
                  <a:lnTo>
                    <a:pt x="2363214" y="3256997"/>
                  </a:lnTo>
                  <a:lnTo>
                    <a:pt x="2315554" y="3268037"/>
                  </a:lnTo>
                  <a:lnTo>
                    <a:pt x="2267409" y="3277982"/>
                  </a:lnTo>
                  <a:lnTo>
                    <a:pt x="2218796" y="3286816"/>
                  </a:lnTo>
                  <a:lnTo>
                    <a:pt x="2169733" y="3294523"/>
                  </a:lnTo>
                  <a:lnTo>
                    <a:pt x="2120238" y="3301088"/>
                  </a:lnTo>
                  <a:lnTo>
                    <a:pt x="2070328" y="3306495"/>
                  </a:lnTo>
                  <a:lnTo>
                    <a:pt x="2020021" y="3310727"/>
                  </a:lnTo>
                  <a:lnTo>
                    <a:pt x="1969336" y="3313770"/>
                  </a:lnTo>
                  <a:lnTo>
                    <a:pt x="1918289" y="3315608"/>
                  </a:lnTo>
                  <a:lnTo>
                    <a:pt x="1866900" y="3316224"/>
                  </a:lnTo>
                  <a:lnTo>
                    <a:pt x="1815510" y="3315608"/>
                  </a:lnTo>
                  <a:lnTo>
                    <a:pt x="1764463" y="3313770"/>
                  </a:lnTo>
                  <a:lnTo>
                    <a:pt x="1713778" y="3310727"/>
                  </a:lnTo>
                  <a:lnTo>
                    <a:pt x="1663471" y="3306495"/>
                  </a:lnTo>
                  <a:lnTo>
                    <a:pt x="1613561" y="3301088"/>
                  </a:lnTo>
                  <a:lnTo>
                    <a:pt x="1564066" y="3294523"/>
                  </a:lnTo>
                  <a:lnTo>
                    <a:pt x="1515003" y="3286816"/>
                  </a:lnTo>
                  <a:lnTo>
                    <a:pt x="1466390" y="3277982"/>
                  </a:lnTo>
                  <a:lnTo>
                    <a:pt x="1418245" y="3268037"/>
                  </a:lnTo>
                  <a:lnTo>
                    <a:pt x="1370585" y="3256997"/>
                  </a:lnTo>
                  <a:lnTo>
                    <a:pt x="1323429" y="3244879"/>
                  </a:lnTo>
                  <a:lnTo>
                    <a:pt x="1276795" y="3231696"/>
                  </a:lnTo>
                  <a:lnTo>
                    <a:pt x="1230699" y="3217467"/>
                  </a:lnTo>
                  <a:lnTo>
                    <a:pt x="1185160" y="3202205"/>
                  </a:lnTo>
                  <a:lnTo>
                    <a:pt x="1140196" y="3185927"/>
                  </a:lnTo>
                  <a:lnTo>
                    <a:pt x="1095824" y="3168650"/>
                  </a:lnTo>
                  <a:lnTo>
                    <a:pt x="1052062" y="3150388"/>
                  </a:lnTo>
                  <a:lnTo>
                    <a:pt x="1008928" y="3131157"/>
                  </a:lnTo>
                  <a:lnTo>
                    <a:pt x="966440" y="3110973"/>
                  </a:lnTo>
                  <a:lnTo>
                    <a:pt x="924616" y="3089853"/>
                  </a:lnTo>
                  <a:lnTo>
                    <a:pt x="883473" y="3067811"/>
                  </a:lnTo>
                  <a:lnTo>
                    <a:pt x="843029" y="3044864"/>
                  </a:lnTo>
                  <a:lnTo>
                    <a:pt x="803302" y="3021028"/>
                  </a:lnTo>
                  <a:lnTo>
                    <a:pt x="764310" y="2996318"/>
                  </a:lnTo>
                  <a:lnTo>
                    <a:pt x="726070" y="2970749"/>
                  </a:lnTo>
                  <a:lnTo>
                    <a:pt x="688601" y="2944339"/>
                  </a:lnTo>
                  <a:lnTo>
                    <a:pt x="651920" y="2917102"/>
                  </a:lnTo>
                  <a:lnTo>
                    <a:pt x="616044" y="2889055"/>
                  </a:lnTo>
                  <a:lnTo>
                    <a:pt x="580992" y="2860212"/>
                  </a:lnTo>
                  <a:lnTo>
                    <a:pt x="546782" y="2830591"/>
                  </a:lnTo>
                  <a:lnTo>
                    <a:pt x="513431" y="2800207"/>
                  </a:lnTo>
                  <a:lnTo>
                    <a:pt x="480957" y="2769075"/>
                  </a:lnTo>
                  <a:lnTo>
                    <a:pt x="449378" y="2737212"/>
                  </a:lnTo>
                  <a:lnTo>
                    <a:pt x="418712" y="2704633"/>
                  </a:lnTo>
                  <a:lnTo>
                    <a:pt x="388976" y="2671354"/>
                  </a:lnTo>
                  <a:lnTo>
                    <a:pt x="360188" y="2637391"/>
                  </a:lnTo>
                  <a:lnTo>
                    <a:pt x="332366" y="2602760"/>
                  </a:lnTo>
                  <a:lnTo>
                    <a:pt x="305528" y="2567476"/>
                  </a:lnTo>
                  <a:lnTo>
                    <a:pt x="279691" y="2531555"/>
                  </a:lnTo>
                  <a:lnTo>
                    <a:pt x="254874" y="2495013"/>
                  </a:lnTo>
                  <a:lnTo>
                    <a:pt x="231094" y="2457866"/>
                  </a:lnTo>
                  <a:lnTo>
                    <a:pt x="208370" y="2420130"/>
                  </a:lnTo>
                  <a:lnTo>
                    <a:pt x="186717" y="2381820"/>
                  </a:lnTo>
                  <a:lnTo>
                    <a:pt x="166156" y="2342953"/>
                  </a:lnTo>
                  <a:lnTo>
                    <a:pt x="146702" y="2303543"/>
                  </a:lnTo>
                  <a:lnTo>
                    <a:pt x="128375" y="2263608"/>
                  </a:lnTo>
                  <a:lnTo>
                    <a:pt x="111192" y="2223162"/>
                  </a:lnTo>
                  <a:lnTo>
                    <a:pt x="95170" y="2182221"/>
                  </a:lnTo>
                  <a:lnTo>
                    <a:pt x="80328" y="2140802"/>
                  </a:lnTo>
                  <a:lnTo>
                    <a:pt x="66683" y="2098920"/>
                  </a:lnTo>
                  <a:lnTo>
                    <a:pt x="54254" y="2056590"/>
                  </a:lnTo>
                  <a:lnTo>
                    <a:pt x="43057" y="2013830"/>
                  </a:lnTo>
                  <a:lnTo>
                    <a:pt x="33110" y="1970653"/>
                  </a:lnTo>
                  <a:lnTo>
                    <a:pt x="24433" y="1927077"/>
                  </a:lnTo>
                  <a:lnTo>
                    <a:pt x="17041" y="1883117"/>
                  </a:lnTo>
                  <a:lnTo>
                    <a:pt x="10954" y="1838789"/>
                  </a:lnTo>
                  <a:lnTo>
                    <a:pt x="6188" y="1794109"/>
                  </a:lnTo>
                  <a:lnTo>
                    <a:pt x="2762" y="1749092"/>
                  </a:lnTo>
                  <a:lnTo>
                    <a:pt x="693" y="1703754"/>
                  </a:lnTo>
                  <a:lnTo>
                    <a:pt x="0" y="16581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19378" y="2702247"/>
              <a:ext cx="584835" cy="754380"/>
            </a:xfrm>
            <a:custGeom>
              <a:avLst/>
              <a:gdLst/>
              <a:ahLst/>
              <a:cxnLst/>
              <a:rect l="l" t="t" r="r" b="b"/>
              <a:pathLst>
                <a:path w="584835" h="754379">
                  <a:moveTo>
                    <a:pt x="377021" y="0"/>
                  </a:moveTo>
                  <a:lnTo>
                    <a:pt x="0" y="0"/>
                  </a:lnTo>
                  <a:lnTo>
                    <a:pt x="0" y="753957"/>
                  </a:lnTo>
                  <a:lnTo>
                    <a:pt x="584392" y="753957"/>
                  </a:lnTo>
                  <a:lnTo>
                    <a:pt x="584392" y="697410"/>
                  </a:lnTo>
                  <a:lnTo>
                    <a:pt x="56555" y="697410"/>
                  </a:lnTo>
                  <a:lnTo>
                    <a:pt x="56555" y="56546"/>
                  </a:lnTo>
                  <a:lnTo>
                    <a:pt x="433577" y="56546"/>
                  </a:lnTo>
                  <a:lnTo>
                    <a:pt x="377021" y="0"/>
                  </a:lnTo>
                  <a:close/>
                </a:path>
                <a:path w="584835" h="754379">
                  <a:moveTo>
                    <a:pt x="433577" y="56546"/>
                  </a:moveTo>
                  <a:lnTo>
                    <a:pt x="320466" y="56546"/>
                  </a:lnTo>
                  <a:lnTo>
                    <a:pt x="320466" y="254459"/>
                  </a:lnTo>
                  <a:lnTo>
                    <a:pt x="527836" y="254459"/>
                  </a:lnTo>
                  <a:lnTo>
                    <a:pt x="527836" y="697410"/>
                  </a:lnTo>
                  <a:lnTo>
                    <a:pt x="584392" y="697410"/>
                  </a:lnTo>
                  <a:lnTo>
                    <a:pt x="584392" y="207337"/>
                  </a:lnTo>
                  <a:lnTo>
                    <a:pt x="574966" y="197912"/>
                  </a:lnTo>
                  <a:lnTo>
                    <a:pt x="377021" y="197912"/>
                  </a:lnTo>
                  <a:lnTo>
                    <a:pt x="377021" y="80107"/>
                  </a:lnTo>
                  <a:lnTo>
                    <a:pt x="457142" y="80107"/>
                  </a:lnTo>
                  <a:lnTo>
                    <a:pt x="433577" y="56546"/>
                  </a:lnTo>
                  <a:close/>
                </a:path>
                <a:path w="584835" h="754379">
                  <a:moveTo>
                    <a:pt x="457142" y="80107"/>
                  </a:moveTo>
                  <a:lnTo>
                    <a:pt x="377021" y="80107"/>
                  </a:lnTo>
                  <a:lnTo>
                    <a:pt x="494846" y="197912"/>
                  </a:lnTo>
                  <a:lnTo>
                    <a:pt x="574966" y="197912"/>
                  </a:lnTo>
                  <a:lnTo>
                    <a:pt x="457142" y="80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76335" y="1276604"/>
              <a:ext cx="1684655" cy="1544955"/>
            </a:xfrm>
            <a:custGeom>
              <a:avLst/>
              <a:gdLst/>
              <a:ahLst/>
              <a:cxnLst/>
              <a:rect l="l" t="t" r="r" b="b"/>
              <a:pathLst>
                <a:path w="1684654" h="1544955">
                  <a:moveTo>
                    <a:pt x="1383411" y="0"/>
                  </a:moveTo>
                  <a:lnTo>
                    <a:pt x="152400" y="975106"/>
                  </a:lnTo>
                  <a:lnTo>
                    <a:pt x="1905" y="785113"/>
                  </a:lnTo>
                  <a:lnTo>
                    <a:pt x="0" y="1404874"/>
                  </a:lnTo>
                  <a:lnTo>
                    <a:pt x="603758" y="1544955"/>
                  </a:lnTo>
                  <a:lnTo>
                    <a:pt x="453263" y="1354963"/>
                  </a:lnTo>
                  <a:lnTo>
                    <a:pt x="1684401" y="379857"/>
                  </a:lnTo>
                  <a:lnTo>
                    <a:pt x="138341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76335" y="1276604"/>
              <a:ext cx="1684655" cy="1544955"/>
            </a:xfrm>
            <a:custGeom>
              <a:avLst/>
              <a:gdLst/>
              <a:ahLst/>
              <a:cxnLst/>
              <a:rect l="l" t="t" r="r" b="b"/>
              <a:pathLst>
                <a:path w="1684654" h="1544955">
                  <a:moveTo>
                    <a:pt x="1905" y="785113"/>
                  </a:moveTo>
                  <a:lnTo>
                    <a:pt x="152400" y="975106"/>
                  </a:lnTo>
                  <a:lnTo>
                    <a:pt x="1383411" y="0"/>
                  </a:lnTo>
                  <a:lnTo>
                    <a:pt x="1684401" y="379857"/>
                  </a:lnTo>
                  <a:lnTo>
                    <a:pt x="453263" y="1354963"/>
                  </a:lnTo>
                  <a:lnTo>
                    <a:pt x="603758" y="1544955"/>
                  </a:lnTo>
                  <a:lnTo>
                    <a:pt x="0" y="1404874"/>
                  </a:lnTo>
                  <a:lnTo>
                    <a:pt x="1905" y="785113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04330" y="2702255"/>
              <a:ext cx="767715" cy="1644014"/>
            </a:xfrm>
            <a:custGeom>
              <a:avLst/>
              <a:gdLst/>
              <a:ahLst/>
              <a:cxnLst/>
              <a:rect l="l" t="t" r="r" b="b"/>
              <a:pathLst>
                <a:path w="767715" h="1644014">
                  <a:moveTo>
                    <a:pt x="418528" y="1163320"/>
                  </a:moveTo>
                  <a:lnTo>
                    <a:pt x="295998" y="1163320"/>
                  </a:lnTo>
                  <a:lnTo>
                    <a:pt x="295998" y="1201026"/>
                  </a:lnTo>
                  <a:lnTo>
                    <a:pt x="418528" y="1201026"/>
                  </a:lnTo>
                  <a:lnTo>
                    <a:pt x="418528" y="1163320"/>
                  </a:lnTo>
                  <a:close/>
                </a:path>
                <a:path w="767715" h="1644014">
                  <a:moveTo>
                    <a:pt x="584390" y="207340"/>
                  </a:moveTo>
                  <a:lnTo>
                    <a:pt x="574967" y="197916"/>
                  </a:lnTo>
                  <a:lnTo>
                    <a:pt x="527837" y="150799"/>
                  </a:lnTo>
                  <a:lnTo>
                    <a:pt x="527837" y="254457"/>
                  </a:lnTo>
                  <a:lnTo>
                    <a:pt x="527837" y="697407"/>
                  </a:lnTo>
                  <a:lnTo>
                    <a:pt x="56553" y="697407"/>
                  </a:lnTo>
                  <a:lnTo>
                    <a:pt x="56553" y="56540"/>
                  </a:lnTo>
                  <a:lnTo>
                    <a:pt x="320471" y="56540"/>
                  </a:lnTo>
                  <a:lnTo>
                    <a:pt x="320471" y="254457"/>
                  </a:lnTo>
                  <a:lnTo>
                    <a:pt x="527837" y="254457"/>
                  </a:lnTo>
                  <a:lnTo>
                    <a:pt x="527837" y="150799"/>
                  </a:lnTo>
                  <a:lnTo>
                    <a:pt x="494842" y="117805"/>
                  </a:lnTo>
                  <a:lnTo>
                    <a:pt x="494842" y="197916"/>
                  </a:lnTo>
                  <a:lnTo>
                    <a:pt x="377024" y="197916"/>
                  </a:lnTo>
                  <a:lnTo>
                    <a:pt x="377024" y="80111"/>
                  </a:lnTo>
                  <a:lnTo>
                    <a:pt x="494842" y="197916"/>
                  </a:lnTo>
                  <a:lnTo>
                    <a:pt x="494842" y="117805"/>
                  </a:lnTo>
                  <a:lnTo>
                    <a:pt x="457149" y="80111"/>
                  </a:lnTo>
                  <a:lnTo>
                    <a:pt x="433578" y="56540"/>
                  </a:lnTo>
                  <a:lnTo>
                    <a:pt x="377024" y="0"/>
                  </a:lnTo>
                  <a:lnTo>
                    <a:pt x="0" y="0"/>
                  </a:lnTo>
                  <a:lnTo>
                    <a:pt x="0" y="753960"/>
                  </a:lnTo>
                  <a:lnTo>
                    <a:pt x="584390" y="753960"/>
                  </a:lnTo>
                  <a:lnTo>
                    <a:pt x="584390" y="697407"/>
                  </a:lnTo>
                  <a:lnTo>
                    <a:pt x="584390" y="207340"/>
                  </a:lnTo>
                  <a:close/>
                </a:path>
                <a:path w="767715" h="1644014">
                  <a:moveTo>
                    <a:pt x="654177" y="1464906"/>
                  </a:moveTo>
                  <a:lnTo>
                    <a:pt x="295998" y="1464906"/>
                  </a:lnTo>
                  <a:lnTo>
                    <a:pt x="295998" y="1502600"/>
                  </a:lnTo>
                  <a:lnTo>
                    <a:pt x="654177" y="1502600"/>
                  </a:lnTo>
                  <a:lnTo>
                    <a:pt x="654177" y="1464906"/>
                  </a:lnTo>
                  <a:close/>
                </a:path>
                <a:path w="767715" h="1644014">
                  <a:moveTo>
                    <a:pt x="654177" y="1389507"/>
                  </a:moveTo>
                  <a:lnTo>
                    <a:pt x="295998" y="1389507"/>
                  </a:lnTo>
                  <a:lnTo>
                    <a:pt x="295998" y="1427213"/>
                  </a:lnTo>
                  <a:lnTo>
                    <a:pt x="654177" y="1427213"/>
                  </a:lnTo>
                  <a:lnTo>
                    <a:pt x="654177" y="1389507"/>
                  </a:lnTo>
                  <a:close/>
                </a:path>
                <a:path w="767715" h="1644014">
                  <a:moveTo>
                    <a:pt x="654177" y="1314119"/>
                  </a:moveTo>
                  <a:lnTo>
                    <a:pt x="295998" y="1314119"/>
                  </a:lnTo>
                  <a:lnTo>
                    <a:pt x="295998" y="1351813"/>
                  </a:lnTo>
                  <a:lnTo>
                    <a:pt x="654177" y="1351813"/>
                  </a:lnTo>
                  <a:lnTo>
                    <a:pt x="654177" y="1314119"/>
                  </a:lnTo>
                  <a:close/>
                </a:path>
                <a:path w="767715" h="1644014">
                  <a:moveTo>
                    <a:pt x="654177" y="1238719"/>
                  </a:moveTo>
                  <a:lnTo>
                    <a:pt x="295998" y="1238719"/>
                  </a:lnTo>
                  <a:lnTo>
                    <a:pt x="295998" y="1276413"/>
                  </a:lnTo>
                  <a:lnTo>
                    <a:pt x="654177" y="1276413"/>
                  </a:lnTo>
                  <a:lnTo>
                    <a:pt x="654177" y="1238719"/>
                  </a:lnTo>
                  <a:close/>
                </a:path>
                <a:path w="767715" h="1644014">
                  <a:moveTo>
                    <a:pt x="767270" y="1097356"/>
                  </a:moveTo>
                  <a:lnTo>
                    <a:pt x="756564" y="1087932"/>
                  </a:lnTo>
                  <a:lnTo>
                    <a:pt x="710717" y="1047597"/>
                  </a:lnTo>
                  <a:lnTo>
                    <a:pt x="710717" y="1144473"/>
                  </a:lnTo>
                  <a:lnTo>
                    <a:pt x="710717" y="1587423"/>
                  </a:lnTo>
                  <a:lnTo>
                    <a:pt x="239433" y="1587423"/>
                  </a:lnTo>
                  <a:lnTo>
                    <a:pt x="239433" y="946556"/>
                  </a:lnTo>
                  <a:lnTo>
                    <a:pt x="475068" y="946556"/>
                  </a:lnTo>
                  <a:lnTo>
                    <a:pt x="475068" y="1144473"/>
                  </a:lnTo>
                  <a:lnTo>
                    <a:pt x="710717" y="1144473"/>
                  </a:lnTo>
                  <a:lnTo>
                    <a:pt x="710717" y="1047597"/>
                  </a:lnTo>
                  <a:lnTo>
                    <a:pt x="649452" y="993698"/>
                  </a:lnTo>
                  <a:lnTo>
                    <a:pt x="649452" y="1087932"/>
                  </a:lnTo>
                  <a:lnTo>
                    <a:pt x="531622" y="1087932"/>
                  </a:lnTo>
                  <a:lnTo>
                    <a:pt x="531622" y="970127"/>
                  </a:lnTo>
                  <a:lnTo>
                    <a:pt x="649452" y="1087932"/>
                  </a:lnTo>
                  <a:lnTo>
                    <a:pt x="649452" y="993698"/>
                  </a:lnTo>
                  <a:lnTo>
                    <a:pt x="622668" y="970127"/>
                  </a:lnTo>
                  <a:lnTo>
                    <a:pt x="595896" y="946556"/>
                  </a:lnTo>
                  <a:lnTo>
                    <a:pt x="531622" y="890016"/>
                  </a:lnTo>
                  <a:lnTo>
                    <a:pt x="182880" y="890016"/>
                  </a:lnTo>
                  <a:lnTo>
                    <a:pt x="182880" y="1643976"/>
                  </a:lnTo>
                  <a:lnTo>
                    <a:pt x="767270" y="1643976"/>
                  </a:lnTo>
                  <a:lnTo>
                    <a:pt x="767270" y="1587423"/>
                  </a:lnTo>
                  <a:lnTo>
                    <a:pt x="767270" y="10973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48254" y="1067117"/>
              <a:ext cx="150799" cy="15079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516291" y="1236757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1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7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4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69" y="62201"/>
                  </a:lnTo>
                  <a:lnTo>
                    <a:pt x="311982" y="24739"/>
                  </a:lnTo>
                  <a:lnTo>
                    <a:pt x="269565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23126" y="1067117"/>
              <a:ext cx="150799" cy="15079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491163" y="1236757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89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69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527918" y="2235834"/>
            <a:ext cx="39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61642" y="2123643"/>
            <a:ext cx="471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18330"/>
            <a:ext cx="3892500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b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Rebasing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14400" y="990600"/>
            <a:ext cx="10724388" cy="426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5290" marR="5080">
              <a:lnSpc>
                <a:spcPct val="150100"/>
              </a:lnSpc>
              <a:spcBef>
                <a:spcPts val="100"/>
              </a:spcBef>
              <a:tabLst>
                <a:tab pos="643890" algn="l"/>
                <a:tab pos="644525" algn="l"/>
              </a:tabLst>
            </a:pPr>
            <a:r>
              <a:rPr lang="en-US" spc="-5" dirty="0"/>
              <a:t> </a:t>
            </a:r>
            <a:endParaRPr spc="-5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E9BE3F6-3E15-4056-827B-6E865F0E0736}"/>
              </a:ext>
            </a:extLst>
          </p:cNvPr>
          <p:cNvGrpSpPr/>
          <p:nvPr/>
        </p:nvGrpSpPr>
        <p:grpSpPr>
          <a:xfrm>
            <a:off x="914400" y="2420005"/>
            <a:ext cx="3124200" cy="3809419"/>
            <a:chOff x="914400" y="2427313"/>
            <a:chExt cx="3124200" cy="380941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447486C-2C98-4047-AD15-DCDF0E02C306}"/>
                </a:ext>
              </a:extLst>
            </p:cNvPr>
            <p:cNvSpPr/>
            <p:nvPr/>
          </p:nvSpPr>
          <p:spPr>
            <a:xfrm>
              <a:off x="1328530" y="3371690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DD2BEA5-729F-4A37-917D-9846D04A688D}"/>
                </a:ext>
              </a:extLst>
            </p:cNvPr>
            <p:cNvSpPr/>
            <p:nvPr/>
          </p:nvSpPr>
          <p:spPr>
            <a:xfrm>
              <a:off x="1328530" y="4267200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DAB37C4-35FE-4040-B605-E77A5D447B3A}"/>
                </a:ext>
              </a:extLst>
            </p:cNvPr>
            <p:cNvSpPr/>
            <p:nvPr/>
          </p:nvSpPr>
          <p:spPr>
            <a:xfrm>
              <a:off x="1328530" y="5162710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610D655-FB6F-4BE1-9B7C-E32990EECF8B}"/>
                </a:ext>
              </a:extLst>
            </p:cNvPr>
            <p:cNvCxnSpPr>
              <a:cxnSpLocks/>
              <a:stCxn id="24" idx="4"/>
              <a:endCxn id="26" idx="0"/>
            </p:cNvCxnSpPr>
            <p:nvPr/>
          </p:nvCxnSpPr>
          <p:spPr>
            <a:xfrm>
              <a:off x="1595230" y="3905090"/>
              <a:ext cx="0" cy="3621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13E1209-3875-43F7-8DF7-AAE1BC4AF786}"/>
                </a:ext>
              </a:extLst>
            </p:cNvPr>
            <p:cNvCxnSpPr>
              <a:cxnSpLocks/>
            </p:cNvCxnSpPr>
            <p:nvPr/>
          </p:nvCxnSpPr>
          <p:spPr>
            <a:xfrm>
              <a:off x="1595230" y="4800600"/>
              <a:ext cx="0" cy="3621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3B73B3-6025-41BB-B685-A4AB7C1788B5}"/>
                </a:ext>
              </a:extLst>
            </p:cNvPr>
            <p:cNvSpPr txBox="1"/>
            <p:nvPr/>
          </p:nvSpPr>
          <p:spPr>
            <a:xfrm>
              <a:off x="914400" y="58674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Master Branch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E90A553-C638-4128-AE6A-5B29ACD3D57A}"/>
                </a:ext>
              </a:extLst>
            </p:cNvPr>
            <p:cNvSpPr/>
            <p:nvPr/>
          </p:nvSpPr>
          <p:spPr>
            <a:xfrm>
              <a:off x="2438400" y="337169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098AD0D-F2D8-4218-AA25-04DA953EDCE8}"/>
                </a:ext>
              </a:extLst>
            </p:cNvPr>
            <p:cNvCxnSpPr>
              <a:cxnSpLocks/>
              <a:stCxn id="32" idx="3"/>
              <a:endCxn id="26" idx="6"/>
            </p:cNvCxnSpPr>
            <p:nvPr/>
          </p:nvCxnSpPr>
          <p:spPr>
            <a:xfrm flipH="1">
              <a:off x="1861930" y="3826975"/>
              <a:ext cx="654585" cy="70692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FA25EB5-8560-42E5-BF6D-EA47CA115B27}"/>
                </a:ext>
              </a:extLst>
            </p:cNvPr>
            <p:cNvSpPr/>
            <p:nvPr/>
          </p:nvSpPr>
          <p:spPr>
            <a:xfrm>
              <a:off x="2438400" y="2427313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434A434-F01F-47E2-99AC-68E9026C4E1F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2806763"/>
              <a:ext cx="0" cy="83162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8C102FA-CAAF-4CC2-843D-4F84C362F5F5}"/>
                </a:ext>
              </a:extLst>
            </p:cNvPr>
            <p:cNvSpPr txBox="1"/>
            <p:nvPr/>
          </p:nvSpPr>
          <p:spPr>
            <a:xfrm>
              <a:off x="2438400" y="3970642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Branch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AA0D17E-0B6C-4781-ACDE-C4099769DA36}"/>
                </a:ext>
              </a:extLst>
            </p:cNvPr>
            <p:cNvSpPr/>
            <p:nvPr/>
          </p:nvSpPr>
          <p:spPr>
            <a:xfrm>
              <a:off x="1328530" y="3371690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DC2FC73-579D-4B18-9D62-A036FD29885D}"/>
                </a:ext>
              </a:extLst>
            </p:cNvPr>
            <p:cNvSpPr/>
            <p:nvPr/>
          </p:nvSpPr>
          <p:spPr>
            <a:xfrm>
              <a:off x="1328530" y="4267200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77FE52E-06F4-4E05-A753-E46773DA9D69}"/>
                </a:ext>
              </a:extLst>
            </p:cNvPr>
            <p:cNvSpPr/>
            <p:nvPr/>
          </p:nvSpPr>
          <p:spPr>
            <a:xfrm>
              <a:off x="1328530" y="5162710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B44C95D-5DD5-4EFC-B43D-49F30B348C88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>
              <a:off x="1595230" y="3905090"/>
              <a:ext cx="0" cy="3621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D563C78-0045-42C2-B37D-FB3E9D405DC8}"/>
                </a:ext>
              </a:extLst>
            </p:cNvPr>
            <p:cNvCxnSpPr>
              <a:cxnSpLocks/>
            </p:cNvCxnSpPr>
            <p:nvPr/>
          </p:nvCxnSpPr>
          <p:spPr>
            <a:xfrm>
              <a:off x="1595230" y="4800600"/>
              <a:ext cx="0" cy="3621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036947E-D3F3-4E55-A599-4C1F98D8609F}"/>
                </a:ext>
              </a:extLst>
            </p:cNvPr>
            <p:cNvSpPr txBox="1"/>
            <p:nvPr/>
          </p:nvSpPr>
          <p:spPr>
            <a:xfrm>
              <a:off x="914400" y="58674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Master Branch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0BDB6C0-1BCF-49AE-B1F6-38A8900F59D0}"/>
                </a:ext>
              </a:extLst>
            </p:cNvPr>
            <p:cNvSpPr/>
            <p:nvPr/>
          </p:nvSpPr>
          <p:spPr>
            <a:xfrm>
              <a:off x="2438400" y="337169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623F499-61CE-49FA-AB85-67C9E168BE37}"/>
                </a:ext>
              </a:extLst>
            </p:cNvPr>
            <p:cNvCxnSpPr>
              <a:cxnSpLocks/>
              <a:stCxn id="72" idx="3"/>
              <a:endCxn id="67" idx="6"/>
            </p:cNvCxnSpPr>
            <p:nvPr/>
          </p:nvCxnSpPr>
          <p:spPr>
            <a:xfrm flipH="1">
              <a:off x="1861930" y="3826975"/>
              <a:ext cx="654585" cy="70692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3BB07E2-F653-45ED-8725-0256ABDA5E63}"/>
                </a:ext>
              </a:extLst>
            </p:cNvPr>
            <p:cNvSpPr/>
            <p:nvPr/>
          </p:nvSpPr>
          <p:spPr>
            <a:xfrm>
              <a:off x="2438400" y="2427313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A31AE3-A21E-4A03-8EE9-6A06F9E216DF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2806763"/>
              <a:ext cx="0" cy="83162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B499EF2-9140-4970-84BA-123219531853}"/>
                </a:ext>
              </a:extLst>
            </p:cNvPr>
            <p:cNvGrpSpPr/>
            <p:nvPr/>
          </p:nvGrpSpPr>
          <p:grpSpPr>
            <a:xfrm>
              <a:off x="914400" y="2427313"/>
              <a:ext cx="2590800" cy="3809419"/>
              <a:chOff x="914400" y="2427313"/>
              <a:chExt cx="2590800" cy="3809419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AE3AE35-1DAC-4042-953A-AB8E11FEB32B}"/>
                  </a:ext>
                </a:extLst>
              </p:cNvPr>
              <p:cNvSpPr/>
              <p:nvPr/>
            </p:nvSpPr>
            <p:spPr>
              <a:xfrm>
                <a:off x="1328530" y="3371690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2ED89F71-4A46-4D51-875E-63D0BD03FF74}"/>
                  </a:ext>
                </a:extLst>
              </p:cNvPr>
              <p:cNvSpPr/>
              <p:nvPr/>
            </p:nvSpPr>
            <p:spPr>
              <a:xfrm>
                <a:off x="1328530" y="4267200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E365450-114A-4424-83B6-DD636E7E4107}"/>
                  </a:ext>
                </a:extLst>
              </p:cNvPr>
              <p:cNvSpPr/>
              <p:nvPr/>
            </p:nvSpPr>
            <p:spPr>
              <a:xfrm>
                <a:off x="1328530" y="5162710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1A03B4E-A379-41A6-8CC8-5FA485B9BC57}"/>
                  </a:ext>
                </a:extLst>
              </p:cNvPr>
              <p:cNvCxnSpPr>
                <a:cxnSpLocks/>
                <a:stCxn id="77" idx="4"/>
                <a:endCxn id="78" idx="0"/>
              </p:cNvCxnSpPr>
              <p:nvPr/>
            </p:nvCxnSpPr>
            <p:spPr>
              <a:xfrm>
                <a:off x="1595230" y="3905090"/>
                <a:ext cx="0" cy="36211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1E6BC85-7DF1-4758-9CA6-2A2C1462B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230" y="4800600"/>
                <a:ext cx="0" cy="36211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2748B11-807A-4E2C-A276-660AA2CE2253}"/>
                  </a:ext>
                </a:extLst>
              </p:cNvPr>
              <p:cNvSpPr txBox="1"/>
              <p:nvPr/>
            </p:nvSpPr>
            <p:spPr>
              <a:xfrm>
                <a:off x="914400" y="5867400"/>
                <a:ext cx="2590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Master Branch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FCF6540F-6959-4C7D-9068-084BD6F2FF27}"/>
                  </a:ext>
                </a:extLst>
              </p:cNvPr>
              <p:cNvSpPr/>
              <p:nvPr/>
            </p:nvSpPr>
            <p:spPr>
              <a:xfrm>
                <a:off x="2438400" y="3371690"/>
                <a:ext cx="533400" cy="533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D76CC750-60A1-4366-ACB0-8CC04DA91694}"/>
                  </a:ext>
                </a:extLst>
              </p:cNvPr>
              <p:cNvCxnSpPr>
                <a:cxnSpLocks/>
                <a:stCxn id="83" idx="3"/>
                <a:endCxn id="78" idx="6"/>
              </p:cNvCxnSpPr>
              <p:nvPr/>
            </p:nvCxnSpPr>
            <p:spPr>
              <a:xfrm flipH="1">
                <a:off x="1861930" y="3826975"/>
                <a:ext cx="654585" cy="70692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753525A-2096-44DB-B9A2-2F8A9BA55400}"/>
                  </a:ext>
                </a:extLst>
              </p:cNvPr>
              <p:cNvSpPr/>
              <p:nvPr/>
            </p:nvSpPr>
            <p:spPr>
              <a:xfrm>
                <a:off x="2438400" y="2427313"/>
                <a:ext cx="533400" cy="533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4643A13-26B9-46A9-A247-EA22A7B2A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100" y="2806763"/>
                <a:ext cx="0" cy="831627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AAFA8DF-725D-4C34-8F0C-A4303005BD56}"/>
              </a:ext>
            </a:extLst>
          </p:cNvPr>
          <p:cNvGrpSpPr/>
          <p:nvPr/>
        </p:nvGrpSpPr>
        <p:grpSpPr>
          <a:xfrm>
            <a:off x="5003461" y="1417794"/>
            <a:ext cx="3124200" cy="4887875"/>
            <a:chOff x="4381500" y="1284034"/>
            <a:chExt cx="3124200" cy="4887875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E8DBFEB-1F5D-4AE8-8F53-205E9D6AB8E1}"/>
                </a:ext>
              </a:extLst>
            </p:cNvPr>
            <p:cNvSpPr/>
            <p:nvPr/>
          </p:nvSpPr>
          <p:spPr>
            <a:xfrm>
              <a:off x="4795630" y="3306867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1F892D2-2488-4F13-9CD9-93E85AA2E75B}"/>
                </a:ext>
              </a:extLst>
            </p:cNvPr>
            <p:cNvSpPr/>
            <p:nvPr/>
          </p:nvSpPr>
          <p:spPr>
            <a:xfrm>
              <a:off x="4795630" y="4202377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2D4A262-9052-470C-B9EF-D444515D1FAC}"/>
                </a:ext>
              </a:extLst>
            </p:cNvPr>
            <p:cNvSpPr/>
            <p:nvPr/>
          </p:nvSpPr>
          <p:spPr>
            <a:xfrm>
              <a:off x="4795630" y="5097887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57ECD3F-049A-4C8D-AF01-ED59C6A7A664}"/>
                </a:ext>
              </a:extLst>
            </p:cNvPr>
            <p:cNvCxnSpPr>
              <a:cxnSpLocks/>
              <a:stCxn id="89" idx="4"/>
              <a:endCxn id="90" idx="0"/>
            </p:cNvCxnSpPr>
            <p:nvPr/>
          </p:nvCxnSpPr>
          <p:spPr>
            <a:xfrm>
              <a:off x="5062330" y="3840267"/>
              <a:ext cx="0" cy="3621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329794D-3A66-4428-9296-CB56D3FFBF89}"/>
                </a:ext>
              </a:extLst>
            </p:cNvPr>
            <p:cNvCxnSpPr>
              <a:cxnSpLocks/>
            </p:cNvCxnSpPr>
            <p:nvPr/>
          </p:nvCxnSpPr>
          <p:spPr>
            <a:xfrm>
              <a:off x="5062330" y="4735777"/>
              <a:ext cx="0" cy="3621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98E5157-9EC2-4727-A16E-46B1FE66ACCD}"/>
                </a:ext>
              </a:extLst>
            </p:cNvPr>
            <p:cNvSpPr txBox="1"/>
            <p:nvPr/>
          </p:nvSpPr>
          <p:spPr>
            <a:xfrm>
              <a:off x="4381500" y="5802577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Master Branch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23E4372-9802-4272-8C1D-064416C80ABB}"/>
                </a:ext>
              </a:extLst>
            </p:cNvPr>
            <p:cNvSpPr/>
            <p:nvPr/>
          </p:nvSpPr>
          <p:spPr>
            <a:xfrm>
              <a:off x="5905500" y="3306867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3EDCB5D-3752-4F55-A9A8-99E55941896B}"/>
                </a:ext>
              </a:extLst>
            </p:cNvPr>
            <p:cNvCxnSpPr>
              <a:cxnSpLocks/>
              <a:stCxn id="95" idx="3"/>
              <a:endCxn id="90" idx="6"/>
            </p:cNvCxnSpPr>
            <p:nvPr/>
          </p:nvCxnSpPr>
          <p:spPr>
            <a:xfrm flipH="1">
              <a:off x="5329030" y="3762152"/>
              <a:ext cx="654585" cy="70692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6A269CF-DD2E-4FAF-9AF2-7B5D3EBABEDF}"/>
                </a:ext>
              </a:extLst>
            </p:cNvPr>
            <p:cNvSpPr/>
            <p:nvPr/>
          </p:nvSpPr>
          <p:spPr>
            <a:xfrm>
              <a:off x="5905500" y="236249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AEBD5C9-078D-4DA5-AEAB-D6B6BE67705B}"/>
                </a:ext>
              </a:extLst>
            </p:cNvPr>
            <p:cNvCxnSpPr>
              <a:cxnSpLocks/>
            </p:cNvCxnSpPr>
            <p:nvPr/>
          </p:nvCxnSpPr>
          <p:spPr>
            <a:xfrm>
              <a:off x="6172200" y="2741940"/>
              <a:ext cx="0" cy="83162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58B2E3B-80FA-4995-AB65-9404A17D4812}"/>
                </a:ext>
              </a:extLst>
            </p:cNvPr>
            <p:cNvSpPr txBox="1"/>
            <p:nvPr/>
          </p:nvSpPr>
          <p:spPr>
            <a:xfrm>
              <a:off x="5905500" y="390581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Branch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124CEDF-2995-496E-A0FA-415737950598}"/>
                </a:ext>
              </a:extLst>
            </p:cNvPr>
            <p:cNvSpPr/>
            <p:nvPr/>
          </p:nvSpPr>
          <p:spPr>
            <a:xfrm>
              <a:off x="4795630" y="3306867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3EC9147-91BD-4965-9603-E09F5F0D4FAA}"/>
                </a:ext>
              </a:extLst>
            </p:cNvPr>
            <p:cNvSpPr/>
            <p:nvPr/>
          </p:nvSpPr>
          <p:spPr>
            <a:xfrm>
              <a:off x="4795630" y="4202377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0FC88B0-F88A-429F-947E-B5EE6C8B6AE0}"/>
                </a:ext>
              </a:extLst>
            </p:cNvPr>
            <p:cNvSpPr/>
            <p:nvPr/>
          </p:nvSpPr>
          <p:spPr>
            <a:xfrm>
              <a:off x="4795630" y="5097887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3F7FB8A-578D-4D40-B4F3-6E9FF0836B2C}"/>
                </a:ext>
              </a:extLst>
            </p:cNvPr>
            <p:cNvCxnSpPr>
              <a:cxnSpLocks/>
              <a:stCxn id="100" idx="4"/>
              <a:endCxn id="101" idx="0"/>
            </p:cNvCxnSpPr>
            <p:nvPr/>
          </p:nvCxnSpPr>
          <p:spPr>
            <a:xfrm>
              <a:off x="5062330" y="3840267"/>
              <a:ext cx="0" cy="3621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CF673E2-3C81-4BAA-8A17-5F0D7BAB38BC}"/>
                </a:ext>
              </a:extLst>
            </p:cNvPr>
            <p:cNvCxnSpPr>
              <a:cxnSpLocks/>
            </p:cNvCxnSpPr>
            <p:nvPr/>
          </p:nvCxnSpPr>
          <p:spPr>
            <a:xfrm>
              <a:off x="5062330" y="4735777"/>
              <a:ext cx="0" cy="3621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1105969-556B-4AB2-B496-C60E594D00A0}"/>
                </a:ext>
              </a:extLst>
            </p:cNvPr>
            <p:cNvSpPr txBox="1"/>
            <p:nvPr/>
          </p:nvSpPr>
          <p:spPr>
            <a:xfrm>
              <a:off x="4381500" y="5802577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Master Branch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05A27DB-970A-4F6E-9BBE-F62741C80AD0}"/>
                </a:ext>
              </a:extLst>
            </p:cNvPr>
            <p:cNvSpPr/>
            <p:nvPr/>
          </p:nvSpPr>
          <p:spPr>
            <a:xfrm>
              <a:off x="5905500" y="3306867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5E5A2D8-8B4B-4A7D-B7DC-F9EE892ADDF3}"/>
                </a:ext>
              </a:extLst>
            </p:cNvPr>
            <p:cNvCxnSpPr>
              <a:cxnSpLocks/>
              <a:stCxn id="106" idx="3"/>
              <a:endCxn id="101" idx="6"/>
            </p:cNvCxnSpPr>
            <p:nvPr/>
          </p:nvCxnSpPr>
          <p:spPr>
            <a:xfrm flipH="1">
              <a:off x="5329030" y="3762152"/>
              <a:ext cx="654585" cy="70692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AB16978-40A8-491E-8E4C-1AE55FDEFA54}"/>
                </a:ext>
              </a:extLst>
            </p:cNvPr>
            <p:cNvSpPr/>
            <p:nvPr/>
          </p:nvSpPr>
          <p:spPr>
            <a:xfrm>
              <a:off x="5905500" y="236249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4941F4E-70C8-4035-B8BA-60B812D3809E}"/>
                </a:ext>
              </a:extLst>
            </p:cNvPr>
            <p:cNvCxnSpPr>
              <a:cxnSpLocks/>
            </p:cNvCxnSpPr>
            <p:nvPr/>
          </p:nvCxnSpPr>
          <p:spPr>
            <a:xfrm>
              <a:off x="6172200" y="2741940"/>
              <a:ext cx="0" cy="83162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A596ABB-AACB-482E-8C2C-1AEA101EC720}"/>
                </a:ext>
              </a:extLst>
            </p:cNvPr>
            <p:cNvSpPr/>
            <p:nvPr/>
          </p:nvSpPr>
          <p:spPr>
            <a:xfrm>
              <a:off x="4795630" y="3306867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190D1A7-4F8F-4078-A9C8-710C551BE1D2}"/>
                </a:ext>
              </a:extLst>
            </p:cNvPr>
            <p:cNvSpPr/>
            <p:nvPr/>
          </p:nvSpPr>
          <p:spPr>
            <a:xfrm>
              <a:off x="4795630" y="4202377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47099A6-33C9-4BCC-97A9-A16137B88094}"/>
                </a:ext>
              </a:extLst>
            </p:cNvPr>
            <p:cNvSpPr/>
            <p:nvPr/>
          </p:nvSpPr>
          <p:spPr>
            <a:xfrm>
              <a:off x="4795630" y="5097887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CFF5285-4852-46BE-9780-816C73936348}"/>
                </a:ext>
              </a:extLst>
            </p:cNvPr>
            <p:cNvCxnSpPr>
              <a:cxnSpLocks/>
              <a:stCxn id="111" idx="4"/>
              <a:endCxn id="112" idx="0"/>
            </p:cNvCxnSpPr>
            <p:nvPr/>
          </p:nvCxnSpPr>
          <p:spPr>
            <a:xfrm>
              <a:off x="5062330" y="3840267"/>
              <a:ext cx="0" cy="3621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F8EAB4E-00DD-4AE8-8A63-1A05E676F4F7}"/>
                </a:ext>
              </a:extLst>
            </p:cNvPr>
            <p:cNvCxnSpPr>
              <a:cxnSpLocks/>
            </p:cNvCxnSpPr>
            <p:nvPr/>
          </p:nvCxnSpPr>
          <p:spPr>
            <a:xfrm>
              <a:off x="5062330" y="4735777"/>
              <a:ext cx="0" cy="3621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86ED421-0B6E-49D9-B78B-D85D570A78BD}"/>
                </a:ext>
              </a:extLst>
            </p:cNvPr>
            <p:cNvSpPr/>
            <p:nvPr/>
          </p:nvSpPr>
          <p:spPr>
            <a:xfrm>
              <a:off x="5905500" y="3306867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BC17320-3D29-4756-B2B1-07E8E88E58D5}"/>
                </a:ext>
              </a:extLst>
            </p:cNvPr>
            <p:cNvCxnSpPr>
              <a:cxnSpLocks/>
              <a:stCxn id="117" idx="3"/>
              <a:endCxn id="112" idx="6"/>
            </p:cNvCxnSpPr>
            <p:nvPr/>
          </p:nvCxnSpPr>
          <p:spPr>
            <a:xfrm flipH="1">
              <a:off x="5329030" y="3762152"/>
              <a:ext cx="654585" cy="70692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6B469CA-3053-4BDA-BE03-CC0F3E09E182}"/>
                </a:ext>
              </a:extLst>
            </p:cNvPr>
            <p:cNvSpPr/>
            <p:nvPr/>
          </p:nvSpPr>
          <p:spPr>
            <a:xfrm>
              <a:off x="5905500" y="236249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74D06B3-21AF-4091-9754-F32B11F1C97C}"/>
                </a:ext>
              </a:extLst>
            </p:cNvPr>
            <p:cNvCxnSpPr>
              <a:cxnSpLocks/>
            </p:cNvCxnSpPr>
            <p:nvPr/>
          </p:nvCxnSpPr>
          <p:spPr>
            <a:xfrm>
              <a:off x="6172200" y="2741940"/>
              <a:ext cx="0" cy="83162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33DD1B7-7D4B-4083-9515-ED8A9E5A89A8}"/>
                </a:ext>
              </a:extLst>
            </p:cNvPr>
            <p:cNvSpPr/>
            <p:nvPr/>
          </p:nvSpPr>
          <p:spPr>
            <a:xfrm>
              <a:off x="4795630" y="1284034"/>
              <a:ext cx="533400" cy="533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24A3A10-30A1-4349-B045-D7B6BF21D444}"/>
                </a:ext>
              </a:extLst>
            </p:cNvPr>
            <p:cNvCxnSpPr>
              <a:cxnSpLocks/>
              <a:stCxn id="121" idx="4"/>
              <a:endCxn id="111" idx="0"/>
            </p:cNvCxnSpPr>
            <p:nvPr/>
          </p:nvCxnSpPr>
          <p:spPr>
            <a:xfrm>
              <a:off x="5062330" y="1817434"/>
              <a:ext cx="0" cy="14894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B66E87C-4DA4-4AD7-9544-58393AC7966A}"/>
                </a:ext>
              </a:extLst>
            </p:cNvPr>
            <p:cNvCxnSpPr>
              <a:cxnSpLocks/>
              <a:stCxn id="121" idx="5"/>
              <a:endCxn id="119" idx="1"/>
            </p:cNvCxnSpPr>
            <p:nvPr/>
          </p:nvCxnSpPr>
          <p:spPr>
            <a:xfrm>
              <a:off x="5250915" y="1739319"/>
              <a:ext cx="732700" cy="70128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78DCE008-EBFE-4FEA-9C92-1B387088CD5B}"/>
              </a:ext>
            </a:extLst>
          </p:cNvPr>
          <p:cNvGrpSpPr/>
          <p:nvPr/>
        </p:nvGrpSpPr>
        <p:grpSpPr>
          <a:xfrm>
            <a:off x="8852067" y="3483985"/>
            <a:ext cx="2590800" cy="2865042"/>
            <a:chOff x="8852067" y="3483985"/>
            <a:chExt cx="2590800" cy="2865042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A9014D5-3A2E-47CC-8053-6872E73A83DD}"/>
                </a:ext>
              </a:extLst>
            </p:cNvPr>
            <p:cNvSpPr txBox="1"/>
            <p:nvPr/>
          </p:nvSpPr>
          <p:spPr>
            <a:xfrm>
              <a:off x="8852067" y="5979695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Master Branch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0089355-F201-47F7-A276-8546142F8E18}"/>
                </a:ext>
              </a:extLst>
            </p:cNvPr>
            <p:cNvGrpSpPr/>
            <p:nvPr/>
          </p:nvGrpSpPr>
          <p:grpSpPr>
            <a:xfrm>
              <a:off x="9277407" y="3483985"/>
              <a:ext cx="533400" cy="2324420"/>
              <a:chOff x="9266197" y="3483985"/>
              <a:chExt cx="533400" cy="2324420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DAE38D8F-3A00-419E-97FC-C0E8EDB4D5A8}"/>
                  </a:ext>
                </a:extLst>
              </p:cNvPr>
              <p:cNvSpPr/>
              <p:nvPr/>
            </p:nvSpPr>
            <p:spPr>
              <a:xfrm>
                <a:off x="9266197" y="3483985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6002ECB-7E80-4657-9F44-DC6967D8A774}"/>
                  </a:ext>
                </a:extLst>
              </p:cNvPr>
              <p:cNvSpPr/>
              <p:nvPr/>
            </p:nvSpPr>
            <p:spPr>
              <a:xfrm>
                <a:off x="9266197" y="4379495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B2643AB-0905-47E5-A10A-4A70A9C1AAD3}"/>
                  </a:ext>
                </a:extLst>
              </p:cNvPr>
              <p:cNvSpPr/>
              <p:nvPr/>
            </p:nvSpPr>
            <p:spPr>
              <a:xfrm>
                <a:off x="9266197" y="5275005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D71CA42D-60AE-45E2-A531-AF0659D918DC}"/>
                  </a:ext>
                </a:extLst>
              </p:cNvPr>
              <p:cNvCxnSpPr>
                <a:cxnSpLocks/>
                <a:stCxn id="130" idx="4"/>
                <a:endCxn id="131" idx="0"/>
              </p:cNvCxnSpPr>
              <p:nvPr/>
            </p:nvCxnSpPr>
            <p:spPr>
              <a:xfrm>
                <a:off x="9532897" y="4017385"/>
                <a:ext cx="0" cy="36211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04A58E74-AFAF-45B2-8FF4-DB1B3D31E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2897" y="4912895"/>
                <a:ext cx="0" cy="36211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AA1FBBB-AE32-42FC-8F43-C9D06A6F7627}"/>
                  </a:ext>
                </a:extLst>
              </p:cNvPr>
              <p:cNvSpPr/>
              <p:nvPr/>
            </p:nvSpPr>
            <p:spPr>
              <a:xfrm>
                <a:off x="9266197" y="3483985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01C3AC0F-CFE8-4BE8-8CF7-CC3480CD6641}"/>
                  </a:ext>
                </a:extLst>
              </p:cNvPr>
              <p:cNvSpPr/>
              <p:nvPr/>
            </p:nvSpPr>
            <p:spPr>
              <a:xfrm>
                <a:off x="9266197" y="4379495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03048957-7FB1-4318-82EB-C9EE98EA65CE}"/>
                  </a:ext>
                </a:extLst>
              </p:cNvPr>
              <p:cNvSpPr/>
              <p:nvPr/>
            </p:nvSpPr>
            <p:spPr>
              <a:xfrm>
                <a:off x="9266197" y="5275005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5F84F149-5AAF-4FA8-AE2B-3370DFAD9920}"/>
                  </a:ext>
                </a:extLst>
              </p:cNvPr>
              <p:cNvCxnSpPr>
                <a:cxnSpLocks/>
                <a:stCxn id="141" idx="4"/>
                <a:endCxn id="142" idx="0"/>
              </p:cNvCxnSpPr>
              <p:nvPr/>
            </p:nvCxnSpPr>
            <p:spPr>
              <a:xfrm>
                <a:off x="9532897" y="4017385"/>
                <a:ext cx="0" cy="36211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DE8D9F2-2CCC-4304-BFAB-85ECA98C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2897" y="4912895"/>
                <a:ext cx="0" cy="36211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42BA1BD8-70BA-4F06-9C2A-9493BD1A1DDC}"/>
                  </a:ext>
                </a:extLst>
              </p:cNvPr>
              <p:cNvSpPr/>
              <p:nvPr/>
            </p:nvSpPr>
            <p:spPr>
              <a:xfrm>
                <a:off x="9266197" y="3483985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3A01C9F9-282E-49BB-B146-5ECE5714E7D6}"/>
                  </a:ext>
                </a:extLst>
              </p:cNvPr>
              <p:cNvSpPr/>
              <p:nvPr/>
            </p:nvSpPr>
            <p:spPr>
              <a:xfrm>
                <a:off x="9266197" y="4379495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C2D902AE-C2C9-4F9F-AE47-5DA8ABA18B1E}"/>
                  </a:ext>
                </a:extLst>
              </p:cNvPr>
              <p:cNvSpPr/>
              <p:nvPr/>
            </p:nvSpPr>
            <p:spPr>
              <a:xfrm>
                <a:off x="9266197" y="5275005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7BB52E6-A88C-4ABA-9029-E3DB3EB52FE7}"/>
                  </a:ext>
                </a:extLst>
              </p:cNvPr>
              <p:cNvCxnSpPr>
                <a:cxnSpLocks/>
                <a:stCxn id="151" idx="4"/>
                <a:endCxn id="152" idx="0"/>
              </p:cNvCxnSpPr>
              <p:nvPr/>
            </p:nvCxnSpPr>
            <p:spPr>
              <a:xfrm>
                <a:off x="9532897" y="4017385"/>
                <a:ext cx="0" cy="36211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187552F6-D3CB-4135-8A89-394BF2990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2897" y="4912895"/>
                <a:ext cx="0" cy="36211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634FB2C-3F54-46F7-B634-EEA4E64C6319}"/>
              </a:ext>
            </a:extLst>
          </p:cNvPr>
          <p:cNvGrpSpPr/>
          <p:nvPr/>
        </p:nvGrpSpPr>
        <p:grpSpPr>
          <a:xfrm>
            <a:off x="9810807" y="2539608"/>
            <a:ext cx="2165460" cy="2106587"/>
            <a:chOff x="9810807" y="2539608"/>
            <a:chExt cx="2165460" cy="2106587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ECFE3314-5D9D-4F2F-92F6-7A8A31EC1687}"/>
                </a:ext>
              </a:extLst>
            </p:cNvPr>
            <p:cNvSpPr/>
            <p:nvPr/>
          </p:nvSpPr>
          <p:spPr>
            <a:xfrm>
              <a:off x="10376067" y="3483985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B4952D2-A828-4DD4-8D9D-D3BE899B0E87}"/>
                </a:ext>
              </a:extLst>
            </p:cNvPr>
            <p:cNvCxnSpPr>
              <a:cxnSpLocks/>
              <a:stCxn id="136" idx="3"/>
              <a:endCxn id="131" idx="6"/>
            </p:cNvCxnSpPr>
            <p:nvPr/>
          </p:nvCxnSpPr>
          <p:spPr>
            <a:xfrm flipH="1">
              <a:off x="9810807" y="3939270"/>
              <a:ext cx="643375" cy="70692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F5A9FBF-427E-478D-AD52-7BBDB246DE23}"/>
                </a:ext>
              </a:extLst>
            </p:cNvPr>
            <p:cNvSpPr/>
            <p:nvPr/>
          </p:nvSpPr>
          <p:spPr>
            <a:xfrm>
              <a:off x="10376067" y="2539608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5659C05-EE99-4A1C-AA33-36FFEC4B6672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767" y="2919058"/>
              <a:ext cx="0" cy="83162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94BE60A-88B7-448D-94A8-D0AB3799795E}"/>
                </a:ext>
              </a:extLst>
            </p:cNvPr>
            <p:cNvSpPr txBox="1"/>
            <p:nvPr/>
          </p:nvSpPr>
          <p:spPr>
            <a:xfrm>
              <a:off x="10376067" y="4082937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Branch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448F2B7E-6788-4D2A-A7E8-DAD72CAACC8C}"/>
                </a:ext>
              </a:extLst>
            </p:cNvPr>
            <p:cNvSpPr/>
            <p:nvPr/>
          </p:nvSpPr>
          <p:spPr>
            <a:xfrm>
              <a:off x="10376067" y="3483985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4015DC4-3060-4810-A7DC-D35676C53A51}"/>
                </a:ext>
              </a:extLst>
            </p:cNvPr>
            <p:cNvCxnSpPr>
              <a:cxnSpLocks/>
              <a:stCxn id="147" idx="3"/>
              <a:endCxn id="142" idx="6"/>
            </p:cNvCxnSpPr>
            <p:nvPr/>
          </p:nvCxnSpPr>
          <p:spPr>
            <a:xfrm flipH="1">
              <a:off x="9810807" y="3939270"/>
              <a:ext cx="643375" cy="70692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D9B3CB52-B9A5-4986-983C-CF3A712D6A76}"/>
                </a:ext>
              </a:extLst>
            </p:cNvPr>
            <p:cNvSpPr/>
            <p:nvPr/>
          </p:nvSpPr>
          <p:spPr>
            <a:xfrm>
              <a:off x="10376067" y="2539608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E4F9B43-B113-4B70-B748-E6CD792A5276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767" y="2919058"/>
              <a:ext cx="0" cy="83162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335B3716-1881-400B-91D1-79A7FD8ABE75}"/>
                </a:ext>
              </a:extLst>
            </p:cNvPr>
            <p:cNvSpPr/>
            <p:nvPr/>
          </p:nvSpPr>
          <p:spPr>
            <a:xfrm>
              <a:off x="10376067" y="3483985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4468940-01FB-41C3-A499-A55F19404FAC}"/>
                </a:ext>
              </a:extLst>
            </p:cNvPr>
            <p:cNvCxnSpPr>
              <a:cxnSpLocks/>
              <a:stCxn id="156" idx="3"/>
              <a:endCxn id="152" idx="6"/>
            </p:cNvCxnSpPr>
            <p:nvPr/>
          </p:nvCxnSpPr>
          <p:spPr>
            <a:xfrm flipH="1">
              <a:off x="9810807" y="3939270"/>
              <a:ext cx="643375" cy="70692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1EB1B77-9407-43A6-A00D-47BDD491FEB6}"/>
                </a:ext>
              </a:extLst>
            </p:cNvPr>
            <p:cNvSpPr/>
            <p:nvPr/>
          </p:nvSpPr>
          <p:spPr>
            <a:xfrm>
              <a:off x="10376067" y="2539608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01C3076E-0C48-4BFB-98A7-967D3CF26EE8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767" y="2919058"/>
              <a:ext cx="0" cy="83162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2DB1E31B-6A03-4676-A5BD-16A6ADC12957}"/>
              </a:ext>
            </a:extLst>
          </p:cNvPr>
          <p:cNvGrpSpPr/>
          <p:nvPr/>
        </p:nvGrpSpPr>
        <p:grpSpPr>
          <a:xfrm>
            <a:off x="9296015" y="1250730"/>
            <a:ext cx="2322769" cy="2305626"/>
            <a:chOff x="9296015" y="1250730"/>
            <a:chExt cx="2322769" cy="2305626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5DD7669D-A8DE-40B6-B351-2F5D5A552A2E}"/>
                </a:ext>
              </a:extLst>
            </p:cNvPr>
            <p:cNvGrpSpPr/>
            <p:nvPr/>
          </p:nvGrpSpPr>
          <p:grpSpPr>
            <a:xfrm>
              <a:off x="9296015" y="1250730"/>
              <a:ext cx="2322769" cy="2305626"/>
              <a:chOff x="9296015" y="1250730"/>
              <a:chExt cx="2322769" cy="2305626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D7E12E11-3ECD-4E11-A50E-516AE6289F6D}"/>
                  </a:ext>
                </a:extLst>
              </p:cNvPr>
              <p:cNvSpPr/>
              <p:nvPr/>
            </p:nvSpPr>
            <p:spPr>
              <a:xfrm>
                <a:off x="9296015" y="2195107"/>
                <a:ext cx="533400" cy="533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CEF36BE0-8B25-4FB8-836E-A13232A87D24}"/>
                  </a:ext>
                </a:extLst>
              </p:cNvPr>
              <p:cNvSpPr/>
              <p:nvPr/>
            </p:nvSpPr>
            <p:spPr>
              <a:xfrm>
                <a:off x="9296015" y="1250730"/>
                <a:ext cx="533400" cy="533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4FA3C78E-4B0F-46E2-BEFF-B4C5B4209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2715" y="1630180"/>
                <a:ext cx="0" cy="831627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211A324-912B-4C00-98E9-A120C968FB81}"/>
                  </a:ext>
                </a:extLst>
              </p:cNvPr>
              <p:cNvSpPr txBox="1"/>
              <p:nvPr/>
            </p:nvSpPr>
            <p:spPr>
              <a:xfrm>
                <a:off x="9644085" y="3187024"/>
                <a:ext cx="1974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Feature Branch</a:t>
                </a: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CA18EF59-398D-4F83-A1B6-1AFB51D5393F}"/>
                  </a:ext>
                </a:extLst>
              </p:cNvPr>
              <p:cNvSpPr/>
              <p:nvPr/>
            </p:nvSpPr>
            <p:spPr>
              <a:xfrm>
                <a:off x="9296015" y="1250730"/>
                <a:ext cx="533400" cy="533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21BE85F0-516B-419B-8F1C-542F9F0386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2715" y="1630180"/>
                <a:ext cx="0" cy="831627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5350126-3C4F-46A1-A2D7-7B5BB01BA0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715" y="2728507"/>
              <a:ext cx="18608" cy="7554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509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18330"/>
            <a:ext cx="3892500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b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Rebasing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14400" y="990600"/>
            <a:ext cx="10724388" cy="426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5290" marR="5080">
              <a:lnSpc>
                <a:spcPct val="150100"/>
              </a:lnSpc>
              <a:spcBef>
                <a:spcPts val="100"/>
              </a:spcBef>
              <a:tabLst>
                <a:tab pos="643890" algn="l"/>
                <a:tab pos="644525" algn="l"/>
              </a:tabLst>
            </a:pPr>
            <a:r>
              <a:rPr lang="en-US" spc="-5" dirty="0"/>
              <a:t> </a:t>
            </a:r>
            <a:endParaRPr spc="-5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A122426-A9F2-A82C-3CEE-683D868AB786}"/>
              </a:ext>
            </a:extLst>
          </p:cNvPr>
          <p:cNvSpPr txBox="1"/>
          <p:nvPr/>
        </p:nvSpPr>
        <p:spPr>
          <a:xfrm>
            <a:off x="609600" y="1417384"/>
            <a:ext cx="10287000" cy="2537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Rebase Advantages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Rebase makes Cleaner Commit graphs.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Easy to follow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Rewrites commit.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0359E-AC23-CF8E-8545-DA4613A76F9D}"/>
              </a:ext>
            </a:extLst>
          </p:cNvPr>
          <p:cNvSpPr txBox="1"/>
          <p:nvPr/>
        </p:nvSpPr>
        <p:spPr>
          <a:xfrm>
            <a:off x="609600" y="3974880"/>
            <a:ext cx="9220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Rebase Challenges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Rebase is not suitable for large projects with many developers.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Rebase does not work well with open-source projects.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development team must adhere to proper rules to push their changes.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2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2726893"/>
            <a:ext cx="52120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90" dirty="0">
                <a:solidFill>
                  <a:srgbClr val="000000"/>
                </a:solidFill>
              </a:rPr>
              <a:t>GIT</a:t>
            </a:r>
            <a:r>
              <a:rPr sz="4000" spc="-135" dirty="0">
                <a:solidFill>
                  <a:srgbClr val="000000"/>
                </a:solidFill>
              </a:rPr>
              <a:t> </a:t>
            </a:r>
            <a:r>
              <a:rPr sz="4000" spc="-35" dirty="0">
                <a:solidFill>
                  <a:srgbClr val="000000"/>
                </a:solidFill>
              </a:rPr>
              <a:t>ECLIPSE</a:t>
            </a:r>
            <a:r>
              <a:rPr sz="4000" spc="-120" dirty="0">
                <a:solidFill>
                  <a:srgbClr val="000000"/>
                </a:solidFill>
              </a:rPr>
              <a:t> </a:t>
            </a:r>
            <a:r>
              <a:rPr sz="4000" spc="-180" dirty="0">
                <a:solidFill>
                  <a:srgbClr val="000000"/>
                </a:solidFill>
              </a:rPr>
              <a:t>INT</a:t>
            </a:r>
            <a:r>
              <a:rPr sz="4000" spc="-175" dirty="0">
                <a:solidFill>
                  <a:srgbClr val="000000"/>
                </a:solidFill>
              </a:rPr>
              <a:t>E</a:t>
            </a:r>
            <a:r>
              <a:rPr sz="4000" spc="-145" dirty="0">
                <a:solidFill>
                  <a:srgbClr val="000000"/>
                </a:solidFill>
              </a:rPr>
              <a:t>GR</a:t>
            </a:r>
            <a:r>
              <a:rPr sz="4000" spc="-155" dirty="0">
                <a:solidFill>
                  <a:srgbClr val="000000"/>
                </a:solidFill>
              </a:rPr>
              <a:t>A</a:t>
            </a:r>
            <a:r>
              <a:rPr sz="4000" spc="-120" dirty="0">
                <a:solidFill>
                  <a:srgbClr val="000000"/>
                </a:solidFill>
              </a:rPr>
              <a:t>TI</a:t>
            </a:r>
            <a:r>
              <a:rPr sz="4000" spc="-200" dirty="0">
                <a:solidFill>
                  <a:srgbClr val="000000"/>
                </a:solidFill>
              </a:rPr>
              <a:t>O</a:t>
            </a:r>
            <a:r>
              <a:rPr sz="4000" spc="-340" dirty="0">
                <a:solidFill>
                  <a:srgbClr val="000000"/>
                </a:solidFill>
              </a:rPr>
              <a:t>N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5847" y="920496"/>
            <a:ext cx="4410456" cy="4760976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00" y="97358"/>
            <a:ext cx="55689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GIT ECLIPSE INTEGRATION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7498" y="1294003"/>
            <a:ext cx="6525259" cy="283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GIT </a:t>
            </a:r>
            <a:r>
              <a:rPr sz="2400" spc="-10" dirty="0">
                <a:latin typeface="Calibri"/>
                <a:cs typeface="Calibri"/>
              </a:rPr>
              <a:t>Repository</a:t>
            </a:r>
            <a:endParaRPr sz="24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94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Eclipse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 Go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Perspective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Clone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Project</a:t>
            </a:r>
            <a:endParaRPr sz="24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94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Eclipse</a:t>
            </a:r>
            <a:endParaRPr sz="24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94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5" dirty="0">
                <a:latin typeface="Calibri"/>
                <a:cs typeface="Calibri"/>
              </a:rPr>
              <a:t>Team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=&gt;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=&gt;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Git</a:t>
            </a:r>
            <a:r>
              <a:rPr sz="2400" spc="-10" dirty="0">
                <a:latin typeface="Calibri"/>
                <a:cs typeface="Calibri"/>
              </a:rPr>
              <a:t> Repository</a:t>
            </a:r>
            <a:endParaRPr sz="24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Commit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Push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GitHub.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44296" y="5184647"/>
              <a:ext cx="3048000" cy="768350"/>
            </a:xfrm>
            <a:custGeom>
              <a:avLst/>
              <a:gdLst/>
              <a:ahLst/>
              <a:cxnLst/>
              <a:rect l="l" t="t" r="r" b="b"/>
              <a:pathLst>
                <a:path w="3048000" h="768350">
                  <a:moveTo>
                    <a:pt x="3048000" y="0"/>
                  </a:moveTo>
                  <a:lnTo>
                    <a:pt x="0" y="0"/>
                  </a:lnTo>
                  <a:lnTo>
                    <a:pt x="0" y="768095"/>
                  </a:lnTo>
                  <a:lnTo>
                    <a:pt x="3048000" y="768095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39C2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4560" y="5199989"/>
            <a:ext cx="27489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0" dirty="0"/>
              <a:t>TH</a:t>
            </a:r>
            <a:r>
              <a:rPr spc="-229" dirty="0"/>
              <a:t>A</a:t>
            </a:r>
            <a:r>
              <a:rPr spc="-165" dirty="0"/>
              <a:t>NK</a:t>
            </a:r>
            <a:r>
              <a:rPr spc="-114" dirty="0"/>
              <a:t> </a:t>
            </a:r>
            <a:r>
              <a:rPr spc="-245" dirty="0"/>
              <a:t>YOU!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7824"/>
              <a:ext cx="12191999" cy="55839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1999" cy="97612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12192000" cy="887094"/>
            </a:xfrm>
            <a:custGeom>
              <a:avLst/>
              <a:gdLst/>
              <a:ahLst/>
              <a:cxnLst/>
              <a:rect l="l" t="t" r="r" b="b"/>
              <a:pathLst>
                <a:path w="12192000" h="887094">
                  <a:moveTo>
                    <a:pt x="12192000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2192000" y="88696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8788" y="6573011"/>
              <a:ext cx="128016" cy="161848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8888" y="114122"/>
            <a:ext cx="5429911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WHY DO WE NEED A VCS?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91163" y="1067117"/>
            <a:ext cx="9439910" cy="4133215"/>
            <a:chOff x="1491163" y="1067117"/>
            <a:chExt cx="9439910" cy="4133215"/>
          </a:xfrm>
        </p:grpSpPr>
        <p:sp>
          <p:nvSpPr>
            <p:cNvPr id="13" name="object 13"/>
            <p:cNvSpPr/>
            <p:nvPr/>
          </p:nvSpPr>
          <p:spPr>
            <a:xfrm>
              <a:off x="2352166" y="1485519"/>
              <a:ext cx="1906905" cy="1258570"/>
            </a:xfrm>
            <a:custGeom>
              <a:avLst/>
              <a:gdLst/>
              <a:ahLst/>
              <a:cxnLst/>
              <a:rect l="l" t="t" r="r" b="b"/>
              <a:pathLst>
                <a:path w="1906904" h="1258570">
                  <a:moveTo>
                    <a:pt x="180085" y="0"/>
                  </a:moveTo>
                  <a:lnTo>
                    <a:pt x="0" y="449960"/>
                  </a:lnTo>
                  <a:lnTo>
                    <a:pt x="1458086" y="1033526"/>
                  </a:lnTo>
                  <a:lnTo>
                    <a:pt x="1368044" y="1258442"/>
                  </a:lnTo>
                  <a:lnTo>
                    <a:pt x="1906778" y="952118"/>
                  </a:lnTo>
                  <a:lnTo>
                    <a:pt x="1728216" y="358647"/>
                  </a:lnTo>
                  <a:lnTo>
                    <a:pt x="1638172" y="583564"/>
                  </a:lnTo>
                  <a:lnTo>
                    <a:pt x="18008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52166" y="1485519"/>
              <a:ext cx="1906905" cy="1258570"/>
            </a:xfrm>
            <a:custGeom>
              <a:avLst/>
              <a:gdLst/>
              <a:ahLst/>
              <a:cxnLst/>
              <a:rect l="l" t="t" r="r" b="b"/>
              <a:pathLst>
                <a:path w="1906904" h="1258570">
                  <a:moveTo>
                    <a:pt x="1368044" y="1258442"/>
                  </a:moveTo>
                  <a:lnTo>
                    <a:pt x="1458086" y="1033526"/>
                  </a:lnTo>
                  <a:lnTo>
                    <a:pt x="0" y="449960"/>
                  </a:lnTo>
                  <a:lnTo>
                    <a:pt x="180085" y="0"/>
                  </a:lnTo>
                  <a:lnTo>
                    <a:pt x="1638172" y="583564"/>
                  </a:lnTo>
                  <a:lnTo>
                    <a:pt x="1728216" y="358647"/>
                  </a:lnTo>
                  <a:lnTo>
                    <a:pt x="1906778" y="952118"/>
                  </a:lnTo>
                  <a:lnTo>
                    <a:pt x="1368044" y="1258442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37888" y="1877568"/>
              <a:ext cx="3733800" cy="3316604"/>
            </a:xfrm>
            <a:custGeom>
              <a:avLst/>
              <a:gdLst/>
              <a:ahLst/>
              <a:cxnLst/>
              <a:rect l="l" t="t" r="r" b="b"/>
              <a:pathLst>
                <a:path w="3733800" h="3316604">
                  <a:moveTo>
                    <a:pt x="1866900" y="0"/>
                  </a:moveTo>
                  <a:lnTo>
                    <a:pt x="1815510" y="615"/>
                  </a:lnTo>
                  <a:lnTo>
                    <a:pt x="1764463" y="2453"/>
                  </a:lnTo>
                  <a:lnTo>
                    <a:pt x="1713778" y="5496"/>
                  </a:lnTo>
                  <a:lnTo>
                    <a:pt x="1663471" y="9728"/>
                  </a:lnTo>
                  <a:lnTo>
                    <a:pt x="1613561" y="15135"/>
                  </a:lnTo>
                  <a:lnTo>
                    <a:pt x="1564066" y="21700"/>
                  </a:lnTo>
                  <a:lnTo>
                    <a:pt x="1515003" y="29407"/>
                  </a:lnTo>
                  <a:lnTo>
                    <a:pt x="1466390" y="38241"/>
                  </a:lnTo>
                  <a:lnTo>
                    <a:pt x="1418245" y="48186"/>
                  </a:lnTo>
                  <a:lnTo>
                    <a:pt x="1370585" y="59226"/>
                  </a:lnTo>
                  <a:lnTo>
                    <a:pt x="1323429" y="71344"/>
                  </a:lnTo>
                  <a:lnTo>
                    <a:pt x="1276795" y="84527"/>
                  </a:lnTo>
                  <a:lnTo>
                    <a:pt x="1230699" y="98756"/>
                  </a:lnTo>
                  <a:lnTo>
                    <a:pt x="1185160" y="114018"/>
                  </a:lnTo>
                  <a:lnTo>
                    <a:pt x="1140196" y="130296"/>
                  </a:lnTo>
                  <a:lnTo>
                    <a:pt x="1095824" y="147573"/>
                  </a:lnTo>
                  <a:lnTo>
                    <a:pt x="1052062" y="165835"/>
                  </a:lnTo>
                  <a:lnTo>
                    <a:pt x="1008928" y="185066"/>
                  </a:lnTo>
                  <a:lnTo>
                    <a:pt x="966440" y="205250"/>
                  </a:lnTo>
                  <a:lnTo>
                    <a:pt x="924616" y="226370"/>
                  </a:lnTo>
                  <a:lnTo>
                    <a:pt x="883473" y="248412"/>
                  </a:lnTo>
                  <a:lnTo>
                    <a:pt x="843029" y="271359"/>
                  </a:lnTo>
                  <a:lnTo>
                    <a:pt x="803302" y="295195"/>
                  </a:lnTo>
                  <a:lnTo>
                    <a:pt x="764310" y="319905"/>
                  </a:lnTo>
                  <a:lnTo>
                    <a:pt x="726070" y="345474"/>
                  </a:lnTo>
                  <a:lnTo>
                    <a:pt x="688601" y="371884"/>
                  </a:lnTo>
                  <a:lnTo>
                    <a:pt x="651920" y="399121"/>
                  </a:lnTo>
                  <a:lnTo>
                    <a:pt x="616044" y="427168"/>
                  </a:lnTo>
                  <a:lnTo>
                    <a:pt x="580992" y="456011"/>
                  </a:lnTo>
                  <a:lnTo>
                    <a:pt x="546782" y="485632"/>
                  </a:lnTo>
                  <a:lnTo>
                    <a:pt x="513431" y="516016"/>
                  </a:lnTo>
                  <a:lnTo>
                    <a:pt x="480957" y="547148"/>
                  </a:lnTo>
                  <a:lnTo>
                    <a:pt x="449378" y="579011"/>
                  </a:lnTo>
                  <a:lnTo>
                    <a:pt x="418712" y="611590"/>
                  </a:lnTo>
                  <a:lnTo>
                    <a:pt x="388976" y="644869"/>
                  </a:lnTo>
                  <a:lnTo>
                    <a:pt x="360188" y="678832"/>
                  </a:lnTo>
                  <a:lnTo>
                    <a:pt x="332366" y="713463"/>
                  </a:lnTo>
                  <a:lnTo>
                    <a:pt x="305528" y="748747"/>
                  </a:lnTo>
                  <a:lnTo>
                    <a:pt x="279691" y="784668"/>
                  </a:lnTo>
                  <a:lnTo>
                    <a:pt x="254874" y="821210"/>
                  </a:lnTo>
                  <a:lnTo>
                    <a:pt x="231094" y="858357"/>
                  </a:lnTo>
                  <a:lnTo>
                    <a:pt x="208370" y="896093"/>
                  </a:lnTo>
                  <a:lnTo>
                    <a:pt x="186717" y="934403"/>
                  </a:lnTo>
                  <a:lnTo>
                    <a:pt x="166156" y="973270"/>
                  </a:lnTo>
                  <a:lnTo>
                    <a:pt x="146702" y="1012680"/>
                  </a:lnTo>
                  <a:lnTo>
                    <a:pt x="128375" y="1052615"/>
                  </a:lnTo>
                  <a:lnTo>
                    <a:pt x="111192" y="1093061"/>
                  </a:lnTo>
                  <a:lnTo>
                    <a:pt x="95170" y="1134002"/>
                  </a:lnTo>
                  <a:lnTo>
                    <a:pt x="80328" y="1175421"/>
                  </a:lnTo>
                  <a:lnTo>
                    <a:pt x="66683" y="1217303"/>
                  </a:lnTo>
                  <a:lnTo>
                    <a:pt x="54254" y="1259633"/>
                  </a:lnTo>
                  <a:lnTo>
                    <a:pt x="43057" y="1302393"/>
                  </a:lnTo>
                  <a:lnTo>
                    <a:pt x="33110" y="1345570"/>
                  </a:lnTo>
                  <a:lnTo>
                    <a:pt x="24433" y="1389146"/>
                  </a:lnTo>
                  <a:lnTo>
                    <a:pt x="17041" y="1433106"/>
                  </a:lnTo>
                  <a:lnTo>
                    <a:pt x="10954" y="1477434"/>
                  </a:lnTo>
                  <a:lnTo>
                    <a:pt x="6188" y="1522114"/>
                  </a:lnTo>
                  <a:lnTo>
                    <a:pt x="2762" y="1567131"/>
                  </a:lnTo>
                  <a:lnTo>
                    <a:pt x="693" y="1612469"/>
                  </a:lnTo>
                  <a:lnTo>
                    <a:pt x="0" y="1658112"/>
                  </a:lnTo>
                  <a:lnTo>
                    <a:pt x="693" y="1703754"/>
                  </a:lnTo>
                  <a:lnTo>
                    <a:pt x="2762" y="1749092"/>
                  </a:lnTo>
                  <a:lnTo>
                    <a:pt x="6188" y="1794109"/>
                  </a:lnTo>
                  <a:lnTo>
                    <a:pt x="10954" y="1838789"/>
                  </a:lnTo>
                  <a:lnTo>
                    <a:pt x="17041" y="1883117"/>
                  </a:lnTo>
                  <a:lnTo>
                    <a:pt x="24433" y="1927077"/>
                  </a:lnTo>
                  <a:lnTo>
                    <a:pt x="33110" y="1970653"/>
                  </a:lnTo>
                  <a:lnTo>
                    <a:pt x="43057" y="2013830"/>
                  </a:lnTo>
                  <a:lnTo>
                    <a:pt x="54254" y="2056590"/>
                  </a:lnTo>
                  <a:lnTo>
                    <a:pt x="66683" y="2098920"/>
                  </a:lnTo>
                  <a:lnTo>
                    <a:pt x="80328" y="2140802"/>
                  </a:lnTo>
                  <a:lnTo>
                    <a:pt x="95170" y="2182221"/>
                  </a:lnTo>
                  <a:lnTo>
                    <a:pt x="111192" y="2223162"/>
                  </a:lnTo>
                  <a:lnTo>
                    <a:pt x="128375" y="2263608"/>
                  </a:lnTo>
                  <a:lnTo>
                    <a:pt x="146702" y="2303543"/>
                  </a:lnTo>
                  <a:lnTo>
                    <a:pt x="166156" y="2342953"/>
                  </a:lnTo>
                  <a:lnTo>
                    <a:pt x="186717" y="2381820"/>
                  </a:lnTo>
                  <a:lnTo>
                    <a:pt x="208370" y="2420130"/>
                  </a:lnTo>
                  <a:lnTo>
                    <a:pt x="231094" y="2457866"/>
                  </a:lnTo>
                  <a:lnTo>
                    <a:pt x="254874" y="2495013"/>
                  </a:lnTo>
                  <a:lnTo>
                    <a:pt x="279691" y="2531555"/>
                  </a:lnTo>
                  <a:lnTo>
                    <a:pt x="305528" y="2567476"/>
                  </a:lnTo>
                  <a:lnTo>
                    <a:pt x="332366" y="2602760"/>
                  </a:lnTo>
                  <a:lnTo>
                    <a:pt x="360188" y="2637391"/>
                  </a:lnTo>
                  <a:lnTo>
                    <a:pt x="388976" y="2671354"/>
                  </a:lnTo>
                  <a:lnTo>
                    <a:pt x="418712" y="2704633"/>
                  </a:lnTo>
                  <a:lnTo>
                    <a:pt x="449378" y="2737212"/>
                  </a:lnTo>
                  <a:lnTo>
                    <a:pt x="480957" y="2769075"/>
                  </a:lnTo>
                  <a:lnTo>
                    <a:pt x="513431" y="2800207"/>
                  </a:lnTo>
                  <a:lnTo>
                    <a:pt x="546782" y="2830591"/>
                  </a:lnTo>
                  <a:lnTo>
                    <a:pt x="580992" y="2860212"/>
                  </a:lnTo>
                  <a:lnTo>
                    <a:pt x="616044" y="2889055"/>
                  </a:lnTo>
                  <a:lnTo>
                    <a:pt x="651920" y="2917102"/>
                  </a:lnTo>
                  <a:lnTo>
                    <a:pt x="688601" y="2944339"/>
                  </a:lnTo>
                  <a:lnTo>
                    <a:pt x="726070" y="2970749"/>
                  </a:lnTo>
                  <a:lnTo>
                    <a:pt x="764310" y="2996318"/>
                  </a:lnTo>
                  <a:lnTo>
                    <a:pt x="803302" y="3021028"/>
                  </a:lnTo>
                  <a:lnTo>
                    <a:pt x="843029" y="3044864"/>
                  </a:lnTo>
                  <a:lnTo>
                    <a:pt x="883473" y="3067811"/>
                  </a:lnTo>
                  <a:lnTo>
                    <a:pt x="924616" y="3089853"/>
                  </a:lnTo>
                  <a:lnTo>
                    <a:pt x="966440" y="3110973"/>
                  </a:lnTo>
                  <a:lnTo>
                    <a:pt x="1008928" y="3131157"/>
                  </a:lnTo>
                  <a:lnTo>
                    <a:pt x="1052062" y="3150388"/>
                  </a:lnTo>
                  <a:lnTo>
                    <a:pt x="1095824" y="3168650"/>
                  </a:lnTo>
                  <a:lnTo>
                    <a:pt x="1140196" y="3185927"/>
                  </a:lnTo>
                  <a:lnTo>
                    <a:pt x="1185160" y="3202205"/>
                  </a:lnTo>
                  <a:lnTo>
                    <a:pt x="1230699" y="3217467"/>
                  </a:lnTo>
                  <a:lnTo>
                    <a:pt x="1276795" y="3231696"/>
                  </a:lnTo>
                  <a:lnTo>
                    <a:pt x="1323429" y="3244879"/>
                  </a:lnTo>
                  <a:lnTo>
                    <a:pt x="1370585" y="3256997"/>
                  </a:lnTo>
                  <a:lnTo>
                    <a:pt x="1418245" y="3268037"/>
                  </a:lnTo>
                  <a:lnTo>
                    <a:pt x="1466390" y="3277982"/>
                  </a:lnTo>
                  <a:lnTo>
                    <a:pt x="1515003" y="3286816"/>
                  </a:lnTo>
                  <a:lnTo>
                    <a:pt x="1564066" y="3294523"/>
                  </a:lnTo>
                  <a:lnTo>
                    <a:pt x="1613561" y="3301088"/>
                  </a:lnTo>
                  <a:lnTo>
                    <a:pt x="1663471" y="3306495"/>
                  </a:lnTo>
                  <a:lnTo>
                    <a:pt x="1713778" y="3310727"/>
                  </a:lnTo>
                  <a:lnTo>
                    <a:pt x="1764463" y="3313770"/>
                  </a:lnTo>
                  <a:lnTo>
                    <a:pt x="1815510" y="3315608"/>
                  </a:lnTo>
                  <a:lnTo>
                    <a:pt x="1866900" y="3316224"/>
                  </a:lnTo>
                  <a:lnTo>
                    <a:pt x="1918289" y="3315608"/>
                  </a:lnTo>
                  <a:lnTo>
                    <a:pt x="1969336" y="3313770"/>
                  </a:lnTo>
                  <a:lnTo>
                    <a:pt x="2020021" y="3310727"/>
                  </a:lnTo>
                  <a:lnTo>
                    <a:pt x="2070328" y="3306495"/>
                  </a:lnTo>
                  <a:lnTo>
                    <a:pt x="2120238" y="3301088"/>
                  </a:lnTo>
                  <a:lnTo>
                    <a:pt x="2169733" y="3294523"/>
                  </a:lnTo>
                  <a:lnTo>
                    <a:pt x="2218796" y="3286816"/>
                  </a:lnTo>
                  <a:lnTo>
                    <a:pt x="2267409" y="3277982"/>
                  </a:lnTo>
                  <a:lnTo>
                    <a:pt x="2315554" y="3268037"/>
                  </a:lnTo>
                  <a:lnTo>
                    <a:pt x="2363214" y="3256997"/>
                  </a:lnTo>
                  <a:lnTo>
                    <a:pt x="2410370" y="3244879"/>
                  </a:lnTo>
                  <a:lnTo>
                    <a:pt x="2457004" y="3231696"/>
                  </a:lnTo>
                  <a:lnTo>
                    <a:pt x="2503100" y="3217467"/>
                  </a:lnTo>
                  <a:lnTo>
                    <a:pt x="2548639" y="3202205"/>
                  </a:lnTo>
                  <a:lnTo>
                    <a:pt x="2593603" y="3185927"/>
                  </a:lnTo>
                  <a:lnTo>
                    <a:pt x="2637975" y="3168650"/>
                  </a:lnTo>
                  <a:lnTo>
                    <a:pt x="2681737" y="3150388"/>
                  </a:lnTo>
                  <a:lnTo>
                    <a:pt x="2724871" y="3131157"/>
                  </a:lnTo>
                  <a:lnTo>
                    <a:pt x="2767359" y="3110973"/>
                  </a:lnTo>
                  <a:lnTo>
                    <a:pt x="2809183" y="3089853"/>
                  </a:lnTo>
                  <a:lnTo>
                    <a:pt x="2850326" y="3067811"/>
                  </a:lnTo>
                  <a:lnTo>
                    <a:pt x="2890770" y="3044864"/>
                  </a:lnTo>
                  <a:lnTo>
                    <a:pt x="2930497" y="3021028"/>
                  </a:lnTo>
                  <a:lnTo>
                    <a:pt x="2969489" y="2996318"/>
                  </a:lnTo>
                  <a:lnTo>
                    <a:pt x="3007729" y="2970749"/>
                  </a:lnTo>
                  <a:lnTo>
                    <a:pt x="3045198" y="2944339"/>
                  </a:lnTo>
                  <a:lnTo>
                    <a:pt x="3081879" y="2917102"/>
                  </a:lnTo>
                  <a:lnTo>
                    <a:pt x="3117755" y="2889055"/>
                  </a:lnTo>
                  <a:lnTo>
                    <a:pt x="3152807" y="2860212"/>
                  </a:lnTo>
                  <a:lnTo>
                    <a:pt x="3187017" y="2830591"/>
                  </a:lnTo>
                  <a:lnTo>
                    <a:pt x="3220368" y="2800207"/>
                  </a:lnTo>
                  <a:lnTo>
                    <a:pt x="3252842" y="2769075"/>
                  </a:lnTo>
                  <a:lnTo>
                    <a:pt x="3284421" y="2737212"/>
                  </a:lnTo>
                  <a:lnTo>
                    <a:pt x="3315087" y="2704633"/>
                  </a:lnTo>
                  <a:lnTo>
                    <a:pt x="3344823" y="2671354"/>
                  </a:lnTo>
                  <a:lnTo>
                    <a:pt x="3373611" y="2637391"/>
                  </a:lnTo>
                  <a:lnTo>
                    <a:pt x="3401433" y="2602760"/>
                  </a:lnTo>
                  <a:lnTo>
                    <a:pt x="3428271" y="2567476"/>
                  </a:lnTo>
                  <a:lnTo>
                    <a:pt x="3454108" y="2531555"/>
                  </a:lnTo>
                  <a:lnTo>
                    <a:pt x="3478925" y="2495013"/>
                  </a:lnTo>
                  <a:lnTo>
                    <a:pt x="3502705" y="2457866"/>
                  </a:lnTo>
                  <a:lnTo>
                    <a:pt x="3525429" y="2420130"/>
                  </a:lnTo>
                  <a:lnTo>
                    <a:pt x="3547082" y="2381820"/>
                  </a:lnTo>
                  <a:lnTo>
                    <a:pt x="3567643" y="2342953"/>
                  </a:lnTo>
                  <a:lnTo>
                    <a:pt x="3587097" y="2303543"/>
                  </a:lnTo>
                  <a:lnTo>
                    <a:pt x="3605424" y="2263608"/>
                  </a:lnTo>
                  <a:lnTo>
                    <a:pt x="3622607" y="2223162"/>
                  </a:lnTo>
                  <a:lnTo>
                    <a:pt x="3638629" y="2182221"/>
                  </a:lnTo>
                  <a:lnTo>
                    <a:pt x="3653471" y="2140802"/>
                  </a:lnTo>
                  <a:lnTo>
                    <a:pt x="3667116" y="2098920"/>
                  </a:lnTo>
                  <a:lnTo>
                    <a:pt x="3679545" y="2056590"/>
                  </a:lnTo>
                  <a:lnTo>
                    <a:pt x="3690742" y="2013830"/>
                  </a:lnTo>
                  <a:lnTo>
                    <a:pt x="3700689" y="1970653"/>
                  </a:lnTo>
                  <a:lnTo>
                    <a:pt x="3709366" y="1927077"/>
                  </a:lnTo>
                  <a:lnTo>
                    <a:pt x="3716758" y="1883117"/>
                  </a:lnTo>
                  <a:lnTo>
                    <a:pt x="3722845" y="1838789"/>
                  </a:lnTo>
                  <a:lnTo>
                    <a:pt x="3727611" y="1794109"/>
                  </a:lnTo>
                  <a:lnTo>
                    <a:pt x="3731037" y="1749092"/>
                  </a:lnTo>
                  <a:lnTo>
                    <a:pt x="3733106" y="1703754"/>
                  </a:lnTo>
                  <a:lnTo>
                    <a:pt x="3733800" y="1658112"/>
                  </a:lnTo>
                  <a:lnTo>
                    <a:pt x="3733106" y="1612469"/>
                  </a:lnTo>
                  <a:lnTo>
                    <a:pt x="3731037" y="1567131"/>
                  </a:lnTo>
                  <a:lnTo>
                    <a:pt x="3727611" y="1522114"/>
                  </a:lnTo>
                  <a:lnTo>
                    <a:pt x="3722845" y="1477434"/>
                  </a:lnTo>
                  <a:lnTo>
                    <a:pt x="3716758" y="1433106"/>
                  </a:lnTo>
                  <a:lnTo>
                    <a:pt x="3709366" y="1389146"/>
                  </a:lnTo>
                  <a:lnTo>
                    <a:pt x="3700689" y="1345570"/>
                  </a:lnTo>
                  <a:lnTo>
                    <a:pt x="3690742" y="1302393"/>
                  </a:lnTo>
                  <a:lnTo>
                    <a:pt x="3679545" y="1259633"/>
                  </a:lnTo>
                  <a:lnTo>
                    <a:pt x="3667116" y="1217303"/>
                  </a:lnTo>
                  <a:lnTo>
                    <a:pt x="3653471" y="1175421"/>
                  </a:lnTo>
                  <a:lnTo>
                    <a:pt x="3638629" y="1134002"/>
                  </a:lnTo>
                  <a:lnTo>
                    <a:pt x="3622607" y="1093061"/>
                  </a:lnTo>
                  <a:lnTo>
                    <a:pt x="3605424" y="1052615"/>
                  </a:lnTo>
                  <a:lnTo>
                    <a:pt x="3587097" y="1012680"/>
                  </a:lnTo>
                  <a:lnTo>
                    <a:pt x="3567643" y="973270"/>
                  </a:lnTo>
                  <a:lnTo>
                    <a:pt x="3547082" y="934403"/>
                  </a:lnTo>
                  <a:lnTo>
                    <a:pt x="3525429" y="896093"/>
                  </a:lnTo>
                  <a:lnTo>
                    <a:pt x="3502705" y="858357"/>
                  </a:lnTo>
                  <a:lnTo>
                    <a:pt x="3478925" y="821210"/>
                  </a:lnTo>
                  <a:lnTo>
                    <a:pt x="3454108" y="784668"/>
                  </a:lnTo>
                  <a:lnTo>
                    <a:pt x="3428271" y="748747"/>
                  </a:lnTo>
                  <a:lnTo>
                    <a:pt x="3401433" y="713463"/>
                  </a:lnTo>
                  <a:lnTo>
                    <a:pt x="3373611" y="678832"/>
                  </a:lnTo>
                  <a:lnTo>
                    <a:pt x="3344823" y="644869"/>
                  </a:lnTo>
                  <a:lnTo>
                    <a:pt x="3315087" y="611590"/>
                  </a:lnTo>
                  <a:lnTo>
                    <a:pt x="3284421" y="579011"/>
                  </a:lnTo>
                  <a:lnTo>
                    <a:pt x="3252842" y="547148"/>
                  </a:lnTo>
                  <a:lnTo>
                    <a:pt x="3220368" y="516016"/>
                  </a:lnTo>
                  <a:lnTo>
                    <a:pt x="3187017" y="485632"/>
                  </a:lnTo>
                  <a:lnTo>
                    <a:pt x="3152807" y="456011"/>
                  </a:lnTo>
                  <a:lnTo>
                    <a:pt x="3117755" y="427168"/>
                  </a:lnTo>
                  <a:lnTo>
                    <a:pt x="3081879" y="399121"/>
                  </a:lnTo>
                  <a:lnTo>
                    <a:pt x="3045198" y="371884"/>
                  </a:lnTo>
                  <a:lnTo>
                    <a:pt x="3007729" y="345474"/>
                  </a:lnTo>
                  <a:lnTo>
                    <a:pt x="2969489" y="319905"/>
                  </a:lnTo>
                  <a:lnTo>
                    <a:pt x="2930497" y="295195"/>
                  </a:lnTo>
                  <a:lnTo>
                    <a:pt x="2890770" y="271359"/>
                  </a:lnTo>
                  <a:lnTo>
                    <a:pt x="2850326" y="248412"/>
                  </a:lnTo>
                  <a:lnTo>
                    <a:pt x="2809183" y="226370"/>
                  </a:lnTo>
                  <a:lnTo>
                    <a:pt x="2767359" y="205250"/>
                  </a:lnTo>
                  <a:lnTo>
                    <a:pt x="2724871" y="185066"/>
                  </a:lnTo>
                  <a:lnTo>
                    <a:pt x="2681737" y="165835"/>
                  </a:lnTo>
                  <a:lnTo>
                    <a:pt x="2637975" y="147573"/>
                  </a:lnTo>
                  <a:lnTo>
                    <a:pt x="2593603" y="130296"/>
                  </a:lnTo>
                  <a:lnTo>
                    <a:pt x="2548639" y="114018"/>
                  </a:lnTo>
                  <a:lnTo>
                    <a:pt x="2503100" y="98756"/>
                  </a:lnTo>
                  <a:lnTo>
                    <a:pt x="2457004" y="84527"/>
                  </a:lnTo>
                  <a:lnTo>
                    <a:pt x="2410370" y="71344"/>
                  </a:lnTo>
                  <a:lnTo>
                    <a:pt x="2363214" y="59226"/>
                  </a:lnTo>
                  <a:lnTo>
                    <a:pt x="2315554" y="48186"/>
                  </a:lnTo>
                  <a:lnTo>
                    <a:pt x="2267409" y="38241"/>
                  </a:lnTo>
                  <a:lnTo>
                    <a:pt x="2218796" y="29407"/>
                  </a:lnTo>
                  <a:lnTo>
                    <a:pt x="2169733" y="21700"/>
                  </a:lnTo>
                  <a:lnTo>
                    <a:pt x="2120238" y="15135"/>
                  </a:lnTo>
                  <a:lnTo>
                    <a:pt x="2070328" y="9728"/>
                  </a:lnTo>
                  <a:lnTo>
                    <a:pt x="2020021" y="5496"/>
                  </a:lnTo>
                  <a:lnTo>
                    <a:pt x="1969336" y="2453"/>
                  </a:lnTo>
                  <a:lnTo>
                    <a:pt x="1918289" y="615"/>
                  </a:lnTo>
                  <a:lnTo>
                    <a:pt x="1866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37888" y="1877568"/>
              <a:ext cx="3733800" cy="3316604"/>
            </a:xfrm>
            <a:custGeom>
              <a:avLst/>
              <a:gdLst/>
              <a:ahLst/>
              <a:cxnLst/>
              <a:rect l="l" t="t" r="r" b="b"/>
              <a:pathLst>
                <a:path w="3733800" h="3316604">
                  <a:moveTo>
                    <a:pt x="0" y="1658112"/>
                  </a:moveTo>
                  <a:lnTo>
                    <a:pt x="693" y="1612469"/>
                  </a:lnTo>
                  <a:lnTo>
                    <a:pt x="2762" y="1567131"/>
                  </a:lnTo>
                  <a:lnTo>
                    <a:pt x="6188" y="1522114"/>
                  </a:lnTo>
                  <a:lnTo>
                    <a:pt x="10954" y="1477434"/>
                  </a:lnTo>
                  <a:lnTo>
                    <a:pt x="17041" y="1433106"/>
                  </a:lnTo>
                  <a:lnTo>
                    <a:pt x="24433" y="1389146"/>
                  </a:lnTo>
                  <a:lnTo>
                    <a:pt x="33110" y="1345570"/>
                  </a:lnTo>
                  <a:lnTo>
                    <a:pt x="43057" y="1302393"/>
                  </a:lnTo>
                  <a:lnTo>
                    <a:pt x="54254" y="1259633"/>
                  </a:lnTo>
                  <a:lnTo>
                    <a:pt x="66683" y="1217303"/>
                  </a:lnTo>
                  <a:lnTo>
                    <a:pt x="80328" y="1175421"/>
                  </a:lnTo>
                  <a:lnTo>
                    <a:pt x="95170" y="1134002"/>
                  </a:lnTo>
                  <a:lnTo>
                    <a:pt x="111192" y="1093061"/>
                  </a:lnTo>
                  <a:lnTo>
                    <a:pt x="128375" y="1052615"/>
                  </a:lnTo>
                  <a:lnTo>
                    <a:pt x="146702" y="1012680"/>
                  </a:lnTo>
                  <a:lnTo>
                    <a:pt x="166156" y="973270"/>
                  </a:lnTo>
                  <a:lnTo>
                    <a:pt x="186717" y="934403"/>
                  </a:lnTo>
                  <a:lnTo>
                    <a:pt x="208370" y="896093"/>
                  </a:lnTo>
                  <a:lnTo>
                    <a:pt x="231094" y="858357"/>
                  </a:lnTo>
                  <a:lnTo>
                    <a:pt x="254874" y="821210"/>
                  </a:lnTo>
                  <a:lnTo>
                    <a:pt x="279691" y="784668"/>
                  </a:lnTo>
                  <a:lnTo>
                    <a:pt x="305528" y="748747"/>
                  </a:lnTo>
                  <a:lnTo>
                    <a:pt x="332366" y="713463"/>
                  </a:lnTo>
                  <a:lnTo>
                    <a:pt x="360188" y="678832"/>
                  </a:lnTo>
                  <a:lnTo>
                    <a:pt x="388976" y="644869"/>
                  </a:lnTo>
                  <a:lnTo>
                    <a:pt x="418712" y="611590"/>
                  </a:lnTo>
                  <a:lnTo>
                    <a:pt x="449378" y="579011"/>
                  </a:lnTo>
                  <a:lnTo>
                    <a:pt x="480957" y="547148"/>
                  </a:lnTo>
                  <a:lnTo>
                    <a:pt x="513431" y="516016"/>
                  </a:lnTo>
                  <a:lnTo>
                    <a:pt x="546782" y="485632"/>
                  </a:lnTo>
                  <a:lnTo>
                    <a:pt x="580992" y="456011"/>
                  </a:lnTo>
                  <a:lnTo>
                    <a:pt x="616044" y="427168"/>
                  </a:lnTo>
                  <a:lnTo>
                    <a:pt x="651920" y="399121"/>
                  </a:lnTo>
                  <a:lnTo>
                    <a:pt x="688601" y="371884"/>
                  </a:lnTo>
                  <a:lnTo>
                    <a:pt x="726070" y="345474"/>
                  </a:lnTo>
                  <a:lnTo>
                    <a:pt x="764310" y="319905"/>
                  </a:lnTo>
                  <a:lnTo>
                    <a:pt x="803302" y="295195"/>
                  </a:lnTo>
                  <a:lnTo>
                    <a:pt x="843029" y="271359"/>
                  </a:lnTo>
                  <a:lnTo>
                    <a:pt x="883473" y="248412"/>
                  </a:lnTo>
                  <a:lnTo>
                    <a:pt x="924616" y="226370"/>
                  </a:lnTo>
                  <a:lnTo>
                    <a:pt x="966440" y="205250"/>
                  </a:lnTo>
                  <a:lnTo>
                    <a:pt x="1008928" y="185066"/>
                  </a:lnTo>
                  <a:lnTo>
                    <a:pt x="1052062" y="165835"/>
                  </a:lnTo>
                  <a:lnTo>
                    <a:pt x="1095824" y="147573"/>
                  </a:lnTo>
                  <a:lnTo>
                    <a:pt x="1140196" y="130296"/>
                  </a:lnTo>
                  <a:lnTo>
                    <a:pt x="1185160" y="114018"/>
                  </a:lnTo>
                  <a:lnTo>
                    <a:pt x="1230699" y="98756"/>
                  </a:lnTo>
                  <a:lnTo>
                    <a:pt x="1276795" y="84527"/>
                  </a:lnTo>
                  <a:lnTo>
                    <a:pt x="1323429" y="71344"/>
                  </a:lnTo>
                  <a:lnTo>
                    <a:pt x="1370585" y="59226"/>
                  </a:lnTo>
                  <a:lnTo>
                    <a:pt x="1418245" y="48186"/>
                  </a:lnTo>
                  <a:lnTo>
                    <a:pt x="1466390" y="38241"/>
                  </a:lnTo>
                  <a:lnTo>
                    <a:pt x="1515003" y="29407"/>
                  </a:lnTo>
                  <a:lnTo>
                    <a:pt x="1564066" y="21700"/>
                  </a:lnTo>
                  <a:lnTo>
                    <a:pt x="1613561" y="15135"/>
                  </a:lnTo>
                  <a:lnTo>
                    <a:pt x="1663471" y="9728"/>
                  </a:lnTo>
                  <a:lnTo>
                    <a:pt x="1713778" y="5496"/>
                  </a:lnTo>
                  <a:lnTo>
                    <a:pt x="1764463" y="2453"/>
                  </a:lnTo>
                  <a:lnTo>
                    <a:pt x="1815510" y="615"/>
                  </a:lnTo>
                  <a:lnTo>
                    <a:pt x="1866900" y="0"/>
                  </a:lnTo>
                  <a:lnTo>
                    <a:pt x="1918289" y="615"/>
                  </a:lnTo>
                  <a:lnTo>
                    <a:pt x="1969336" y="2453"/>
                  </a:lnTo>
                  <a:lnTo>
                    <a:pt x="2020021" y="5496"/>
                  </a:lnTo>
                  <a:lnTo>
                    <a:pt x="2070328" y="9728"/>
                  </a:lnTo>
                  <a:lnTo>
                    <a:pt x="2120238" y="15135"/>
                  </a:lnTo>
                  <a:lnTo>
                    <a:pt x="2169733" y="21700"/>
                  </a:lnTo>
                  <a:lnTo>
                    <a:pt x="2218796" y="29407"/>
                  </a:lnTo>
                  <a:lnTo>
                    <a:pt x="2267409" y="38241"/>
                  </a:lnTo>
                  <a:lnTo>
                    <a:pt x="2315554" y="48186"/>
                  </a:lnTo>
                  <a:lnTo>
                    <a:pt x="2363214" y="59226"/>
                  </a:lnTo>
                  <a:lnTo>
                    <a:pt x="2410370" y="71344"/>
                  </a:lnTo>
                  <a:lnTo>
                    <a:pt x="2457004" y="84527"/>
                  </a:lnTo>
                  <a:lnTo>
                    <a:pt x="2503100" y="98756"/>
                  </a:lnTo>
                  <a:lnTo>
                    <a:pt x="2548639" y="114018"/>
                  </a:lnTo>
                  <a:lnTo>
                    <a:pt x="2593603" y="130296"/>
                  </a:lnTo>
                  <a:lnTo>
                    <a:pt x="2637975" y="147573"/>
                  </a:lnTo>
                  <a:lnTo>
                    <a:pt x="2681737" y="165835"/>
                  </a:lnTo>
                  <a:lnTo>
                    <a:pt x="2724871" y="185066"/>
                  </a:lnTo>
                  <a:lnTo>
                    <a:pt x="2767359" y="205250"/>
                  </a:lnTo>
                  <a:lnTo>
                    <a:pt x="2809183" y="226370"/>
                  </a:lnTo>
                  <a:lnTo>
                    <a:pt x="2850326" y="248412"/>
                  </a:lnTo>
                  <a:lnTo>
                    <a:pt x="2890770" y="271359"/>
                  </a:lnTo>
                  <a:lnTo>
                    <a:pt x="2930497" y="295195"/>
                  </a:lnTo>
                  <a:lnTo>
                    <a:pt x="2969489" y="319905"/>
                  </a:lnTo>
                  <a:lnTo>
                    <a:pt x="3007729" y="345474"/>
                  </a:lnTo>
                  <a:lnTo>
                    <a:pt x="3045198" y="371884"/>
                  </a:lnTo>
                  <a:lnTo>
                    <a:pt x="3081879" y="399121"/>
                  </a:lnTo>
                  <a:lnTo>
                    <a:pt x="3117755" y="427168"/>
                  </a:lnTo>
                  <a:lnTo>
                    <a:pt x="3152807" y="456011"/>
                  </a:lnTo>
                  <a:lnTo>
                    <a:pt x="3187017" y="485632"/>
                  </a:lnTo>
                  <a:lnTo>
                    <a:pt x="3220368" y="516016"/>
                  </a:lnTo>
                  <a:lnTo>
                    <a:pt x="3252842" y="547148"/>
                  </a:lnTo>
                  <a:lnTo>
                    <a:pt x="3284421" y="579011"/>
                  </a:lnTo>
                  <a:lnTo>
                    <a:pt x="3315087" y="611590"/>
                  </a:lnTo>
                  <a:lnTo>
                    <a:pt x="3344823" y="644869"/>
                  </a:lnTo>
                  <a:lnTo>
                    <a:pt x="3373611" y="678832"/>
                  </a:lnTo>
                  <a:lnTo>
                    <a:pt x="3401433" y="713463"/>
                  </a:lnTo>
                  <a:lnTo>
                    <a:pt x="3428271" y="748747"/>
                  </a:lnTo>
                  <a:lnTo>
                    <a:pt x="3454108" y="784668"/>
                  </a:lnTo>
                  <a:lnTo>
                    <a:pt x="3478925" y="821210"/>
                  </a:lnTo>
                  <a:lnTo>
                    <a:pt x="3502705" y="858357"/>
                  </a:lnTo>
                  <a:lnTo>
                    <a:pt x="3525429" y="896093"/>
                  </a:lnTo>
                  <a:lnTo>
                    <a:pt x="3547082" y="934403"/>
                  </a:lnTo>
                  <a:lnTo>
                    <a:pt x="3567643" y="973270"/>
                  </a:lnTo>
                  <a:lnTo>
                    <a:pt x="3587097" y="1012680"/>
                  </a:lnTo>
                  <a:lnTo>
                    <a:pt x="3605424" y="1052615"/>
                  </a:lnTo>
                  <a:lnTo>
                    <a:pt x="3622607" y="1093061"/>
                  </a:lnTo>
                  <a:lnTo>
                    <a:pt x="3638629" y="1134002"/>
                  </a:lnTo>
                  <a:lnTo>
                    <a:pt x="3653471" y="1175421"/>
                  </a:lnTo>
                  <a:lnTo>
                    <a:pt x="3667116" y="1217303"/>
                  </a:lnTo>
                  <a:lnTo>
                    <a:pt x="3679545" y="1259633"/>
                  </a:lnTo>
                  <a:lnTo>
                    <a:pt x="3690742" y="1302393"/>
                  </a:lnTo>
                  <a:lnTo>
                    <a:pt x="3700689" y="1345570"/>
                  </a:lnTo>
                  <a:lnTo>
                    <a:pt x="3709366" y="1389146"/>
                  </a:lnTo>
                  <a:lnTo>
                    <a:pt x="3716758" y="1433106"/>
                  </a:lnTo>
                  <a:lnTo>
                    <a:pt x="3722845" y="1477434"/>
                  </a:lnTo>
                  <a:lnTo>
                    <a:pt x="3727611" y="1522114"/>
                  </a:lnTo>
                  <a:lnTo>
                    <a:pt x="3731037" y="1567131"/>
                  </a:lnTo>
                  <a:lnTo>
                    <a:pt x="3733106" y="1612469"/>
                  </a:lnTo>
                  <a:lnTo>
                    <a:pt x="3733800" y="1658112"/>
                  </a:lnTo>
                  <a:lnTo>
                    <a:pt x="3733106" y="1703754"/>
                  </a:lnTo>
                  <a:lnTo>
                    <a:pt x="3731037" y="1749092"/>
                  </a:lnTo>
                  <a:lnTo>
                    <a:pt x="3727611" y="1794109"/>
                  </a:lnTo>
                  <a:lnTo>
                    <a:pt x="3722845" y="1838789"/>
                  </a:lnTo>
                  <a:lnTo>
                    <a:pt x="3716758" y="1883117"/>
                  </a:lnTo>
                  <a:lnTo>
                    <a:pt x="3709366" y="1927077"/>
                  </a:lnTo>
                  <a:lnTo>
                    <a:pt x="3700689" y="1970653"/>
                  </a:lnTo>
                  <a:lnTo>
                    <a:pt x="3690742" y="2013830"/>
                  </a:lnTo>
                  <a:lnTo>
                    <a:pt x="3679545" y="2056590"/>
                  </a:lnTo>
                  <a:lnTo>
                    <a:pt x="3667116" y="2098920"/>
                  </a:lnTo>
                  <a:lnTo>
                    <a:pt x="3653471" y="2140802"/>
                  </a:lnTo>
                  <a:lnTo>
                    <a:pt x="3638629" y="2182221"/>
                  </a:lnTo>
                  <a:lnTo>
                    <a:pt x="3622607" y="2223162"/>
                  </a:lnTo>
                  <a:lnTo>
                    <a:pt x="3605424" y="2263608"/>
                  </a:lnTo>
                  <a:lnTo>
                    <a:pt x="3587097" y="2303543"/>
                  </a:lnTo>
                  <a:lnTo>
                    <a:pt x="3567643" y="2342953"/>
                  </a:lnTo>
                  <a:lnTo>
                    <a:pt x="3547082" y="2381820"/>
                  </a:lnTo>
                  <a:lnTo>
                    <a:pt x="3525429" y="2420130"/>
                  </a:lnTo>
                  <a:lnTo>
                    <a:pt x="3502705" y="2457866"/>
                  </a:lnTo>
                  <a:lnTo>
                    <a:pt x="3478925" y="2495013"/>
                  </a:lnTo>
                  <a:lnTo>
                    <a:pt x="3454108" y="2531555"/>
                  </a:lnTo>
                  <a:lnTo>
                    <a:pt x="3428271" y="2567476"/>
                  </a:lnTo>
                  <a:lnTo>
                    <a:pt x="3401433" y="2602760"/>
                  </a:lnTo>
                  <a:lnTo>
                    <a:pt x="3373611" y="2637391"/>
                  </a:lnTo>
                  <a:lnTo>
                    <a:pt x="3344823" y="2671354"/>
                  </a:lnTo>
                  <a:lnTo>
                    <a:pt x="3315087" y="2704633"/>
                  </a:lnTo>
                  <a:lnTo>
                    <a:pt x="3284421" y="2737212"/>
                  </a:lnTo>
                  <a:lnTo>
                    <a:pt x="3252842" y="2769075"/>
                  </a:lnTo>
                  <a:lnTo>
                    <a:pt x="3220368" y="2800207"/>
                  </a:lnTo>
                  <a:lnTo>
                    <a:pt x="3187017" y="2830591"/>
                  </a:lnTo>
                  <a:lnTo>
                    <a:pt x="3152807" y="2860212"/>
                  </a:lnTo>
                  <a:lnTo>
                    <a:pt x="3117755" y="2889055"/>
                  </a:lnTo>
                  <a:lnTo>
                    <a:pt x="3081879" y="2917102"/>
                  </a:lnTo>
                  <a:lnTo>
                    <a:pt x="3045198" y="2944339"/>
                  </a:lnTo>
                  <a:lnTo>
                    <a:pt x="3007729" y="2970749"/>
                  </a:lnTo>
                  <a:lnTo>
                    <a:pt x="2969489" y="2996318"/>
                  </a:lnTo>
                  <a:lnTo>
                    <a:pt x="2930497" y="3021028"/>
                  </a:lnTo>
                  <a:lnTo>
                    <a:pt x="2890770" y="3044864"/>
                  </a:lnTo>
                  <a:lnTo>
                    <a:pt x="2850326" y="3067811"/>
                  </a:lnTo>
                  <a:lnTo>
                    <a:pt x="2809183" y="3089853"/>
                  </a:lnTo>
                  <a:lnTo>
                    <a:pt x="2767359" y="3110973"/>
                  </a:lnTo>
                  <a:lnTo>
                    <a:pt x="2724871" y="3131157"/>
                  </a:lnTo>
                  <a:lnTo>
                    <a:pt x="2681737" y="3150388"/>
                  </a:lnTo>
                  <a:lnTo>
                    <a:pt x="2637975" y="3168650"/>
                  </a:lnTo>
                  <a:lnTo>
                    <a:pt x="2593603" y="3185927"/>
                  </a:lnTo>
                  <a:lnTo>
                    <a:pt x="2548639" y="3202205"/>
                  </a:lnTo>
                  <a:lnTo>
                    <a:pt x="2503100" y="3217467"/>
                  </a:lnTo>
                  <a:lnTo>
                    <a:pt x="2457004" y="3231696"/>
                  </a:lnTo>
                  <a:lnTo>
                    <a:pt x="2410370" y="3244879"/>
                  </a:lnTo>
                  <a:lnTo>
                    <a:pt x="2363214" y="3256997"/>
                  </a:lnTo>
                  <a:lnTo>
                    <a:pt x="2315554" y="3268037"/>
                  </a:lnTo>
                  <a:lnTo>
                    <a:pt x="2267409" y="3277982"/>
                  </a:lnTo>
                  <a:lnTo>
                    <a:pt x="2218796" y="3286816"/>
                  </a:lnTo>
                  <a:lnTo>
                    <a:pt x="2169733" y="3294523"/>
                  </a:lnTo>
                  <a:lnTo>
                    <a:pt x="2120238" y="3301088"/>
                  </a:lnTo>
                  <a:lnTo>
                    <a:pt x="2070328" y="3306495"/>
                  </a:lnTo>
                  <a:lnTo>
                    <a:pt x="2020021" y="3310727"/>
                  </a:lnTo>
                  <a:lnTo>
                    <a:pt x="1969336" y="3313770"/>
                  </a:lnTo>
                  <a:lnTo>
                    <a:pt x="1918289" y="3315608"/>
                  </a:lnTo>
                  <a:lnTo>
                    <a:pt x="1866900" y="3316224"/>
                  </a:lnTo>
                  <a:lnTo>
                    <a:pt x="1815510" y="3315608"/>
                  </a:lnTo>
                  <a:lnTo>
                    <a:pt x="1764463" y="3313770"/>
                  </a:lnTo>
                  <a:lnTo>
                    <a:pt x="1713778" y="3310727"/>
                  </a:lnTo>
                  <a:lnTo>
                    <a:pt x="1663471" y="3306495"/>
                  </a:lnTo>
                  <a:lnTo>
                    <a:pt x="1613561" y="3301088"/>
                  </a:lnTo>
                  <a:lnTo>
                    <a:pt x="1564066" y="3294523"/>
                  </a:lnTo>
                  <a:lnTo>
                    <a:pt x="1515003" y="3286816"/>
                  </a:lnTo>
                  <a:lnTo>
                    <a:pt x="1466390" y="3277982"/>
                  </a:lnTo>
                  <a:lnTo>
                    <a:pt x="1418245" y="3268037"/>
                  </a:lnTo>
                  <a:lnTo>
                    <a:pt x="1370585" y="3256997"/>
                  </a:lnTo>
                  <a:lnTo>
                    <a:pt x="1323429" y="3244879"/>
                  </a:lnTo>
                  <a:lnTo>
                    <a:pt x="1276795" y="3231696"/>
                  </a:lnTo>
                  <a:lnTo>
                    <a:pt x="1230699" y="3217467"/>
                  </a:lnTo>
                  <a:lnTo>
                    <a:pt x="1185160" y="3202205"/>
                  </a:lnTo>
                  <a:lnTo>
                    <a:pt x="1140196" y="3185927"/>
                  </a:lnTo>
                  <a:lnTo>
                    <a:pt x="1095824" y="3168650"/>
                  </a:lnTo>
                  <a:lnTo>
                    <a:pt x="1052062" y="3150388"/>
                  </a:lnTo>
                  <a:lnTo>
                    <a:pt x="1008928" y="3131157"/>
                  </a:lnTo>
                  <a:lnTo>
                    <a:pt x="966440" y="3110973"/>
                  </a:lnTo>
                  <a:lnTo>
                    <a:pt x="924616" y="3089853"/>
                  </a:lnTo>
                  <a:lnTo>
                    <a:pt x="883473" y="3067811"/>
                  </a:lnTo>
                  <a:lnTo>
                    <a:pt x="843029" y="3044864"/>
                  </a:lnTo>
                  <a:lnTo>
                    <a:pt x="803302" y="3021028"/>
                  </a:lnTo>
                  <a:lnTo>
                    <a:pt x="764310" y="2996318"/>
                  </a:lnTo>
                  <a:lnTo>
                    <a:pt x="726070" y="2970749"/>
                  </a:lnTo>
                  <a:lnTo>
                    <a:pt x="688601" y="2944339"/>
                  </a:lnTo>
                  <a:lnTo>
                    <a:pt x="651920" y="2917102"/>
                  </a:lnTo>
                  <a:lnTo>
                    <a:pt x="616044" y="2889055"/>
                  </a:lnTo>
                  <a:lnTo>
                    <a:pt x="580992" y="2860212"/>
                  </a:lnTo>
                  <a:lnTo>
                    <a:pt x="546782" y="2830591"/>
                  </a:lnTo>
                  <a:lnTo>
                    <a:pt x="513431" y="2800207"/>
                  </a:lnTo>
                  <a:lnTo>
                    <a:pt x="480957" y="2769075"/>
                  </a:lnTo>
                  <a:lnTo>
                    <a:pt x="449378" y="2737212"/>
                  </a:lnTo>
                  <a:lnTo>
                    <a:pt x="418712" y="2704633"/>
                  </a:lnTo>
                  <a:lnTo>
                    <a:pt x="388976" y="2671354"/>
                  </a:lnTo>
                  <a:lnTo>
                    <a:pt x="360188" y="2637391"/>
                  </a:lnTo>
                  <a:lnTo>
                    <a:pt x="332366" y="2602760"/>
                  </a:lnTo>
                  <a:lnTo>
                    <a:pt x="305528" y="2567476"/>
                  </a:lnTo>
                  <a:lnTo>
                    <a:pt x="279691" y="2531555"/>
                  </a:lnTo>
                  <a:lnTo>
                    <a:pt x="254874" y="2495013"/>
                  </a:lnTo>
                  <a:lnTo>
                    <a:pt x="231094" y="2457866"/>
                  </a:lnTo>
                  <a:lnTo>
                    <a:pt x="208370" y="2420130"/>
                  </a:lnTo>
                  <a:lnTo>
                    <a:pt x="186717" y="2381820"/>
                  </a:lnTo>
                  <a:lnTo>
                    <a:pt x="166156" y="2342953"/>
                  </a:lnTo>
                  <a:lnTo>
                    <a:pt x="146702" y="2303543"/>
                  </a:lnTo>
                  <a:lnTo>
                    <a:pt x="128375" y="2263608"/>
                  </a:lnTo>
                  <a:lnTo>
                    <a:pt x="111192" y="2223162"/>
                  </a:lnTo>
                  <a:lnTo>
                    <a:pt x="95170" y="2182221"/>
                  </a:lnTo>
                  <a:lnTo>
                    <a:pt x="80328" y="2140802"/>
                  </a:lnTo>
                  <a:lnTo>
                    <a:pt x="66683" y="2098920"/>
                  </a:lnTo>
                  <a:lnTo>
                    <a:pt x="54254" y="2056590"/>
                  </a:lnTo>
                  <a:lnTo>
                    <a:pt x="43057" y="2013830"/>
                  </a:lnTo>
                  <a:lnTo>
                    <a:pt x="33110" y="1970653"/>
                  </a:lnTo>
                  <a:lnTo>
                    <a:pt x="24433" y="1927077"/>
                  </a:lnTo>
                  <a:lnTo>
                    <a:pt x="17041" y="1883117"/>
                  </a:lnTo>
                  <a:lnTo>
                    <a:pt x="10954" y="1838789"/>
                  </a:lnTo>
                  <a:lnTo>
                    <a:pt x="6188" y="1794109"/>
                  </a:lnTo>
                  <a:lnTo>
                    <a:pt x="2762" y="1749092"/>
                  </a:lnTo>
                  <a:lnTo>
                    <a:pt x="693" y="1703754"/>
                  </a:lnTo>
                  <a:lnTo>
                    <a:pt x="0" y="16581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19378" y="2702247"/>
              <a:ext cx="584835" cy="754380"/>
            </a:xfrm>
            <a:custGeom>
              <a:avLst/>
              <a:gdLst/>
              <a:ahLst/>
              <a:cxnLst/>
              <a:rect l="l" t="t" r="r" b="b"/>
              <a:pathLst>
                <a:path w="584835" h="754379">
                  <a:moveTo>
                    <a:pt x="377021" y="0"/>
                  </a:moveTo>
                  <a:lnTo>
                    <a:pt x="0" y="0"/>
                  </a:lnTo>
                  <a:lnTo>
                    <a:pt x="0" y="753957"/>
                  </a:lnTo>
                  <a:lnTo>
                    <a:pt x="584392" y="753957"/>
                  </a:lnTo>
                  <a:lnTo>
                    <a:pt x="584392" y="697410"/>
                  </a:lnTo>
                  <a:lnTo>
                    <a:pt x="56555" y="697410"/>
                  </a:lnTo>
                  <a:lnTo>
                    <a:pt x="56555" y="56546"/>
                  </a:lnTo>
                  <a:lnTo>
                    <a:pt x="433577" y="56546"/>
                  </a:lnTo>
                  <a:lnTo>
                    <a:pt x="377021" y="0"/>
                  </a:lnTo>
                  <a:close/>
                </a:path>
                <a:path w="584835" h="754379">
                  <a:moveTo>
                    <a:pt x="433577" y="56546"/>
                  </a:moveTo>
                  <a:lnTo>
                    <a:pt x="320466" y="56546"/>
                  </a:lnTo>
                  <a:lnTo>
                    <a:pt x="320466" y="254459"/>
                  </a:lnTo>
                  <a:lnTo>
                    <a:pt x="527836" y="254459"/>
                  </a:lnTo>
                  <a:lnTo>
                    <a:pt x="527836" y="697410"/>
                  </a:lnTo>
                  <a:lnTo>
                    <a:pt x="584392" y="697410"/>
                  </a:lnTo>
                  <a:lnTo>
                    <a:pt x="584392" y="207337"/>
                  </a:lnTo>
                  <a:lnTo>
                    <a:pt x="574966" y="197912"/>
                  </a:lnTo>
                  <a:lnTo>
                    <a:pt x="377021" y="197912"/>
                  </a:lnTo>
                  <a:lnTo>
                    <a:pt x="377021" y="80107"/>
                  </a:lnTo>
                  <a:lnTo>
                    <a:pt x="457142" y="80107"/>
                  </a:lnTo>
                  <a:lnTo>
                    <a:pt x="433577" y="56546"/>
                  </a:lnTo>
                  <a:close/>
                </a:path>
                <a:path w="584835" h="754379">
                  <a:moveTo>
                    <a:pt x="457142" y="80107"/>
                  </a:moveTo>
                  <a:lnTo>
                    <a:pt x="377021" y="80107"/>
                  </a:lnTo>
                  <a:lnTo>
                    <a:pt x="494846" y="197912"/>
                  </a:lnTo>
                  <a:lnTo>
                    <a:pt x="574966" y="197912"/>
                  </a:lnTo>
                  <a:lnTo>
                    <a:pt x="457142" y="80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76335" y="1276604"/>
              <a:ext cx="1684655" cy="1544955"/>
            </a:xfrm>
            <a:custGeom>
              <a:avLst/>
              <a:gdLst/>
              <a:ahLst/>
              <a:cxnLst/>
              <a:rect l="l" t="t" r="r" b="b"/>
              <a:pathLst>
                <a:path w="1684654" h="1544955">
                  <a:moveTo>
                    <a:pt x="1383411" y="0"/>
                  </a:moveTo>
                  <a:lnTo>
                    <a:pt x="152400" y="975106"/>
                  </a:lnTo>
                  <a:lnTo>
                    <a:pt x="1905" y="785113"/>
                  </a:lnTo>
                  <a:lnTo>
                    <a:pt x="0" y="1404874"/>
                  </a:lnTo>
                  <a:lnTo>
                    <a:pt x="603758" y="1544955"/>
                  </a:lnTo>
                  <a:lnTo>
                    <a:pt x="453263" y="1354963"/>
                  </a:lnTo>
                  <a:lnTo>
                    <a:pt x="1684401" y="379857"/>
                  </a:lnTo>
                  <a:lnTo>
                    <a:pt x="138341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76335" y="1276604"/>
              <a:ext cx="1684655" cy="1544955"/>
            </a:xfrm>
            <a:custGeom>
              <a:avLst/>
              <a:gdLst/>
              <a:ahLst/>
              <a:cxnLst/>
              <a:rect l="l" t="t" r="r" b="b"/>
              <a:pathLst>
                <a:path w="1684654" h="1544955">
                  <a:moveTo>
                    <a:pt x="1905" y="785113"/>
                  </a:moveTo>
                  <a:lnTo>
                    <a:pt x="152400" y="975106"/>
                  </a:lnTo>
                  <a:lnTo>
                    <a:pt x="1383411" y="0"/>
                  </a:lnTo>
                  <a:lnTo>
                    <a:pt x="1684401" y="379857"/>
                  </a:lnTo>
                  <a:lnTo>
                    <a:pt x="453263" y="1354963"/>
                  </a:lnTo>
                  <a:lnTo>
                    <a:pt x="603758" y="1544955"/>
                  </a:lnTo>
                  <a:lnTo>
                    <a:pt x="0" y="1404874"/>
                  </a:lnTo>
                  <a:lnTo>
                    <a:pt x="1905" y="785113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04330" y="2702255"/>
              <a:ext cx="767715" cy="1644014"/>
            </a:xfrm>
            <a:custGeom>
              <a:avLst/>
              <a:gdLst/>
              <a:ahLst/>
              <a:cxnLst/>
              <a:rect l="l" t="t" r="r" b="b"/>
              <a:pathLst>
                <a:path w="767715" h="1644014">
                  <a:moveTo>
                    <a:pt x="418528" y="1163320"/>
                  </a:moveTo>
                  <a:lnTo>
                    <a:pt x="295998" y="1163320"/>
                  </a:lnTo>
                  <a:lnTo>
                    <a:pt x="295998" y="1201026"/>
                  </a:lnTo>
                  <a:lnTo>
                    <a:pt x="418528" y="1201026"/>
                  </a:lnTo>
                  <a:lnTo>
                    <a:pt x="418528" y="1163320"/>
                  </a:lnTo>
                  <a:close/>
                </a:path>
                <a:path w="767715" h="1644014">
                  <a:moveTo>
                    <a:pt x="584390" y="207340"/>
                  </a:moveTo>
                  <a:lnTo>
                    <a:pt x="574967" y="197916"/>
                  </a:lnTo>
                  <a:lnTo>
                    <a:pt x="527837" y="150799"/>
                  </a:lnTo>
                  <a:lnTo>
                    <a:pt x="527837" y="254457"/>
                  </a:lnTo>
                  <a:lnTo>
                    <a:pt x="527837" y="697407"/>
                  </a:lnTo>
                  <a:lnTo>
                    <a:pt x="56553" y="697407"/>
                  </a:lnTo>
                  <a:lnTo>
                    <a:pt x="56553" y="56540"/>
                  </a:lnTo>
                  <a:lnTo>
                    <a:pt x="320471" y="56540"/>
                  </a:lnTo>
                  <a:lnTo>
                    <a:pt x="320471" y="254457"/>
                  </a:lnTo>
                  <a:lnTo>
                    <a:pt x="527837" y="254457"/>
                  </a:lnTo>
                  <a:lnTo>
                    <a:pt x="527837" y="150799"/>
                  </a:lnTo>
                  <a:lnTo>
                    <a:pt x="494842" y="117805"/>
                  </a:lnTo>
                  <a:lnTo>
                    <a:pt x="494842" y="197916"/>
                  </a:lnTo>
                  <a:lnTo>
                    <a:pt x="377024" y="197916"/>
                  </a:lnTo>
                  <a:lnTo>
                    <a:pt x="377024" y="80111"/>
                  </a:lnTo>
                  <a:lnTo>
                    <a:pt x="494842" y="197916"/>
                  </a:lnTo>
                  <a:lnTo>
                    <a:pt x="494842" y="117805"/>
                  </a:lnTo>
                  <a:lnTo>
                    <a:pt x="457149" y="80111"/>
                  </a:lnTo>
                  <a:lnTo>
                    <a:pt x="433578" y="56540"/>
                  </a:lnTo>
                  <a:lnTo>
                    <a:pt x="377024" y="0"/>
                  </a:lnTo>
                  <a:lnTo>
                    <a:pt x="0" y="0"/>
                  </a:lnTo>
                  <a:lnTo>
                    <a:pt x="0" y="753960"/>
                  </a:lnTo>
                  <a:lnTo>
                    <a:pt x="584390" y="753960"/>
                  </a:lnTo>
                  <a:lnTo>
                    <a:pt x="584390" y="697407"/>
                  </a:lnTo>
                  <a:lnTo>
                    <a:pt x="584390" y="207340"/>
                  </a:lnTo>
                  <a:close/>
                </a:path>
                <a:path w="767715" h="1644014">
                  <a:moveTo>
                    <a:pt x="654177" y="1464906"/>
                  </a:moveTo>
                  <a:lnTo>
                    <a:pt x="295998" y="1464906"/>
                  </a:lnTo>
                  <a:lnTo>
                    <a:pt x="295998" y="1502600"/>
                  </a:lnTo>
                  <a:lnTo>
                    <a:pt x="654177" y="1502600"/>
                  </a:lnTo>
                  <a:lnTo>
                    <a:pt x="654177" y="1464906"/>
                  </a:lnTo>
                  <a:close/>
                </a:path>
                <a:path w="767715" h="1644014">
                  <a:moveTo>
                    <a:pt x="654177" y="1389507"/>
                  </a:moveTo>
                  <a:lnTo>
                    <a:pt x="295998" y="1389507"/>
                  </a:lnTo>
                  <a:lnTo>
                    <a:pt x="295998" y="1427213"/>
                  </a:lnTo>
                  <a:lnTo>
                    <a:pt x="654177" y="1427213"/>
                  </a:lnTo>
                  <a:lnTo>
                    <a:pt x="654177" y="1389507"/>
                  </a:lnTo>
                  <a:close/>
                </a:path>
                <a:path w="767715" h="1644014">
                  <a:moveTo>
                    <a:pt x="654177" y="1314119"/>
                  </a:moveTo>
                  <a:lnTo>
                    <a:pt x="295998" y="1314119"/>
                  </a:lnTo>
                  <a:lnTo>
                    <a:pt x="295998" y="1351813"/>
                  </a:lnTo>
                  <a:lnTo>
                    <a:pt x="654177" y="1351813"/>
                  </a:lnTo>
                  <a:lnTo>
                    <a:pt x="654177" y="1314119"/>
                  </a:lnTo>
                  <a:close/>
                </a:path>
                <a:path w="767715" h="1644014">
                  <a:moveTo>
                    <a:pt x="654177" y="1238719"/>
                  </a:moveTo>
                  <a:lnTo>
                    <a:pt x="295998" y="1238719"/>
                  </a:lnTo>
                  <a:lnTo>
                    <a:pt x="295998" y="1276413"/>
                  </a:lnTo>
                  <a:lnTo>
                    <a:pt x="654177" y="1276413"/>
                  </a:lnTo>
                  <a:lnTo>
                    <a:pt x="654177" y="1238719"/>
                  </a:lnTo>
                  <a:close/>
                </a:path>
                <a:path w="767715" h="1644014">
                  <a:moveTo>
                    <a:pt x="767270" y="1097356"/>
                  </a:moveTo>
                  <a:lnTo>
                    <a:pt x="756564" y="1087932"/>
                  </a:lnTo>
                  <a:lnTo>
                    <a:pt x="710717" y="1047597"/>
                  </a:lnTo>
                  <a:lnTo>
                    <a:pt x="710717" y="1144473"/>
                  </a:lnTo>
                  <a:lnTo>
                    <a:pt x="710717" y="1587423"/>
                  </a:lnTo>
                  <a:lnTo>
                    <a:pt x="239433" y="1587423"/>
                  </a:lnTo>
                  <a:lnTo>
                    <a:pt x="239433" y="946556"/>
                  </a:lnTo>
                  <a:lnTo>
                    <a:pt x="475068" y="946556"/>
                  </a:lnTo>
                  <a:lnTo>
                    <a:pt x="475068" y="1144473"/>
                  </a:lnTo>
                  <a:lnTo>
                    <a:pt x="710717" y="1144473"/>
                  </a:lnTo>
                  <a:lnTo>
                    <a:pt x="710717" y="1047597"/>
                  </a:lnTo>
                  <a:lnTo>
                    <a:pt x="649452" y="993698"/>
                  </a:lnTo>
                  <a:lnTo>
                    <a:pt x="649452" y="1087932"/>
                  </a:lnTo>
                  <a:lnTo>
                    <a:pt x="531622" y="1087932"/>
                  </a:lnTo>
                  <a:lnTo>
                    <a:pt x="531622" y="970127"/>
                  </a:lnTo>
                  <a:lnTo>
                    <a:pt x="649452" y="1087932"/>
                  </a:lnTo>
                  <a:lnTo>
                    <a:pt x="649452" y="993698"/>
                  </a:lnTo>
                  <a:lnTo>
                    <a:pt x="622668" y="970127"/>
                  </a:lnTo>
                  <a:lnTo>
                    <a:pt x="595896" y="946556"/>
                  </a:lnTo>
                  <a:lnTo>
                    <a:pt x="531622" y="890016"/>
                  </a:lnTo>
                  <a:lnTo>
                    <a:pt x="182880" y="890016"/>
                  </a:lnTo>
                  <a:lnTo>
                    <a:pt x="182880" y="1643976"/>
                  </a:lnTo>
                  <a:lnTo>
                    <a:pt x="767270" y="1643976"/>
                  </a:lnTo>
                  <a:lnTo>
                    <a:pt x="767270" y="1587423"/>
                  </a:lnTo>
                  <a:lnTo>
                    <a:pt x="767270" y="10973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3126" y="1067117"/>
              <a:ext cx="150799" cy="15079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491163" y="1236757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89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69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48254" y="1067117"/>
              <a:ext cx="150799" cy="15079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516291" y="1236757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1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7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4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69" y="62201"/>
                  </a:lnTo>
                  <a:lnTo>
                    <a:pt x="311982" y="24739"/>
                  </a:lnTo>
                  <a:lnTo>
                    <a:pt x="269565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461642" y="2123643"/>
            <a:ext cx="471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527918" y="2235834"/>
            <a:ext cx="39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77824"/>
              <a:ext cx="12191999" cy="55839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1999" cy="97612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12192000" cy="887094"/>
            </a:xfrm>
            <a:custGeom>
              <a:avLst/>
              <a:gdLst/>
              <a:ahLst/>
              <a:cxnLst/>
              <a:rect l="l" t="t" r="r" b="b"/>
              <a:pathLst>
                <a:path w="12192000" h="887094">
                  <a:moveTo>
                    <a:pt x="12192000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12192000" y="88696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08888" y="114123"/>
            <a:ext cx="5734712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WHY DO WE NEED A VCS?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91163" y="1871217"/>
            <a:ext cx="10276205" cy="4864100"/>
            <a:chOff x="1491163" y="1871217"/>
            <a:chExt cx="10276205" cy="486410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8787" y="6573011"/>
              <a:ext cx="128016" cy="1618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437888" y="1877567"/>
              <a:ext cx="3733800" cy="3316604"/>
            </a:xfrm>
            <a:custGeom>
              <a:avLst/>
              <a:gdLst/>
              <a:ahLst/>
              <a:cxnLst/>
              <a:rect l="l" t="t" r="r" b="b"/>
              <a:pathLst>
                <a:path w="3733800" h="3316604">
                  <a:moveTo>
                    <a:pt x="1866900" y="0"/>
                  </a:moveTo>
                  <a:lnTo>
                    <a:pt x="1815510" y="615"/>
                  </a:lnTo>
                  <a:lnTo>
                    <a:pt x="1764463" y="2453"/>
                  </a:lnTo>
                  <a:lnTo>
                    <a:pt x="1713778" y="5496"/>
                  </a:lnTo>
                  <a:lnTo>
                    <a:pt x="1663471" y="9728"/>
                  </a:lnTo>
                  <a:lnTo>
                    <a:pt x="1613561" y="15135"/>
                  </a:lnTo>
                  <a:lnTo>
                    <a:pt x="1564066" y="21700"/>
                  </a:lnTo>
                  <a:lnTo>
                    <a:pt x="1515003" y="29407"/>
                  </a:lnTo>
                  <a:lnTo>
                    <a:pt x="1466390" y="38241"/>
                  </a:lnTo>
                  <a:lnTo>
                    <a:pt x="1418245" y="48186"/>
                  </a:lnTo>
                  <a:lnTo>
                    <a:pt x="1370585" y="59226"/>
                  </a:lnTo>
                  <a:lnTo>
                    <a:pt x="1323429" y="71344"/>
                  </a:lnTo>
                  <a:lnTo>
                    <a:pt x="1276795" y="84527"/>
                  </a:lnTo>
                  <a:lnTo>
                    <a:pt x="1230699" y="98756"/>
                  </a:lnTo>
                  <a:lnTo>
                    <a:pt x="1185160" y="114018"/>
                  </a:lnTo>
                  <a:lnTo>
                    <a:pt x="1140196" y="130296"/>
                  </a:lnTo>
                  <a:lnTo>
                    <a:pt x="1095824" y="147573"/>
                  </a:lnTo>
                  <a:lnTo>
                    <a:pt x="1052062" y="165835"/>
                  </a:lnTo>
                  <a:lnTo>
                    <a:pt x="1008928" y="185066"/>
                  </a:lnTo>
                  <a:lnTo>
                    <a:pt x="966440" y="205250"/>
                  </a:lnTo>
                  <a:lnTo>
                    <a:pt x="924616" y="226370"/>
                  </a:lnTo>
                  <a:lnTo>
                    <a:pt x="883473" y="248412"/>
                  </a:lnTo>
                  <a:lnTo>
                    <a:pt x="843029" y="271359"/>
                  </a:lnTo>
                  <a:lnTo>
                    <a:pt x="803302" y="295195"/>
                  </a:lnTo>
                  <a:lnTo>
                    <a:pt x="764310" y="319905"/>
                  </a:lnTo>
                  <a:lnTo>
                    <a:pt x="726070" y="345474"/>
                  </a:lnTo>
                  <a:lnTo>
                    <a:pt x="688601" y="371884"/>
                  </a:lnTo>
                  <a:lnTo>
                    <a:pt x="651920" y="399121"/>
                  </a:lnTo>
                  <a:lnTo>
                    <a:pt x="616044" y="427168"/>
                  </a:lnTo>
                  <a:lnTo>
                    <a:pt x="580992" y="456011"/>
                  </a:lnTo>
                  <a:lnTo>
                    <a:pt x="546782" y="485632"/>
                  </a:lnTo>
                  <a:lnTo>
                    <a:pt x="513431" y="516016"/>
                  </a:lnTo>
                  <a:lnTo>
                    <a:pt x="480957" y="547148"/>
                  </a:lnTo>
                  <a:lnTo>
                    <a:pt x="449378" y="579011"/>
                  </a:lnTo>
                  <a:lnTo>
                    <a:pt x="418712" y="611590"/>
                  </a:lnTo>
                  <a:lnTo>
                    <a:pt x="388976" y="644869"/>
                  </a:lnTo>
                  <a:lnTo>
                    <a:pt x="360188" y="678832"/>
                  </a:lnTo>
                  <a:lnTo>
                    <a:pt x="332366" y="713463"/>
                  </a:lnTo>
                  <a:lnTo>
                    <a:pt x="305528" y="748747"/>
                  </a:lnTo>
                  <a:lnTo>
                    <a:pt x="279691" y="784668"/>
                  </a:lnTo>
                  <a:lnTo>
                    <a:pt x="254874" y="821210"/>
                  </a:lnTo>
                  <a:lnTo>
                    <a:pt x="231094" y="858357"/>
                  </a:lnTo>
                  <a:lnTo>
                    <a:pt x="208370" y="896093"/>
                  </a:lnTo>
                  <a:lnTo>
                    <a:pt x="186717" y="934403"/>
                  </a:lnTo>
                  <a:lnTo>
                    <a:pt x="166156" y="973270"/>
                  </a:lnTo>
                  <a:lnTo>
                    <a:pt x="146702" y="1012680"/>
                  </a:lnTo>
                  <a:lnTo>
                    <a:pt x="128375" y="1052615"/>
                  </a:lnTo>
                  <a:lnTo>
                    <a:pt x="111192" y="1093061"/>
                  </a:lnTo>
                  <a:lnTo>
                    <a:pt x="95170" y="1134002"/>
                  </a:lnTo>
                  <a:lnTo>
                    <a:pt x="80328" y="1175421"/>
                  </a:lnTo>
                  <a:lnTo>
                    <a:pt x="66683" y="1217303"/>
                  </a:lnTo>
                  <a:lnTo>
                    <a:pt x="54254" y="1259633"/>
                  </a:lnTo>
                  <a:lnTo>
                    <a:pt x="43057" y="1302393"/>
                  </a:lnTo>
                  <a:lnTo>
                    <a:pt x="33110" y="1345570"/>
                  </a:lnTo>
                  <a:lnTo>
                    <a:pt x="24433" y="1389146"/>
                  </a:lnTo>
                  <a:lnTo>
                    <a:pt x="17041" y="1433106"/>
                  </a:lnTo>
                  <a:lnTo>
                    <a:pt x="10954" y="1477434"/>
                  </a:lnTo>
                  <a:lnTo>
                    <a:pt x="6188" y="1522114"/>
                  </a:lnTo>
                  <a:lnTo>
                    <a:pt x="2762" y="1567131"/>
                  </a:lnTo>
                  <a:lnTo>
                    <a:pt x="693" y="1612469"/>
                  </a:lnTo>
                  <a:lnTo>
                    <a:pt x="0" y="1658112"/>
                  </a:lnTo>
                  <a:lnTo>
                    <a:pt x="693" y="1703754"/>
                  </a:lnTo>
                  <a:lnTo>
                    <a:pt x="2762" y="1749092"/>
                  </a:lnTo>
                  <a:lnTo>
                    <a:pt x="6188" y="1794109"/>
                  </a:lnTo>
                  <a:lnTo>
                    <a:pt x="10954" y="1838789"/>
                  </a:lnTo>
                  <a:lnTo>
                    <a:pt x="17041" y="1883117"/>
                  </a:lnTo>
                  <a:lnTo>
                    <a:pt x="24433" y="1927077"/>
                  </a:lnTo>
                  <a:lnTo>
                    <a:pt x="33110" y="1970653"/>
                  </a:lnTo>
                  <a:lnTo>
                    <a:pt x="43057" y="2013830"/>
                  </a:lnTo>
                  <a:lnTo>
                    <a:pt x="54254" y="2056590"/>
                  </a:lnTo>
                  <a:lnTo>
                    <a:pt x="66683" y="2098920"/>
                  </a:lnTo>
                  <a:lnTo>
                    <a:pt x="80328" y="2140802"/>
                  </a:lnTo>
                  <a:lnTo>
                    <a:pt x="95170" y="2182221"/>
                  </a:lnTo>
                  <a:lnTo>
                    <a:pt x="111192" y="2223162"/>
                  </a:lnTo>
                  <a:lnTo>
                    <a:pt x="128375" y="2263608"/>
                  </a:lnTo>
                  <a:lnTo>
                    <a:pt x="146702" y="2303543"/>
                  </a:lnTo>
                  <a:lnTo>
                    <a:pt x="166156" y="2342953"/>
                  </a:lnTo>
                  <a:lnTo>
                    <a:pt x="186717" y="2381820"/>
                  </a:lnTo>
                  <a:lnTo>
                    <a:pt x="208370" y="2420130"/>
                  </a:lnTo>
                  <a:lnTo>
                    <a:pt x="231094" y="2457866"/>
                  </a:lnTo>
                  <a:lnTo>
                    <a:pt x="254874" y="2495013"/>
                  </a:lnTo>
                  <a:lnTo>
                    <a:pt x="279691" y="2531555"/>
                  </a:lnTo>
                  <a:lnTo>
                    <a:pt x="305528" y="2567476"/>
                  </a:lnTo>
                  <a:lnTo>
                    <a:pt x="332366" y="2602760"/>
                  </a:lnTo>
                  <a:lnTo>
                    <a:pt x="360188" y="2637391"/>
                  </a:lnTo>
                  <a:lnTo>
                    <a:pt x="388976" y="2671354"/>
                  </a:lnTo>
                  <a:lnTo>
                    <a:pt x="418712" y="2704633"/>
                  </a:lnTo>
                  <a:lnTo>
                    <a:pt x="449378" y="2737212"/>
                  </a:lnTo>
                  <a:lnTo>
                    <a:pt x="480957" y="2769075"/>
                  </a:lnTo>
                  <a:lnTo>
                    <a:pt x="513431" y="2800207"/>
                  </a:lnTo>
                  <a:lnTo>
                    <a:pt x="546782" y="2830591"/>
                  </a:lnTo>
                  <a:lnTo>
                    <a:pt x="580992" y="2860212"/>
                  </a:lnTo>
                  <a:lnTo>
                    <a:pt x="616044" y="2889055"/>
                  </a:lnTo>
                  <a:lnTo>
                    <a:pt x="651920" y="2917102"/>
                  </a:lnTo>
                  <a:lnTo>
                    <a:pt x="688601" y="2944339"/>
                  </a:lnTo>
                  <a:lnTo>
                    <a:pt x="726070" y="2970749"/>
                  </a:lnTo>
                  <a:lnTo>
                    <a:pt x="764310" y="2996318"/>
                  </a:lnTo>
                  <a:lnTo>
                    <a:pt x="803302" y="3021028"/>
                  </a:lnTo>
                  <a:lnTo>
                    <a:pt x="843029" y="3044864"/>
                  </a:lnTo>
                  <a:lnTo>
                    <a:pt x="883473" y="3067811"/>
                  </a:lnTo>
                  <a:lnTo>
                    <a:pt x="924616" y="3089853"/>
                  </a:lnTo>
                  <a:lnTo>
                    <a:pt x="966440" y="3110973"/>
                  </a:lnTo>
                  <a:lnTo>
                    <a:pt x="1008928" y="3131157"/>
                  </a:lnTo>
                  <a:lnTo>
                    <a:pt x="1052062" y="3150388"/>
                  </a:lnTo>
                  <a:lnTo>
                    <a:pt x="1095824" y="3168650"/>
                  </a:lnTo>
                  <a:lnTo>
                    <a:pt x="1140196" y="3185927"/>
                  </a:lnTo>
                  <a:lnTo>
                    <a:pt x="1185160" y="3202205"/>
                  </a:lnTo>
                  <a:lnTo>
                    <a:pt x="1230699" y="3217467"/>
                  </a:lnTo>
                  <a:lnTo>
                    <a:pt x="1276795" y="3231696"/>
                  </a:lnTo>
                  <a:lnTo>
                    <a:pt x="1323429" y="3244879"/>
                  </a:lnTo>
                  <a:lnTo>
                    <a:pt x="1370585" y="3256997"/>
                  </a:lnTo>
                  <a:lnTo>
                    <a:pt x="1418245" y="3268037"/>
                  </a:lnTo>
                  <a:lnTo>
                    <a:pt x="1466390" y="3277982"/>
                  </a:lnTo>
                  <a:lnTo>
                    <a:pt x="1515003" y="3286816"/>
                  </a:lnTo>
                  <a:lnTo>
                    <a:pt x="1564066" y="3294523"/>
                  </a:lnTo>
                  <a:lnTo>
                    <a:pt x="1613561" y="3301088"/>
                  </a:lnTo>
                  <a:lnTo>
                    <a:pt x="1663471" y="3306495"/>
                  </a:lnTo>
                  <a:lnTo>
                    <a:pt x="1713778" y="3310727"/>
                  </a:lnTo>
                  <a:lnTo>
                    <a:pt x="1764463" y="3313770"/>
                  </a:lnTo>
                  <a:lnTo>
                    <a:pt x="1815510" y="3315608"/>
                  </a:lnTo>
                  <a:lnTo>
                    <a:pt x="1866900" y="3316224"/>
                  </a:lnTo>
                  <a:lnTo>
                    <a:pt x="1918289" y="3315608"/>
                  </a:lnTo>
                  <a:lnTo>
                    <a:pt x="1969336" y="3313770"/>
                  </a:lnTo>
                  <a:lnTo>
                    <a:pt x="2020021" y="3310727"/>
                  </a:lnTo>
                  <a:lnTo>
                    <a:pt x="2070328" y="3306495"/>
                  </a:lnTo>
                  <a:lnTo>
                    <a:pt x="2120238" y="3301088"/>
                  </a:lnTo>
                  <a:lnTo>
                    <a:pt x="2169733" y="3294523"/>
                  </a:lnTo>
                  <a:lnTo>
                    <a:pt x="2218796" y="3286816"/>
                  </a:lnTo>
                  <a:lnTo>
                    <a:pt x="2267409" y="3277982"/>
                  </a:lnTo>
                  <a:lnTo>
                    <a:pt x="2315554" y="3268037"/>
                  </a:lnTo>
                  <a:lnTo>
                    <a:pt x="2363214" y="3256997"/>
                  </a:lnTo>
                  <a:lnTo>
                    <a:pt x="2410370" y="3244879"/>
                  </a:lnTo>
                  <a:lnTo>
                    <a:pt x="2457004" y="3231696"/>
                  </a:lnTo>
                  <a:lnTo>
                    <a:pt x="2503100" y="3217467"/>
                  </a:lnTo>
                  <a:lnTo>
                    <a:pt x="2548639" y="3202205"/>
                  </a:lnTo>
                  <a:lnTo>
                    <a:pt x="2593603" y="3185927"/>
                  </a:lnTo>
                  <a:lnTo>
                    <a:pt x="2637975" y="3168650"/>
                  </a:lnTo>
                  <a:lnTo>
                    <a:pt x="2681737" y="3150388"/>
                  </a:lnTo>
                  <a:lnTo>
                    <a:pt x="2724871" y="3131157"/>
                  </a:lnTo>
                  <a:lnTo>
                    <a:pt x="2767359" y="3110973"/>
                  </a:lnTo>
                  <a:lnTo>
                    <a:pt x="2809183" y="3089853"/>
                  </a:lnTo>
                  <a:lnTo>
                    <a:pt x="2850326" y="3067811"/>
                  </a:lnTo>
                  <a:lnTo>
                    <a:pt x="2890770" y="3044864"/>
                  </a:lnTo>
                  <a:lnTo>
                    <a:pt x="2930497" y="3021028"/>
                  </a:lnTo>
                  <a:lnTo>
                    <a:pt x="2969489" y="2996318"/>
                  </a:lnTo>
                  <a:lnTo>
                    <a:pt x="3007729" y="2970749"/>
                  </a:lnTo>
                  <a:lnTo>
                    <a:pt x="3045198" y="2944339"/>
                  </a:lnTo>
                  <a:lnTo>
                    <a:pt x="3081879" y="2917102"/>
                  </a:lnTo>
                  <a:lnTo>
                    <a:pt x="3117755" y="2889055"/>
                  </a:lnTo>
                  <a:lnTo>
                    <a:pt x="3152807" y="2860212"/>
                  </a:lnTo>
                  <a:lnTo>
                    <a:pt x="3187017" y="2830591"/>
                  </a:lnTo>
                  <a:lnTo>
                    <a:pt x="3220368" y="2800207"/>
                  </a:lnTo>
                  <a:lnTo>
                    <a:pt x="3252842" y="2769075"/>
                  </a:lnTo>
                  <a:lnTo>
                    <a:pt x="3284421" y="2737212"/>
                  </a:lnTo>
                  <a:lnTo>
                    <a:pt x="3315087" y="2704633"/>
                  </a:lnTo>
                  <a:lnTo>
                    <a:pt x="3344823" y="2671354"/>
                  </a:lnTo>
                  <a:lnTo>
                    <a:pt x="3373611" y="2637391"/>
                  </a:lnTo>
                  <a:lnTo>
                    <a:pt x="3401433" y="2602760"/>
                  </a:lnTo>
                  <a:lnTo>
                    <a:pt x="3428271" y="2567476"/>
                  </a:lnTo>
                  <a:lnTo>
                    <a:pt x="3454108" y="2531555"/>
                  </a:lnTo>
                  <a:lnTo>
                    <a:pt x="3478925" y="2495013"/>
                  </a:lnTo>
                  <a:lnTo>
                    <a:pt x="3502705" y="2457866"/>
                  </a:lnTo>
                  <a:lnTo>
                    <a:pt x="3525429" y="2420130"/>
                  </a:lnTo>
                  <a:lnTo>
                    <a:pt x="3547082" y="2381820"/>
                  </a:lnTo>
                  <a:lnTo>
                    <a:pt x="3567643" y="2342953"/>
                  </a:lnTo>
                  <a:lnTo>
                    <a:pt x="3587097" y="2303543"/>
                  </a:lnTo>
                  <a:lnTo>
                    <a:pt x="3605424" y="2263608"/>
                  </a:lnTo>
                  <a:lnTo>
                    <a:pt x="3622607" y="2223162"/>
                  </a:lnTo>
                  <a:lnTo>
                    <a:pt x="3638629" y="2182221"/>
                  </a:lnTo>
                  <a:lnTo>
                    <a:pt x="3653471" y="2140802"/>
                  </a:lnTo>
                  <a:lnTo>
                    <a:pt x="3667116" y="2098920"/>
                  </a:lnTo>
                  <a:lnTo>
                    <a:pt x="3679545" y="2056590"/>
                  </a:lnTo>
                  <a:lnTo>
                    <a:pt x="3690742" y="2013830"/>
                  </a:lnTo>
                  <a:lnTo>
                    <a:pt x="3700689" y="1970653"/>
                  </a:lnTo>
                  <a:lnTo>
                    <a:pt x="3709366" y="1927077"/>
                  </a:lnTo>
                  <a:lnTo>
                    <a:pt x="3716758" y="1883117"/>
                  </a:lnTo>
                  <a:lnTo>
                    <a:pt x="3722845" y="1838789"/>
                  </a:lnTo>
                  <a:lnTo>
                    <a:pt x="3727611" y="1794109"/>
                  </a:lnTo>
                  <a:lnTo>
                    <a:pt x="3731037" y="1749092"/>
                  </a:lnTo>
                  <a:lnTo>
                    <a:pt x="3733106" y="1703754"/>
                  </a:lnTo>
                  <a:lnTo>
                    <a:pt x="3733800" y="1658112"/>
                  </a:lnTo>
                  <a:lnTo>
                    <a:pt x="3733106" y="1612469"/>
                  </a:lnTo>
                  <a:lnTo>
                    <a:pt x="3731037" y="1567131"/>
                  </a:lnTo>
                  <a:lnTo>
                    <a:pt x="3727611" y="1522114"/>
                  </a:lnTo>
                  <a:lnTo>
                    <a:pt x="3722845" y="1477434"/>
                  </a:lnTo>
                  <a:lnTo>
                    <a:pt x="3716758" y="1433106"/>
                  </a:lnTo>
                  <a:lnTo>
                    <a:pt x="3709366" y="1389146"/>
                  </a:lnTo>
                  <a:lnTo>
                    <a:pt x="3700689" y="1345570"/>
                  </a:lnTo>
                  <a:lnTo>
                    <a:pt x="3690742" y="1302393"/>
                  </a:lnTo>
                  <a:lnTo>
                    <a:pt x="3679545" y="1259633"/>
                  </a:lnTo>
                  <a:lnTo>
                    <a:pt x="3667116" y="1217303"/>
                  </a:lnTo>
                  <a:lnTo>
                    <a:pt x="3653471" y="1175421"/>
                  </a:lnTo>
                  <a:lnTo>
                    <a:pt x="3638629" y="1134002"/>
                  </a:lnTo>
                  <a:lnTo>
                    <a:pt x="3622607" y="1093061"/>
                  </a:lnTo>
                  <a:lnTo>
                    <a:pt x="3605424" y="1052615"/>
                  </a:lnTo>
                  <a:lnTo>
                    <a:pt x="3587097" y="1012680"/>
                  </a:lnTo>
                  <a:lnTo>
                    <a:pt x="3567643" y="973270"/>
                  </a:lnTo>
                  <a:lnTo>
                    <a:pt x="3547082" y="934403"/>
                  </a:lnTo>
                  <a:lnTo>
                    <a:pt x="3525429" y="896093"/>
                  </a:lnTo>
                  <a:lnTo>
                    <a:pt x="3502705" y="858357"/>
                  </a:lnTo>
                  <a:lnTo>
                    <a:pt x="3478925" y="821210"/>
                  </a:lnTo>
                  <a:lnTo>
                    <a:pt x="3454108" y="784668"/>
                  </a:lnTo>
                  <a:lnTo>
                    <a:pt x="3428271" y="748747"/>
                  </a:lnTo>
                  <a:lnTo>
                    <a:pt x="3401433" y="713463"/>
                  </a:lnTo>
                  <a:lnTo>
                    <a:pt x="3373611" y="678832"/>
                  </a:lnTo>
                  <a:lnTo>
                    <a:pt x="3344823" y="644869"/>
                  </a:lnTo>
                  <a:lnTo>
                    <a:pt x="3315087" y="611590"/>
                  </a:lnTo>
                  <a:lnTo>
                    <a:pt x="3284421" y="579011"/>
                  </a:lnTo>
                  <a:lnTo>
                    <a:pt x="3252842" y="547148"/>
                  </a:lnTo>
                  <a:lnTo>
                    <a:pt x="3220368" y="516016"/>
                  </a:lnTo>
                  <a:lnTo>
                    <a:pt x="3187017" y="485632"/>
                  </a:lnTo>
                  <a:lnTo>
                    <a:pt x="3152807" y="456011"/>
                  </a:lnTo>
                  <a:lnTo>
                    <a:pt x="3117755" y="427168"/>
                  </a:lnTo>
                  <a:lnTo>
                    <a:pt x="3081879" y="399121"/>
                  </a:lnTo>
                  <a:lnTo>
                    <a:pt x="3045198" y="371884"/>
                  </a:lnTo>
                  <a:lnTo>
                    <a:pt x="3007729" y="345474"/>
                  </a:lnTo>
                  <a:lnTo>
                    <a:pt x="2969489" y="319905"/>
                  </a:lnTo>
                  <a:lnTo>
                    <a:pt x="2930497" y="295195"/>
                  </a:lnTo>
                  <a:lnTo>
                    <a:pt x="2890770" y="271359"/>
                  </a:lnTo>
                  <a:lnTo>
                    <a:pt x="2850326" y="248412"/>
                  </a:lnTo>
                  <a:lnTo>
                    <a:pt x="2809183" y="226370"/>
                  </a:lnTo>
                  <a:lnTo>
                    <a:pt x="2767359" y="205250"/>
                  </a:lnTo>
                  <a:lnTo>
                    <a:pt x="2724871" y="185066"/>
                  </a:lnTo>
                  <a:lnTo>
                    <a:pt x="2681737" y="165835"/>
                  </a:lnTo>
                  <a:lnTo>
                    <a:pt x="2637975" y="147573"/>
                  </a:lnTo>
                  <a:lnTo>
                    <a:pt x="2593603" y="130296"/>
                  </a:lnTo>
                  <a:lnTo>
                    <a:pt x="2548639" y="114018"/>
                  </a:lnTo>
                  <a:lnTo>
                    <a:pt x="2503100" y="98756"/>
                  </a:lnTo>
                  <a:lnTo>
                    <a:pt x="2457004" y="84527"/>
                  </a:lnTo>
                  <a:lnTo>
                    <a:pt x="2410370" y="71344"/>
                  </a:lnTo>
                  <a:lnTo>
                    <a:pt x="2363214" y="59226"/>
                  </a:lnTo>
                  <a:lnTo>
                    <a:pt x="2315554" y="48186"/>
                  </a:lnTo>
                  <a:lnTo>
                    <a:pt x="2267409" y="38241"/>
                  </a:lnTo>
                  <a:lnTo>
                    <a:pt x="2218796" y="29407"/>
                  </a:lnTo>
                  <a:lnTo>
                    <a:pt x="2169733" y="21700"/>
                  </a:lnTo>
                  <a:lnTo>
                    <a:pt x="2120238" y="15135"/>
                  </a:lnTo>
                  <a:lnTo>
                    <a:pt x="2070328" y="9728"/>
                  </a:lnTo>
                  <a:lnTo>
                    <a:pt x="2020021" y="5496"/>
                  </a:lnTo>
                  <a:lnTo>
                    <a:pt x="1969336" y="2453"/>
                  </a:lnTo>
                  <a:lnTo>
                    <a:pt x="1918289" y="615"/>
                  </a:lnTo>
                  <a:lnTo>
                    <a:pt x="1866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37888" y="1877567"/>
              <a:ext cx="3733800" cy="3316604"/>
            </a:xfrm>
            <a:custGeom>
              <a:avLst/>
              <a:gdLst/>
              <a:ahLst/>
              <a:cxnLst/>
              <a:rect l="l" t="t" r="r" b="b"/>
              <a:pathLst>
                <a:path w="3733800" h="3316604">
                  <a:moveTo>
                    <a:pt x="0" y="1658112"/>
                  </a:moveTo>
                  <a:lnTo>
                    <a:pt x="693" y="1612469"/>
                  </a:lnTo>
                  <a:lnTo>
                    <a:pt x="2762" y="1567131"/>
                  </a:lnTo>
                  <a:lnTo>
                    <a:pt x="6188" y="1522114"/>
                  </a:lnTo>
                  <a:lnTo>
                    <a:pt x="10954" y="1477434"/>
                  </a:lnTo>
                  <a:lnTo>
                    <a:pt x="17041" y="1433106"/>
                  </a:lnTo>
                  <a:lnTo>
                    <a:pt x="24433" y="1389146"/>
                  </a:lnTo>
                  <a:lnTo>
                    <a:pt x="33110" y="1345570"/>
                  </a:lnTo>
                  <a:lnTo>
                    <a:pt x="43057" y="1302393"/>
                  </a:lnTo>
                  <a:lnTo>
                    <a:pt x="54254" y="1259633"/>
                  </a:lnTo>
                  <a:lnTo>
                    <a:pt x="66683" y="1217303"/>
                  </a:lnTo>
                  <a:lnTo>
                    <a:pt x="80328" y="1175421"/>
                  </a:lnTo>
                  <a:lnTo>
                    <a:pt x="95170" y="1134002"/>
                  </a:lnTo>
                  <a:lnTo>
                    <a:pt x="111192" y="1093061"/>
                  </a:lnTo>
                  <a:lnTo>
                    <a:pt x="128375" y="1052615"/>
                  </a:lnTo>
                  <a:lnTo>
                    <a:pt x="146702" y="1012680"/>
                  </a:lnTo>
                  <a:lnTo>
                    <a:pt x="166156" y="973270"/>
                  </a:lnTo>
                  <a:lnTo>
                    <a:pt x="186717" y="934403"/>
                  </a:lnTo>
                  <a:lnTo>
                    <a:pt x="208370" y="896093"/>
                  </a:lnTo>
                  <a:lnTo>
                    <a:pt x="231094" y="858357"/>
                  </a:lnTo>
                  <a:lnTo>
                    <a:pt x="254874" y="821210"/>
                  </a:lnTo>
                  <a:lnTo>
                    <a:pt x="279691" y="784668"/>
                  </a:lnTo>
                  <a:lnTo>
                    <a:pt x="305528" y="748747"/>
                  </a:lnTo>
                  <a:lnTo>
                    <a:pt x="332366" y="713463"/>
                  </a:lnTo>
                  <a:lnTo>
                    <a:pt x="360188" y="678832"/>
                  </a:lnTo>
                  <a:lnTo>
                    <a:pt x="388976" y="644869"/>
                  </a:lnTo>
                  <a:lnTo>
                    <a:pt x="418712" y="611590"/>
                  </a:lnTo>
                  <a:lnTo>
                    <a:pt x="449378" y="579011"/>
                  </a:lnTo>
                  <a:lnTo>
                    <a:pt x="480957" y="547148"/>
                  </a:lnTo>
                  <a:lnTo>
                    <a:pt x="513431" y="516016"/>
                  </a:lnTo>
                  <a:lnTo>
                    <a:pt x="546782" y="485632"/>
                  </a:lnTo>
                  <a:lnTo>
                    <a:pt x="580992" y="456011"/>
                  </a:lnTo>
                  <a:lnTo>
                    <a:pt x="616044" y="427168"/>
                  </a:lnTo>
                  <a:lnTo>
                    <a:pt x="651920" y="399121"/>
                  </a:lnTo>
                  <a:lnTo>
                    <a:pt x="688601" y="371884"/>
                  </a:lnTo>
                  <a:lnTo>
                    <a:pt x="726070" y="345474"/>
                  </a:lnTo>
                  <a:lnTo>
                    <a:pt x="764310" y="319905"/>
                  </a:lnTo>
                  <a:lnTo>
                    <a:pt x="803302" y="295195"/>
                  </a:lnTo>
                  <a:lnTo>
                    <a:pt x="843029" y="271359"/>
                  </a:lnTo>
                  <a:lnTo>
                    <a:pt x="883473" y="248412"/>
                  </a:lnTo>
                  <a:lnTo>
                    <a:pt x="924616" y="226370"/>
                  </a:lnTo>
                  <a:lnTo>
                    <a:pt x="966440" y="205250"/>
                  </a:lnTo>
                  <a:lnTo>
                    <a:pt x="1008928" y="185066"/>
                  </a:lnTo>
                  <a:lnTo>
                    <a:pt x="1052062" y="165835"/>
                  </a:lnTo>
                  <a:lnTo>
                    <a:pt x="1095824" y="147573"/>
                  </a:lnTo>
                  <a:lnTo>
                    <a:pt x="1140196" y="130296"/>
                  </a:lnTo>
                  <a:lnTo>
                    <a:pt x="1185160" y="114018"/>
                  </a:lnTo>
                  <a:lnTo>
                    <a:pt x="1230699" y="98756"/>
                  </a:lnTo>
                  <a:lnTo>
                    <a:pt x="1276795" y="84527"/>
                  </a:lnTo>
                  <a:lnTo>
                    <a:pt x="1323429" y="71344"/>
                  </a:lnTo>
                  <a:lnTo>
                    <a:pt x="1370585" y="59226"/>
                  </a:lnTo>
                  <a:lnTo>
                    <a:pt x="1418245" y="48186"/>
                  </a:lnTo>
                  <a:lnTo>
                    <a:pt x="1466390" y="38241"/>
                  </a:lnTo>
                  <a:lnTo>
                    <a:pt x="1515003" y="29407"/>
                  </a:lnTo>
                  <a:lnTo>
                    <a:pt x="1564066" y="21700"/>
                  </a:lnTo>
                  <a:lnTo>
                    <a:pt x="1613561" y="15135"/>
                  </a:lnTo>
                  <a:lnTo>
                    <a:pt x="1663471" y="9728"/>
                  </a:lnTo>
                  <a:lnTo>
                    <a:pt x="1713778" y="5496"/>
                  </a:lnTo>
                  <a:lnTo>
                    <a:pt x="1764463" y="2453"/>
                  </a:lnTo>
                  <a:lnTo>
                    <a:pt x="1815510" y="615"/>
                  </a:lnTo>
                  <a:lnTo>
                    <a:pt x="1866900" y="0"/>
                  </a:lnTo>
                  <a:lnTo>
                    <a:pt x="1918289" y="615"/>
                  </a:lnTo>
                  <a:lnTo>
                    <a:pt x="1969336" y="2453"/>
                  </a:lnTo>
                  <a:lnTo>
                    <a:pt x="2020021" y="5496"/>
                  </a:lnTo>
                  <a:lnTo>
                    <a:pt x="2070328" y="9728"/>
                  </a:lnTo>
                  <a:lnTo>
                    <a:pt x="2120238" y="15135"/>
                  </a:lnTo>
                  <a:lnTo>
                    <a:pt x="2169733" y="21700"/>
                  </a:lnTo>
                  <a:lnTo>
                    <a:pt x="2218796" y="29407"/>
                  </a:lnTo>
                  <a:lnTo>
                    <a:pt x="2267409" y="38241"/>
                  </a:lnTo>
                  <a:lnTo>
                    <a:pt x="2315554" y="48186"/>
                  </a:lnTo>
                  <a:lnTo>
                    <a:pt x="2363214" y="59226"/>
                  </a:lnTo>
                  <a:lnTo>
                    <a:pt x="2410370" y="71344"/>
                  </a:lnTo>
                  <a:lnTo>
                    <a:pt x="2457004" y="84527"/>
                  </a:lnTo>
                  <a:lnTo>
                    <a:pt x="2503100" y="98756"/>
                  </a:lnTo>
                  <a:lnTo>
                    <a:pt x="2548639" y="114018"/>
                  </a:lnTo>
                  <a:lnTo>
                    <a:pt x="2593603" y="130296"/>
                  </a:lnTo>
                  <a:lnTo>
                    <a:pt x="2637975" y="147573"/>
                  </a:lnTo>
                  <a:lnTo>
                    <a:pt x="2681737" y="165835"/>
                  </a:lnTo>
                  <a:lnTo>
                    <a:pt x="2724871" y="185066"/>
                  </a:lnTo>
                  <a:lnTo>
                    <a:pt x="2767359" y="205250"/>
                  </a:lnTo>
                  <a:lnTo>
                    <a:pt x="2809183" y="226370"/>
                  </a:lnTo>
                  <a:lnTo>
                    <a:pt x="2850326" y="248412"/>
                  </a:lnTo>
                  <a:lnTo>
                    <a:pt x="2890770" y="271359"/>
                  </a:lnTo>
                  <a:lnTo>
                    <a:pt x="2930497" y="295195"/>
                  </a:lnTo>
                  <a:lnTo>
                    <a:pt x="2969489" y="319905"/>
                  </a:lnTo>
                  <a:lnTo>
                    <a:pt x="3007729" y="345474"/>
                  </a:lnTo>
                  <a:lnTo>
                    <a:pt x="3045198" y="371884"/>
                  </a:lnTo>
                  <a:lnTo>
                    <a:pt x="3081879" y="399121"/>
                  </a:lnTo>
                  <a:lnTo>
                    <a:pt x="3117755" y="427168"/>
                  </a:lnTo>
                  <a:lnTo>
                    <a:pt x="3152807" y="456011"/>
                  </a:lnTo>
                  <a:lnTo>
                    <a:pt x="3187017" y="485632"/>
                  </a:lnTo>
                  <a:lnTo>
                    <a:pt x="3220368" y="516016"/>
                  </a:lnTo>
                  <a:lnTo>
                    <a:pt x="3252842" y="547148"/>
                  </a:lnTo>
                  <a:lnTo>
                    <a:pt x="3284421" y="579011"/>
                  </a:lnTo>
                  <a:lnTo>
                    <a:pt x="3315087" y="611590"/>
                  </a:lnTo>
                  <a:lnTo>
                    <a:pt x="3344823" y="644869"/>
                  </a:lnTo>
                  <a:lnTo>
                    <a:pt x="3373611" y="678832"/>
                  </a:lnTo>
                  <a:lnTo>
                    <a:pt x="3401433" y="713463"/>
                  </a:lnTo>
                  <a:lnTo>
                    <a:pt x="3428271" y="748747"/>
                  </a:lnTo>
                  <a:lnTo>
                    <a:pt x="3454108" y="784668"/>
                  </a:lnTo>
                  <a:lnTo>
                    <a:pt x="3478925" y="821210"/>
                  </a:lnTo>
                  <a:lnTo>
                    <a:pt x="3502705" y="858357"/>
                  </a:lnTo>
                  <a:lnTo>
                    <a:pt x="3525429" y="896093"/>
                  </a:lnTo>
                  <a:lnTo>
                    <a:pt x="3547082" y="934403"/>
                  </a:lnTo>
                  <a:lnTo>
                    <a:pt x="3567643" y="973270"/>
                  </a:lnTo>
                  <a:lnTo>
                    <a:pt x="3587097" y="1012680"/>
                  </a:lnTo>
                  <a:lnTo>
                    <a:pt x="3605424" y="1052615"/>
                  </a:lnTo>
                  <a:lnTo>
                    <a:pt x="3622607" y="1093061"/>
                  </a:lnTo>
                  <a:lnTo>
                    <a:pt x="3638629" y="1134002"/>
                  </a:lnTo>
                  <a:lnTo>
                    <a:pt x="3653471" y="1175421"/>
                  </a:lnTo>
                  <a:lnTo>
                    <a:pt x="3667116" y="1217303"/>
                  </a:lnTo>
                  <a:lnTo>
                    <a:pt x="3679545" y="1259633"/>
                  </a:lnTo>
                  <a:lnTo>
                    <a:pt x="3690742" y="1302393"/>
                  </a:lnTo>
                  <a:lnTo>
                    <a:pt x="3700689" y="1345570"/>
                  </a:lnTo>
                  <a:lnTo>
                    <a:pt x="3709366" y="1389146"/>
                  </a:lnTo>
                  <a:lnTo>
                    <a:pt x="3716758" y="1433106"/>
                  </a:lnTo>
                  <a:lnTo>
                    <a:pt x="3722845" y="1477434"/>
                  </a:lnTo>
                  <a:lnTo>
                    <a:pt x="3727611" y="1522114"/>
                  </a:lnTo>
                  <a:lnTo>
                    <a:pt x="3731037" y="1567131"/>
                  </a:lnTo>
                  <a:lnTo>
                    <a:pt x="3733106" y="1612469"/>
                  </a:lnTo>
                  <a:lnTo>
                    <a:pt x="3733800" y="1658112"/>
                  </a:lnTo>
                  <a:lnTo>
                    <a:pt x="3733106" y="1703754"/>
                  </a:lnTo>
                  <a:lnTo>
                    <a:pt x="3731037" y="1749092"/>
                  </a:lnTo>
                  <a:lnTo>
                    <a:pt x="3727611" y="1794109"/>
                  </a:lnTo>
                  <a:lnTo>
                    <a:pt x="3722845" y="1838789"/>
                  </a:lnTo>
                  <a:lnTo>
                    <a:pt x="3716758" y="1883117"/>
                  </a:lnTo>
                  <a:lnTo>
                    <a:pt x="3709366" y="1927077"/>
                  </a:lnTo>
                  <a:lnTo>
                    <a:pt x="3700689" y="1970653"/>
                  </a:lnTo>
                  <a:lnTo>
                    <a:pt x="3690742" y="2013830"/>
                  </a:lnTo>
                  <a:lnTo>
                    <a:pt x="3679545" y="2056590"/>
                  </a:lnTo>
                  <a:lnTo>
                    <a:pt x="3667116" y="2098920"/>
                  </a:lnTo>
                  <a:lnTo>
                    <a:pt x="3653471" y="2140802"/>
                  </a:lnTo>
                  <a:lnTo>
                    <a:pt x="3638629" y="2182221"/>
                  </a:lnTo>
                  <a:lnTo>
                    <a:pt x="3622607" y="2223162"/>
                  </a:lnTo>
                  <a:lnTo>
                    <a:pt x="3605424" y="2263608"/>
                  </a:lnTo>
                  <a:lnTo>
                    <a:pt x="3587097" y="2303543"/>
                  </a:lnTo>
                  <a:lnTo>
                    <a:pt x="3567643" y="2342953"/>
                  </a:lnTo>
                  <a:lnTo>
                    <a:pt x="3547082" y="2381820"/>
                  </a:lnTo>
                  <a:lnTo>
                    <a:pt x="3525429" y="2420130"/>
                  </a:lnTo>
                  <a:lnTo>
                    <a:pt x="3502705" y="2457866"/>
                  </a:lnTo>
                  <a:lnTo>
                    <a:pt x="3478925" y="2495013"/>
                  </a:lnTo>
                  <a:lnTo>
                    <a:pt x="3454108" y="2531555"/>
                  </a:lnTo>
                  <a:lnTo>
                    <a:pt x="3428271" y="2567476"/>
                  </a:lnTo>
                  <a:lnTo>
                    <a:pt x="3401433" y="2602760"/>
                  </a:lnTo>
                  <a:lnTo>
                    <a:pt x="3373611" y="2637391"/>
                  </a:lnTo>
                  <a:lnTo>
                    <a:pt x="3344823" y="2671354"/>
                  </a:lnTo>
                  <a:lnTo>
                    <a:pt x="3315087" y="2704633"/>
                  </a:lnTo>
                  <a:lnTo>
                    <a:pt x="3284421" y="2737212"/>
                  </a:lnTo>
                  <a:lnTo>
                    <a:pt x="3252842" y="2769075"/>
                  </a:lnTo>
                  <a:lnTo>
                    <a:pt x="3220368" y="2800207"/>
                  </a:lnTo>
                  <a:lnTo>
                    <a:pt x="3187017" y="2830591"/>
                  </a:lnTo>
                  <a:lnTo>
                    <a:pt x="3152807" y="2860212"/>
                  </a:lnTo>
                  <a:lnTo>
                    <a:pt x="3117755" y="2889055"/>
                  </a:lnTo>
                  <a:lnTo>
                    <a:pt x="3081879" y="2917102"/>
                  </a:lnTo>
                  <a:lnTo>
                    <a:pt x="3045198" y="2944339"/>
                  </a:lnTo>
                  <a:lnTo>
                    <a:pt x="3007729" y="2970749"/>
                  </a:lnTo>
                  <a:lnTo>
                    <a:pt x="2969489" y="2996318"/>
                  </a:lnTo>
                  <a:lnTo>
                    <a:pt x="2930497" y="3021028"/>
                  </a:lnTo>
                  <a:lnTo>
                    <a:pt x="2890770" y="3044864"/>
                  </a:lnTo>
                  <a:lnTo>
                    <a:pt x="2850326" y="3067811"/>
                  </a:lnTo>
                  <a:lnTo>
                    <a:pt x="2809183" y="3089853"/>
                  </a:lnTo>
                  <a:lnTo>
                    <a:pt x="2767359" y="3110973"/>
                  </a:lnTo>
                  <a:lnTo>
                    <a:pt x="2724871" y="3131157"/>
                  </a:lnTo>
                  <a:lnTo>
                    <a:pt x="2681737" y="3150388"/>
                  </a:lnTo>
                  <a:lnTo>
                    <a:pt x="2637975" y="3168650"/>
                  </a:lnTo>
                  <a:lnTo>
                    <a:pt x="2593603" y="3185927"/>
                  </a:lnTo>
                  <a:lnTo>
                    <a:pt x="2548639" y="3202205"/>
                  </a:lnTo>
                  <a:lnTo>
                    <a:pt x="2503100" y="3217467"/>
                  </a:lnTo>
                  <a:lnTo>
                    <a:pt x="2457004" y="3231696"/>
                  </a:lnTo>
                  <a:lnTo>
                    <a:pt x="2410370" y="3244879"/>
                  </a:lnTo>
                  <a:lnTo>
                    <a:pt x="2363214" y="3256997"/>
                  </a:lnTo>
                  <a:lnTo>
                    <a:pt x="2315554" y="3268037"/>
                  </a:lnTo>
                  <a:lnTo>
                    <a:pt x="2267409" y="3277982"/>
                  </a:lnTo>
                  <a:lnTo>
                    <a:pt x="2218796" y="3286816"/>
                  </a:lnTo>
                  <a:lnTo>
                    <a:pt x="2169733" y="3294523"/>
                  </a:lnTo>
                  <a:lnTo>
                    <a:pt x="2120238" y="3301088"/>
                  </a:lnTo>
                  <a:lnTo>
                    <a:pt x="2070328" y="3306495"/>
                  </a:lnTo>
                  <a:lnTo>
                    <a:pt x="2020021" y="3310727"/>
                  </a:lnTo>
                  <a:lnTo>
                    <a:pt x="1969336" y="3313770"/>
                  </a:lnTo>
                  <a:lnTo>
                    <a:pt x="1918289" y="3315608"/>
                  </a:lnTo>
                  <a:lnTo>
                    <a:pt x="1866900" y="3316224"/>
                  </a:lnTo>
                  <a:lnTo>
                    <a:pt x="1815510" y="3315608"/>
                  </a:lnTo>
                  <a:lnTo>
                    <a:pt x="1764463" y="3313770"/>
                  </a:lnTo>
                  <a:lnTo>
                    <a:pt x="1713778" y="3310727"/>
                  </a:lnTo>
                  <a:lnTo>
                    <a:pt x="1663471" y="3306495"/>
                  </a:lnTo>
                  <a:lnTo>
                    <a:pt x="1613561" y="3301088"/>
                  </a:lnTo>
                  <a:lnTo>
                    <a:pt x="1564066" y="3294523"/>
                  </a:lnTo>
                  <a:lnTo>
                    <a:pt x="1515003" y="3286816"/>
                  </a:lnTo>
                  <a:lnTo>
                    <a:pt x="1466390" y="3277982"/>
                  </a:lnTo>
                  <a:lnTo>
                    <a:pt x="1418245" y="3268037"/>
                  </a:lnTo>
                  <a:lnTo>
                    <a:pt x="1370585" y="3256997"/>
                  </a:lnTo>
                  <a:lnTo>
                    <a:pt x="1323429" y="3244879"/>
                  </a:lnTo>
                  <a:lnTo>
                    <a:pt x="1276795" y="3231696"/>
                  </a:lnTo>
                  <a:lnTo>
                    <a:pt x="1230699" y="3217467"/>
                  </a:lnTo>
                  <a:lnTo>
                    <a:pt x="1185160" y="3202205"/>
                  </a:lnTo>
                  <a:lnTo>
                    <a:pt x="1140196" y="3185927"/>
                  </a:lnTo>
                  <a:lnTo>
                    <a:pt x="1095824" y="3168650"/>
                  </a:lnTo>
                  <a:lnTo>
                    <a:pt x="1052062" y="3150388"/>
                  </a:lnTo>
                  <a:lnTo>
                    <a:pt x="1008928" y="3131157"/>
                  </a:lnTo>
                  <a:lnTo>
                    <a:pt x="966440" y="3110973"/>
                  </a:lnTo>
                  <a:lnTo>
                    <a:pt x="924616" y="3089853"/>
                  </a:lnTo>
                  <a:lnTo>
                    <a:pt x="883473" y="3067811"/>
                  </a:lnTo>
                  <a:lnTo>
                    <a:pt x="843029" y="3044864"/>
                  </a:lnTo>
                  <a:lnTo>
                    <a:pt x="803302" y="3021028"/>
                  </a:lnTo>
                  <a:lnTo>
                    <a:pt x="764310" y="2996318"/>
                  </a:lnTo>
                  <a:lnTo>
                    <a:pt x="726070" y="2970749"/>
                  </a:lnTo>
                  <a:lnTo>
                    <a:pt x="688601" y="2944339"/>
                  </a:lnTo>
                  <a:lnTo>
                    <a:pt x="651920" y="2917102"/>
                  </a:lnTo>
                  <a:lnTo>
                    <a:pt x="616044" y="2889055"/>
                  </a:lnTo>
                  <a:lnTo>
                    <a:pt x="580992" y="2860212"/>
                  </a:lnTo>
                  <a:lnTo>
                    <a:pt x="546782" y="2830591"/>
                  </a:lnTo>
                  <a:lnTo>
                    <a:pt x="513431" y="2800207"/>
                  </a:lnTo>
                  <a:lnTo>
                    <a:pt x="480957" y="2769075"/>
                  </a:lnTo>
                  <a:lnTo>
                    <a:pt x="449378" y="2737212"/>
                  </a:lnTo>
                  <a:lnTo>
                    <a:pt x="418712" y="2704633"/>
                  </a:lnTo>
                  <a:lnTo>
                    <a:pt x="388976" y="2671354"/>
                  </a:lnTo>
                  <a:lnTo>
                    <a:pt x="360188" y="2637391"/>
                  </a:lnTo>
                  <a:lnTo>
                    <a:pt x="332366" y="2602760"/>
                  </a:lnTo>
                  <a:lnTo>
                    <a:pt x="305528" y="2567476"/>
                  </a:lnTo>
                  <a:lnTo>
                    <a:pt x="279691" y="2531555"/>
                  </a:lnTo>
                  <a:lnTo>
                    <a:pt x="254874" y="2495013"/>
                  </a:lnTo>
                  <a:lnTo>
                    <a:pt x="231094" y="2457866"/>
                  </a:lnTo>
                  <a:lnTo>
                    <a:pt x="208370" y="2420130"/>
                  </a:lnTo>
                  <a:lnTo>
                    <a:pt x="186717" y="2381820"/>
                  </a:lnTo>
                  <a:lnTo>
                    <a:pt x="166156" y="2342953"/>
                  </a:lnTo>
                  <a:lnTo>
                    <a:pt x="146702" y="2303543"/>
                  </a:lnTo>
                  <a:lnTo>
                    <a:pt x="128375" y="2263608"/>
                  </a:lnTo>
                  <a:lnTo>
                    <a:pt x="111192" y="2223162"/>
                  </a:lnTo>
                  <a:lnTo>
                    <a:pt x="95170" y="2182221"/>
                  </a:lnTo>
                  <a:lnTo>
                    <a:pt x="80328" y="2140802"/>
                  </a:lnTo>
                  <a:lnTo>
                    <a:pt x="66683" y="2098920"/>
                  </a:lnTo>
                  <a:lnTo>
                    <a:pt x="54254" y="2056590"/>
                  </a:lnTo>
                  <a:lnTo>
                    <a:pt x="43057" y="2013830"/>
                  </a:lnTo>
                  <a:lnTo>
                    <a:pt x="33110" y="1970653"/>
                  </a:lnTo>
                  <a:lnTo>
                    <a:pt x="24433" y="1927077"/>
                  </a:lnTo>
                  <a:lnTo>
                    <a:pt x="17041" y="1883117"/>
                  </a:lnTo>
                  <a:lnTo>
                    <a:pt x="10954" y="1838789"/>
                  </a:lnTo>
                  <a:lnTo>
                    <a:pt x="6188" y="1794109"/>
                  </a:lnTo>
                  <a:lnTo>
                    <a:pt x="2762" y="1749092"/>
                  </a:lnTo>
                  <a:lnTo>
                    <a:pt x="693" y="1703754"/>
                  </a:lnTo>
                  <a:lnTo>
                    <a:pt x="0" y="16581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19369" y="2702254"/>
              <a:ext cx="2169795" cy="754380"/>
            </a:xfrm>
            <a:custGeom>
              <a:avLst/>
              <a:gdLst/>
              <a:ahLst/>
              <a:cxnLst/>
              <a:rect l="l" t="t" r="r" b="b"/>
              <a:pathLst>
                <a:path w="2169795" h="754379">
                  <a:moveTo>
                    <a:pt x="584390" y="207340"/>
                  </a:moveTo>
                  <a:lnTo>
                    <a:pt x="574967" y="197916"/>
                  </a:lnTo>
                  <a:lnTo>
                    <a:pt x="527837" y="150799"/>
                  </a:lnTo>
                  <a:lnTo>
                    <a:pt x="527837" y="254457"/>
                  </a:lnTo>
                  <a:lnTo>
                    <a:pt x="527837" y="697407"/>
                  </a:lnTo>
                  <a:lnTo>
                    <a:pt x="56553" y="697407"/>
                  </a:lnTo>
                  <a:lnTo>
                    <a:pt x="56553" y="56540"/>
                  </a:lnTo>
                  <a:lnTo>
                    <a:pt x="320471" y="56540"/>
                  </a:lnTo>
                  <a:lnTo>
                    <a:pt x="320471" y="254457"/>
                  </a:lnTo>
                  <a:lnTo>
                    <a:pt x="527837" y="254457"/>
                  </a:lnTo>
                  <a:lnTo>
                    <a:pt x="527837" y="150799"/>
                  </a:lnTo>
                  <a:lnTo>
                    <a:pt x="494842" y="117805"/>
                  </a:lnTo>
                  <a:lnTo>
                    <a:pt x="494842" y="197916"/>
                  </a:lnTo>
                  <a:lnTo>
                    <a:pt x="377024" y="197916"/>
                  </a:lnTo>
                  <a:lnTo>
                    <a:pt x="377024" y="80111"/>
                  </a:lnTo>
                  <a:lnTo>
                    <a:pt x="494842" y="197916"/>
                  </a:lnTo>
                  <a:lnTo>
                    <a:pt x="494842" y="117805"/>
                  </a:lnTo>
                  <a:lnTo>
                    <a:pt x="457149" y="80111"/>
                  </a:lnTo>
                  <a:lnTo>
                    <a:pt x="433578" y="56540"/>
                  </a:lnTo>
                  <a:lnTo>
                    <a:pt x="377024" y="0"/>
                  </a:lnTo>
                  <a:lnTo>
                    <a:pt x="0" y="0"/>
                  </a:lnTo>
                  <a:lnTo>
                    <a:pt x="0" y="753960"/>
                  </a:lnTo>
                  <a:lnTo>
                    <a:pt x="584390" y="753960"/>
                  </a:lnTo>
                  <a:lnTo>
                    <a:pt x="584390" y="697407"/>
                  </a:lnTo>
                  <a:lnTo>
                    <a:pt x="584390" y="207340"/>
                  </a:lnTo>
                  <a:close/>
                </a:path>
                <a:path w="2169795" h="754379">
                  <a:moveTo>
                    <a:pt x="2169350" y="207340"/>
                  </a:moveTo>
                  <a:lnTo>
                    <a:pt x="2159927" y="197916"/>
                  </a:lnTo>
                  <a:lnTo>
                    <a:pt x="2112797" y="150799"/>
                  </a:lnTo>
                  <a:lnTo>
                    <a:pt x="2112797" y="254457"/>
                  </a:lnTo>
                  <a:lnTo>
                    <a:pt x="2112797" y="697407"/>
                  </a:lnTo>
                  <a:lnTo>
                    <a:pt x="1641513" y="697407"/>
                  </a:lnTo>
                  <a:lnTo>
                    <a:pt x="1641513" y="56540"/>
                  </a:lnTo>
                  <a:lnTo>
                    <a:pt x="1905431" y="56540"/>
                  </a:lnTo>
                  <a:lnTo>
                    <a:pt x="1905431" y="254457"/>
                  </a:lnTo>
                  <a:lnTo>
                    <a:pt x="2112797" y="254457"/>
                  </a:lnTo>
                  <a:lnTo>
                    <a:pt x="2112797" y="150799"/>
                  </a:lnTo>
                  <a:lnTo>
                    <a:pt x="2079802" y="117805"/>
                  </a:lnTo>
                  <a:lnTo>
                    <a:pt x="2079802" y="197916"/>
                  </a:lnTo>
                  <a:lnTo>
                    <a:pt x="1961984" y="197916"/>
                  </a:lnTo>
                  <a:lnTo>
                    <a:pt x="1961984" y="80111"/>
                  </a:lnTo>
                  <a:lnTo>
                    <a:pt x="2079802" y="197916"/>
                  </a:lnTo>
                  <a:lnTo>
                    <a:pt x="2079802" y="117805"/>
                  </a:lnTo>
                  <a:lnTo>
                    <a:pt x="2042109" y="80111"/>
                  </a:lnTo>
                  <a:lnTo>
                    <a:pt x="2018538" y="56540"/>
                  </a:lnTo>
                  <a:lnTo>
                    <a:pt x="1961984" y="0"/>
                  </a:lnTo>
                  <a:lnTo>
                    <a:pt x="1584960" y="0"/>
                  </a:lnTo>
                  <a:lnTo>
                    <a:pt x="1584960" y="753960"/>
                  </a:lnTo>
                  <a:lnTo>
                    <a:pt x="2169350" y="753960"/>
                  </a:lnTo>
                  <a:lnTo>
                    <a:pt x="2169350" y="697407"/>
                  </a:lnTo>
                  <a:lnTo>
                    <a:pt x="2169350" y="207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3126" y="3112325"/>
              <a:ext cx="150799" cy="15079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91163" y="3281964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89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69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66850" y="4177029"/>
            <a:ext cx="459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J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97628" y="5958636"/>
            <a:ext cx="2994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Who </a:t>
            </a:r>
            <a:r>
              <a:rPr sz="1800" spc="-10" dirty="0">
                <a:latin typeface="Calibri"/>
                <a:cs typeface="Calibri"/>
              </a:rPr>
              <a:t>replaced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files?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dirty="0">
                <a:latin typeface="Calibri"/>
                <a:cs typeface="Calibri"/>
              </a:rPr>
              <a:t> 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91163" y="1067117"/>
            <a:ext cx="9439910" cy="4858385"/>
            <a:chOff x="1491163" y="1067117"/>
            <a:chExt cx="9439910" cy="4858385"/>
          </a:xfrm>
        </p:grpSpPr>
        <p:sp>
          <p:nvSpPr>
            <p:cNvPr id="21" name="object 21"/>
            <p:cNvSpPr/>
            <p:nvPr/>
          </p:nvSpPr>
          <p:spPr>
            <a:xfrm>
              <a:off x="5219369" y="3004007"/>
              <a:ext cx="2331085" cy="2921000"/>
            </a:xfrm>
            <a:custGeom>
              <a:avLst/>
              <a:gdLst/>
              <a:ahLst/>
              <a:cxnLst/>
              <a:rect l="l" t="t" r="r" b="b"/>
              <a:pathLst>
                <a:path w="2331084" h="2921000">
                  <a:moveTo>
                    <a:pt x="235648" y="800608"/>
                  </a:moveTo>
                  <a:lnTo>
                    <a:pt x="113118" y="800608"/>
                  </a:lnTo>
                  <a:lnTo>
                    <a:pt x="113118" y="838314"/>
                  </a:lnTo>
                  <a:lnTo>
                    <a:pt x="235648" y="838314"/>
                  </a:lnTo>
                  <a:lnTo>
                    <a:pt x="235648" y="800608"/>
                  </a:lnTo>
                  <a:close/>
                </a:path>
                <a:path w="2331084" h="2921000">
                  <a:moveTo>
                    <a:pt x="471297" y="1102194"/>
                  </a:moveTo>
                  <a:lnTo>
                    <a:pt x="113118" y="1102194"/>
                  </a:lnTo>
                  <a:lnTo>
                    <a:pt x="113118" y="1139888"/>
                  </a:lnTo>
                  <a:lnTo>
                    <a:pt x="471297" y="1139888"/>
                  </a:lnTo>
                  <a:lnTo>
                    <a:pt x="471297" y="1102194"/>
                  </a:lnTo>
                  <a:close/>
                </a:path>
                <a:path w="2331084" h="2921000">
                  <a:moveTo>
                    <a:pt x="471297" y="1026795"/>
                  </a:moveTo>
                  <a:lnTo>
                    <a:pt x="113118" y="1026795"/>
                  </a:lnTo>
                  <a:lnTo>
                    <a:pt x="113118" y="1064501"/>
                  </a:lnTo>
                  <a:lnTo>
                    <a:pt x="471297" y="1064501"/>
                  </a:lnTo>
                  <a:lnTo>
                    <a:pt x="471297" y="1026795"/>
                  </a:lnTo>
                  <a:close/>
                </a:path>
                <a:path w="2331084" h="2921000">
                  <a:moveTo>
                    <a:pt x="471297" y="951407"/>
                  </a:moveTo>
                  <a:lnTo>
                    <a:pt x="113118" y="951407"/>
                  </a:lnTo>
                  <a:lnTo>
                    <a:pt x="113118" y="989101"/>
                  </a:lnTo>
                  <a:lnTo>
                    <a:pt x="471297" y="989101"/>
                  </a:lnTo>
                  <a:lnTo>
                    <a:pt x="471297" y="951407"/>
                  </a:lnTo>
                  <a:close/>
                </a:path>
                <a:path w="2331084" h="2921000">
                  <a:moveTo>
                    <a:pt x="471297" y="876007"/>
                  </a:moveTo>
                  <a:lnTo>
                    <a:pt x="113118" y="876007"/>
                  </a:lnTo>
                  <a:lnTo>
                    <a:pt x="113118" y="913701"/>
                  </a:lnTo>
                  <a:lnTo>
                    <a:pt x="471297" y="913701"/>
                  </a:lnTo>
                  <a:lnTo>
                    <a:pt x="471297" y="876007"/>
                  </a:lnTo>
                  <a:close/>
                </a:path>
                <a:path w="2331084" h="2921000">
                  <a:moveTo>
                    <a:pt x="584390" y="734644"/>
                  </a:moveTo>
                  <a:lnTo>
                    <a:pt x="573684" y="725220"/>
                  </a:lnTo>
                  <a:lnTo>
                    <a:pt x="527837" y="684885"/>
                  </a:lnTo>
                  <a:lnTo>
                    <a:pt x="527837" y="781761"/>
                  </a:lnTo>
                  <a:lnTo>
                    <a:pt x="527837" y="1224711"/>
                  </a:lnTo>
                  <a:lnTo>
                    <a:pt x="56553" y="1224711"/>
                  </a:lnTo>
                  <a:lnTo>
                    <a:pt x="56553" y="583844"/>
                  </a:lnTo>
                  <a:lnTo>
                    <a:pt x="292188" y="583844"/>
                  </a:lnTo>
                  <a:lnTo>
                    <a:pt x="292188" y="781761"/>
                  </a:lnTo>
                  <a:lnTo>
                    <a:pt x="527837" y="781761"/>
                  </a:lnTo>
                  <a:lnTo>
                    <a:pt x="527837" y="684885"/>
                  </a:lnTo>
                  <a:lnTo>
                    <a:pt x="466572" y="630986"/>
                  </a:lnTo>
                  <a:lnTo>
                    <a:pt x="466572" y="725220"/>
                  </a:lnTo>
                  <a:lnTo>
                    <a:pt x="348742" y="725220"/>
                  </a:lnTo>
                  <a:lnTo>
                    <a:pt x="348742" y="607415"/>
                  </a:lnTo>
                  <a:lnTo>
                    <a:pt x="466572" y="725220"/>
                  </a:lnTo>
                  <a:lnTo>
                    <a:pt x="466572" y="630986"/>
                  </a:lnTo>
                  <a:lnTo>
                    <a:pt x="439788" y="607415"/>
                  </a:lnTo>
                  <a:lnTo>
                    <a:pt x="413016" y="583844"/>
                  </a:lnTo>
                  <a:lnTo>
                    <a:pt x="348742" y="527304"/>
                  </a:lnTo>
                  <a:lnTo>
                    <a:pt x="0" y="527304"/>
                  </a:lnTo>
                  <a:lnTo>
                    <a:pt x="0" y="1281264"/>
                  </a:lnTo>
                  <a:lnTo>
                    <a:pt x="584390" y="1281264"/>
                  </a:lnTo>
                  <a:lnTo>
                    <a:pt x="584390" y="1224711"/>
                  </a:lnTo>
                  <a:lnTo>
                    <a:pt x="584390" y="734644"/>
                  </a:lnTo>
                  <a:close/>
                </a:path>
                <a:path w="2331084" h="2921000">
                  <a:moveTo>
                    <a:pt x="1110424" y="273304"/>
                  </a:moveTo>
                  <a:lnTo>
                    <a:pt x="987894" y="273304"/>
                  </a:lnTo>
                  <a:lnTo>
                    <a:pt x="987894" y="311010"/>
                  </a:lnTo>
                  <a:lnTo>
                    <a:pt x="1110424" y="311010"/>
                  </a:lnTo>
                  <a:lnTo>
                    <a:pt x="1110424" y="273304"/>
                  </a:lnTo>
                  <a:close/>
                </a:path>
                <a:path w="2331084" h="2921000">
                  <a:moveTo>
                    <a:pt x="1346073" y="574890"/>
                  </a:moveTo>
                  <a:lnTo>
                    <a:pt x="987894" y="574890"/>
                  </a:lnTo>
                  <a:lnTo>
                    <a:pt x="987894" y="612584"/>
                  </a:lnTo>
                  <a:lnTo>
                    <a:pt x="1346073" y="612584"/>
                  </a:lnTo>
                  <a:lnTo>
                    <a:pt x="1346073" y="574890"/>
                  </a:lnTo>
                  <a:close/>
                </a:path>
                <a:path w="2331084" h="2921000">
                  <a:moveTo>
                    <a:pt x="1346073" y="499491"/>
                  </a:moveTo>
                  <a:lnTo>
                    <a:pt x="987894" y="499491"/>
                  </a:lnTo>
                  <a:lnTo>
                    <a:pt x="987894" y="537197"/>
                  </a:lnTo>
                  <a:lnTo>
                    <a:pt x="1346073" y="537197"/>
                  </a:lnTo>
                  <a:lnTo>
                    <a:pt x="1346073" y="499491"/>
                  </a:lnTo>
                  <a:close/>
                </a:path>
                <a:path w="2331084" h="2921000">
                  <a:moveTo>
                    <a:pt x="1346073" y="424103"/>
                  </a:moveTo>
                  <a:lnTo>
                    <a:pt x="987894" y="424103"/>
                  </a:lnTo>
                  <a:lnTo>
                    <a:pt x="987894" y="461797"/>
                  </a:lnTo>
                  <a:lnTo>
                    <a:pt x="1346073" y="461797"/>
                  </a:lnTo>
                  <a:lnTo>
                    <a:pt x="1346073" y="424103"/>
                  </a:lnTo>
                  <a:close/>
                </a:path>
                <a:path w="2331084" h="2921000">
                  <a:moveTo>
                    <a:pt x="1346073" y="348703"/>
                  </a:moveTo>
                  <a:lnTo>
                    <a:pt x="987894" y="348703"/>
                  </a:lnTo>
                  <a:lnTo>
                    <a:pt x="987894" y="386397"/>
                  </a:lnTo>
                  <a:lnTo>
                    <a:pt x="1346073" y="386397"/>
                  </a:lnTo>
                  <a:lnTo>
                    <a:pt x="1346073" y="348703"/>
                  </a:lnTo>
                  <a:close/>
                </a:path>
                <a:path w="2331084" h="2921000">
                  <a:moveTo>
                    <a:pt x="1376172" y="2630830"/>
                  </a:moveTo>
                  <a:lnTo>
                    <a:pt x="1372387" y="2583751"/>
                  </a:lnTo>
                  <a:lnTo>
                    <a:pt x="1361389" y="2539098"/>
                  </a:lnTo>
                  <a:lnTo>
                    <a:pt x="1343812" y="2497480"/>
                  </a:lnTo>
                  <a:lnTo>
                    <a:pt x="1320228" y="2459469"/>
                  </a:lnTo>
                  <a:lnTo>
                    <a:pt x="1291234" y="2425674"/>
                  </a:lnTo>
                  <a:lnTo>
                    <a:pt x="1281226" y="2417089"/>
                  </a:lnTo>
                  <a:lnTo>
                    <a:pt x="1257439" y="2396680"/>
                  </a:lnTo>
                  <a:lnTo>
                    <a:pt x="1219415" y="2373109"/>
                  </a:lnTo>
                  <a:lnTo>
                    <a:pt x="1215834" y="2371598"/>
                  </a:lnTo>
                  <a:lnTo>
                    <a:pt x="1215834" y="2546858"/>
                  </a:lnTo>
                  <a:lnTo>
                    <a:pt x="1208163" y="2591790"/>
                  </a:lnTo>
                  <a:lnTo>
                    <a:pt x="1186446" y="2628061"/>
                  </a:lnTo>
                  <a:lnTo>
                    <a:pt x="1152702" y="2653881"/>
                  </a:lnTo>
                  <a:lnTo>
                    <a:pt x="1124216" y="2662732"/>
                  </a:lnTo>
                  <a:lnTo>
                    <a:pt x="1124216" y="2806408"/>
                  </a:lnTo>
                  <a:lnTo>
                    <a:pt x="1121257" y="2821394"/>
                  </a:lnTo>
                  <a:lnTo>
                    <a:pt x="1113155" y="2833509"/>
                  </a:lnTo>
                  <a:lnTo>
                    <a:pt x="1101026" y="2841625"/>
                  </a:lnTo>
                  <a:lnTo>
                    <a:pt x="1086040" y="2844584"/>
                  </a:lnTo>
                  <a:lnTo>
                    <a:pt x="1071067" y="2841625"/>
                  </a:lnTo>
                  <a:lnTo>
                    <a:pt x="1058938" y="2833509"/>
                  </a:lnTo>
                  <a:lnTo>
                    <a:pt x="1050823" y="2821394"/>
                  </a:lnTo>
                  <a:lnTo>
                    <a:pt x="1047877" y="2806408"/>
                  </a:lnTo>
                  <a:lnTo>
                    <a:pt x="1050823" y="2791434"/>
                  </a:lnTo>
                  <a:lnTo>
                    <a:pt x="1058938" y="2779306"/>
                  </a:lnTo>
                  <a:lnTo>
                    <a:pt x="1071067" y="2771203"/>
                  </a:lnTo>
                  <a:lnTo>
                    <a:pt x="1086040" y="2768244"/>
                  </a:lnTo>
                  <a:lnTo>
                    <a:pt x="1101026" y="2771203"/>
                  </a:lnTo>
                  <a:lnTo>
                    <a:pt x="1113155" y="2779306"/>
                  </a:lnTo>
                  <a:lnTo>
                    <a:pt x="1121257" y="2791434"/>
                  </a:lnTo>
                  <a:lnTo>
                    <a:pt x="1124216" y="2806408"/>
                  </a:lnTo>
                  <a:lnTo>
                    <a:pt x="1124216" y="2662732"/>
                  </a:lnTo>
                  <a:lnTo>
                    <a:pt x="1108951" y="2667470"/>
                  </a:lnTo>
                  <a:lnTo>
                    <a:pt x="1108951" y="2737701"/>
                  </a:lnTo>
                  <a:lnTo>
                    <a:pt x="1063142" y="2737701"/>
                  </a:lnTo>
                  <a:lnTo>
                    <a:pt x="1063142" y="2623197"/>
                  </a:lnTo>
                  <a:lnTo>
                    <a:pt x="1086040" y="2623197"/>
                  </a:lnTo>
                  <a:lnTo>
                    <a:pt x="1120749" y="2617813"/>
                  </a:lnTo>
                  <a:lnTo>
                    <a:pt x="1147216" y="2602484"/>
                  </a:lnTo>
                  <a:lnTo>
                    <a:pt x="1164107" y="2578430"/>
                  </a:lnTo>
                  <a:lnTo>
                    <a:pt x="1170025" y="2546858"/>
                  </a:lnTo>
                  <a:lnTo>
                    <a:pt x="1163675" y="2513444"/>
                  </a:lnTo>
                  <a:lnTo>
                    <a:pt x="1146073" y="2486837"/>
                  </a:lnTo>
                  <a:lnTo>
                    <a:pt x="1119466" y="2469248"/>
                  </a:lnTo>
                  <a:lnTo>
                    <a:pt x="1086040" y="2462885"/>
                  </a:lnTo>
                  <a:lnTo>
                    <a:pt x="1050696" y="2468600"/>
                  </a:lnTo>
                  <a:lnTo>
                    <a:pt x="1024305" y="2485123"/>
                  </a:lnTo>
                  <a:lnTo>
                    <a:pt x="1007783" y="2511514"/>
                  </a:lnTo>
                  <a:lnTo>
                    <a:pt x="1002068" y="2546858"/>
                  </a:lnTo>
                  <a:lnTo>
                    <a:pt x="956259" y="2546858"/>
                  </a:lnTo>
                  <a:lnTo>
                    <a:pt x="962291" y="2503462"/>
                  </a:lnTo>
                  <a:lnTo>
                    <a:pt x="979525" y="2467546"/>
                  </a:lnTo>
                  <a:lnTo>
                    <a:pt x="1006729" y="2440343"/>
                  </a:lnTo>
                  <a:lnTo>
                    <a:pt x="1042644" y="2423109"/>
                  </a:lnTo>
                  <a:lnTo>
                    <a:pt x="1086040" y="2417089"/>
                  </a:lnTo>
                  <a:lnTo>
                    <a:pt x="1136929" y="2427160"/>
                  </a:lnTo>
                  <a:lnTo>
                    <a:pt x="1178140" y="2454770"/>
                  </a:lnTo>
                  <a:lnTo>
                    <a:pt x="1205763" y="2495981"/>
                  </a:lnTo>
                  <a:lnTo>
                    <a:pt x="1215834" y="2546858"/>
                  </a:lnTo>
                  <a:lnTo>
                    <a:pt x="1215834" y="2371598"/>
                  </a:lnTo>
                  <a:lnTo>
                    <a:pt x="1177785" y="2355519"/>
                  </a:lnTo>
                  <a:lnTo>
                    <a:pt x="1133132" y="2344534"/>
                  </a:lnTo>
                  <a:lnTo>
                    <a:pt x="1086040" y="2340749"/>
                  </a:lnTo>
                  <a:lnTo>
                    <a:pt x="1038961" y="2344534"/>
                  </a:lnTo>
                  <a:lnTo>
                    <a:pt x="994308" y="2355519"/>
                  </a:lnTo>
                  <a:lnTo>
                    <a:pt x="952677" y="2373109"/>
                  </a:lnTo>
                  <a:lnTo>
                    <a:pt x="914666" y="2396680"/>
                  </a:lnTo>
                  <a:lnTo>
                    <a:pt x="880859" y="2425674"/>
                  </a:lnTo>
                  <a:lnTo>
                    <a:pt x="851877" y="2459469"/>
                  </a:lnTo>
                  <a:lnTo>
                    <a:pt x="828294" y="2497480"/>
                  </a:lnTo>
                  <a:lnTo>
                    <a:pt x="810704" y="2539098"/>
                  </a:lnTo>
                  <a:lnTo>
                    <a:pt x="799719" y="2583751"/>
                  </a:lnTo>
                  <a:lnTo>
                    <a:pt x="795921" y="2630830"/>
                  </a:lnTo>
                  <a:lnTo>
                    <a:pt x="799719" y="2677909"/>
                  </a:lnTo>
                  <a:lnTo>
                    <a:pt x="810704" y="2722562"/>
                  </a:lnTo>
                  <a:lnTo>
                    <a:pt x="828294" y="2764180"/>
                  </a:lnTo>
                  <a:lnTo>
                    <a:pt x="851877" y="2802191"/>
                  </a:lnTo>
                  <a:lnTo>
                    <a:pt x="880872" y="2835986"/>
                  </a:lnTo>
                  <a:lnTo>
                    <a:pt x="914666" y="2864980"/>
                  </a:lnTo>
                  <a:lnTo>
                    <a:pt x="952677" y="2888551"/>
                  </a:lnTo>
                  <a:lnTo>
                    <a:pt x="994308" y="2906141"/>
                  </a:lnTo>
                  <a:lnTo>
                    <a:pt x="1038961" y="2917126"/>
                  </a:lnTo>
                  <a:lnTo>
                    <a:pt x="1086040" y="2920911"/>
                  </a:lnTo>
                  <a:lnTo>
                    <a:pt x="1133132" y="2917126"/>
                  </a:lnTo>
                  <a:lnTo>
                    <a:pt x="1177785" y="2906141"/>
                  </a:lnTo>
                  <a:lnTo>
                    <a:pt x="1219415" y="2888551"/>
                  </a:lnTo>
                  <a:lnTo>
                    <a:pt x="1257439" y="2864980"/>
                  </a:lnTo>
                  <a:lnTo>
                    <a:pt x="1291234" y="2835986"/>
                  </a:lnTo>
                  <a:lnTo>
                    <a:pt x="1320228" y="2802191"/>
                  </a:lnTo>
                  <a:lnTo>
                    <a:pt x="1341297" y="2768244"/>
                  </a:lnTo>
                  <a:lnTo>
                    <a:pt x="1361389" y="2722562"/>
                  </a:lnTo>
                  <a:lnTo>
                    <a:pt x="1372387" y="2677909"/>
                  </a:lnTo>
                  <a:lnTo>
                    <a:pt x="1376172" y="2630830"/>
                  </a:lnTo>
                  <a:close/>
                </a:path>
                <a:path w="2331084" h="2921000">
                  <a:moveTo>
                    <a:pt x="1459166" y="207340"/>
                  </a:moveTo>
                  <a:lnTo>
                    <a:pt x="1448460" y="197916"/>
                  </a:lnTo>
                  <a:lnTo>
                    <a:pt x="1402613" y="157581"/>
                  </a:lnTo>
                  <a:lnTo>
                    <a:pt x="1402613" y="254457"/>
                  </a:lnTo>
                  <a:lnTo>
                    <a:pt x="1402613" y="697407"/>
                  </a:lnTo>
                  <a:lnTo>
                    <a:pt x="931329" y="697407"/>
                  </a:lnTo>
                  <a:lnTo>
                    <a:pt x="931329" y="56540"/>
                  </a:lnTo>
                  <a:lnTo>
                    <a:pt x="1166964" y="56540"/>
                  </a:lnTo>
                  <a:lnTo>
                    <a:pt x="1166964" y="254457"/>
                  </a:lnTo>
                  <a:lnTo>
                    <a:pt x="1402613" y="254457"/>
                  </a:lnTo>
                  <a:lnTo>
                    <a:pt x="1402613" y="157581"/>
                  </a:lnTo>
                  <a:lnTo>
                    <a:pt x="1341348" y="103682"/>
                  </a:lnTo>
                  <a:lnTo>
                    <a:pt x="1341348" y="197916"/>
                  </a:lnTo>
                  <a:lnTo>
                    <a:pt x="1223518" y="197916"/>
                  </a:lnTo>
                  <a:lnTo>
                    <a:pt x="1223518" y="80111"/>
                  </a:lnTo>
                  <a:lnTo>
                    <a:pt x="1341348" y="197916"/>
                  </a:lnTo>
                  <a:lnTo>
                    <a:pt x="1341348" y="103682"/>
                  </a:lnTo>
                  <a:lnTo>
                    <a:pt x="1314564" y="80111"/>
                  </a:lnTo>
                  <a:lnTo>
                    <a:pt x="1287792" y="56540"/>
                  </a:lnTo>
                  <a:lnTo>
                    <a:pt x="1223518" y="0"/>
                  </a:lnTo>
                  <a:lnTo>
                    <a:pt x="874776" y="0"/>
                  </a:lnTo>
                  <a:lnTo>
                    <a:pt x="874776" y="753960"/>
                  </a:lnTo>
                  <a:lnTo>
                    <a:pt x="1459166" y="753960"/>
                  </a:lnTo>
                  <a:lnTo>
                    <a:pt x="1459166" y="697407"/>
                  </a:lnTo>
                  <a:lnTo>
                    <a:pt x="1459166" y="207340"/>
                  </a:lnTo>
                  <a:close/>
                </a:path>
                <a:path w="2331084" h="2921000">
                  <a:moveTo>
                    <a:pt x="1982152" y="885952"/>
                  </a:moveTo>
                  <a:lnTo>
                    <a:pt x="1859622" y="885952"/>
                  </a:lnTo>
                  <a:lnTo>
                    <a:pt x="1859622" y="923658"/>
                  </a:lnTo>
                  <a:lnTo>
                    <a:pt x="1982152" y="923658"/>
                  </a:lnTo>
                  <a:lnTo>
                    <a:pt x="1982152" y="885952"/>
                  </a:lnTo>
                  <a:close/>
                </a:path>
                <a:path w="2331084" h="2921000">
                  <a:moveTo>
                    <a:pt x="2217801" y="1187538"/>
                  </a:moveTo>
                  <a:lnTo>
                    <a:pt x="1859622" y="1187538"/>
                  </a:lnTo>
                  <a:lnTo>
                    <a:pt x="1859622" y="1225232"/>
                  </a:lnTo>
                  <a:lnTo>
                    <a:pt x="2217801" y="1225232"/>
                  </a:lnTo>
                  <a:lnTo>
                    <a:pt x="2217801" y="1187538"/>
                  </a:lnTo>
                  <a:close/>
                </a:path>
                <a:path w="2331084" h="2921000">
                  <a:moveTo>
                    <a:pt x="2217801" y="1112139"/>
                  </a:moveTo>
                  <a:lnTo>
                    <a:pt x="1859622" y="1112139"/>
                  </a:lnTo>
                  <a:lnTo>
                    <a:pt x="1859622" y="1149845"/>
                  </a:lnTo>
                  <a:lnTo>
                    <a:pt x="2217801" y="1149845"/>
                  </a:lnTo>
                  <a:lnTo>
                    <a:pt x="2217801" y="1112139"/>
                  </a:lnTo>
                  <a:close/>
                </a:path>
                <a:path w="2331084" h="2921000">
                  <a:moveTo>
                    <a:pt x="2217801" y="1036751"/>
                  </a:moveTo>
                  <a:lnTo>
                    <a:pt x="1859622" y="1036751"/>
                  </a:lnTo>
                  <a:lnTo>
                    <a:pt x="1859622" y="1074445"/>
                  </a:lnTo>
                  <a:lnTo>
                    <a:pt x="2217801" y="1074445"/>
                  </a:lnTo>
                  <a:lnTo>
                    <a:pt x="2217801" y="1036751"/>
                  </a:lnTo>
                  <a:close/>
                </a:path>
                <a:path w="2331084" h="2921000">
                  <a:moveTo>
                    <a:pt x="2217801" y="961351"/>
                  </a:moveTo>
                  <a:lnTo>
                    <a:pt x="1859622" y="961351"/>
                  </a:lnTo>
                  <a:lnTo>
                    <a:pt x="1859622" y="999045"/>
                  </a:lnTo>
                  <a:lnTo>
                    <a:pt x="2217801" y="999045"/>
                  </a:lnTo>
                  <a:lnTo>
                    <a:pt x="2217801" y="961351"/>
                  </a:lnTo>
                  <a:close/>
                </a:path>
                <a:path w="2331084" h="2921000">
                  <a:moveTo>
                    <a:pt x="2330894" y="819988"/>
                  </a:moveTo>
                  <a:lnTo>
                    <a:pt x="2320188" y="810564"/>
                  </a:lnTo>
                  <a:lnTo>
                    <a:pt x="2274341" y="770229"/>
                  </a:lnTo>
                  <a:lnTo>
                    <a:pt x="2274341" y="867105"/>
                  </a:lnTo>
                  <a:lnTo>
                    <a:pt x="2274341" y="1310055"/>
                  </a:lnTo>
                  <a:lnTo>
                    <a:pt x="1803057" y="1310055"/>
                  </a:lnTo>
                  <a:lnTo>
                    <a:pt x="1803057" y="669188"/>
                  </a:lnTo>
                  <a:lnTo>
                    <a:pt x="2038692" y="669188"/>
                  </a:lnTo>
                  <a:lnTo>
                    <a:pt x="2038692" y="867105"/>
                  </a:lnTo>
                  <a:lnTo>
                    <a:pt x="2274341" y="867105"/>
                  </a:lnTo>
                  <a:lnTo>
                    <a:pt x="2274341" y="770229"/>
                  </a:lnTo>
                  <a:lnTo>
                    <a:pt x="2213076" y="716330"/>
                  </a:lnTo>
                  <a:lnTo>
                    <a:pt x="2213076" y="810564"/>
                  </a:lnTo>
                  <a:lnTo>
                    <a:pt x="2095246" y="810564"/>
                  </a:lnTo>
                  <a:lnTo>
                    <a:pt x="2095246" y="692759"/>
                  </a:lnTo>
                  <a:lnTo>
                    <a:pt x="2213076" y="810564"/>
                  </a:lnTo>
                  <a:lnTo>
                    <a:pt x="2213076" y="716330"/>
                  </a:lnTo>
                  <a:lnTo>
                    <a:pt x="2186292" y="692759"/>
                  </a:lnTo>
                  <a:lnTo>
                    <a:pt x="2159520" y="669188"/>
                  </a:lnTo>
                  <a:lnTo>
                    <a:pt x="2095246" y="612648"/>
                  </a:lnTo>
                  <a:lnTo>
                    <a:pt x="1746504" y="612648"/>
                  </a:lnTo>
                  <a:lnTo>
                    <a:pt x="1746504" y="1366608"/>
                  </a:lnTo>
                  <a:lnTo>
                    <a:pt x="2330894" y="1366608"/>
                  </a:lnTo>
                  <a:lnTo>
                    <a:pt x="2330894" y="1310055"/>
                  </a:lnTo>
                  <a:lnTo>
                    <a:pt x="2330894" y="8199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02411" y="2853114"/>
              <a:ext cx="1408430" cy="1408430"/>
            </a:xfrm>
            <a:custGeom>
              <a:avLst/>
              <a:gdLst/>
              <a:ahLst/>
              <a:cxnLst/>
              <a:rect l="l" t="t" r="r" b="b"/>
              <a:pathLst>
                <a:path w="1408429" h="1408429">
                  <a:moveTo>
                    <a:pt x="1239034" y="0"/>
                  </a:moveTo>
                  <a:lnTo>
                    <a:pt x="704028" y="534920"/>
                  </a:lnTo>
                  <a:lnTo>
                    <a:pt x="169054" y="0"/>
                  </a:lnTo>
                  <a:lnTo>
                    <a:pt x="0" y="169026"/>
                  </a:lnTo>
                  <a:lnTo>
                    <a:pt x="535007" y="703947"/>
                  </a:lnTo>
                  <a:lnTo>
                    <a:pt x="0" y="1238876"/>
                  </a:lnTo>
                  <a:lnTo>
                    <a:pt x="169054" y="1407902"/>
                  </a:lnTo>
                  <a:lnTo>
                    <a:pt x="704028" y="872982"/>
                  </a:lnTo>
                  <a:lnTo>
                    <a:pt x="1239035" y="1407902"/>
                  </a:lnTo>
                  <a:lnTo>
                    <a:pt x="1408089" y="1238876"/>
                  </a:lnTo>
                  <a:lnTo>
                    <a:pt x="873082" y="703947"/>
                  </a:lnTo>
                  <a:lnTo>
                    <a:pt x="1408089" y="169026"/>
                  </a:lnTo>
                  <a:lnTo>
                    <a:pt x="123903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23126" y="1067117"/>
              <a:ext cx="150799" cy="15079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491163" y="1236757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89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0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6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3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69" y="62201"/>
                  </a:lnTo>
                  <a:lnTo>
                    <a:pt x="311982" y="24739"/>
                  </a:lnTo>
                  <a:lnTo>
                    <a:pt x="269566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48254" y="1067117"/>
              <a:ext cx="150799" cy="15079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0516291" y="1236757"/>
              <a:ext cx="415290" cy="678815"/>
            </a:xfrm>
            <a:custGeom>
              <a:avLst/>
              <a:gdLst/>
              <a:ahLst/>
              <a:cxnLst/>
              <a:rect l="l" t="t" r="r" b="b"/>
              <a:pathLst>
                <a:path w="415290" h="678814">
                  <a:moveTo>
                    <a:pt x="207354" y="0"/>
                  </a:moveTo>
                  <a:lnTo>
                    <a:pt x="160696" y="5566"/>
                  </a:lnTo>
                  <a:lnTo>
                    <a:pt x="123237" y="16433"/>
                  </a:lnTo>
                  <a:lnTo>
                    <a:pt x="83654" y="37520"/>
                  </a:lnTo>
                  <a:lnTo>
                    <a:pt x="1885" y="295926"/>
                  </a:lnTo>
                  <a:lnTo>
                    <a:pt x="1885" y="297811"/>
                  </a:lnTo>
                  <a:lnTo>
                    <a:pt x="0" y="301581"/>
                  </a:lnTo>
                  <a:lnTo>
                    <a:pt x="23064" y="340077"/>
                  </a:lnTo>
                  <a:lnTo>
                    <a:pt x="37703" y="343052"/>
                  </a:lnTo>
                  <a:lnTo>
                    <a:pt x="49928" y="340755"/>
                  </a:lnTo>
                  <a:lnTo>
                    <a:pt x="60561" y="334570"/>
                  </a:lnTo>
                  <a:lnTo>
                    <a:pt x="68721" y="325556"/>
                  </a:lnTo>
                  <a:lnTo>
                    <a:pt x="73522" y="314775"/>
                  </a:lnTo>
                  <a:lnTo>
                    <a:pt x="113111" y="150790"/>
                  </a:lnTo>
                  <a:lnTo>
                    <a:pt x="113111" y="678560"/>
                  </a:lnTo>
                  <a:lnTo>
                    <a:pt x="188503" y="678560"/>
                  </a:lnTo>
                  <a:lnTo>
                    <a:pt x="188503" y="339282"/>
                  </a:lnTo>
                  <a:lnTo>
                    <a:pt x="226206" y="339282"/>
                  </a:lnTo>
                  <a:lnTo>
                    <a:pt x="226207" y="678560"/>
                  </a:lnTo>
                  <a:lnTo>
                    <a:pt x="301614" y="678560"/>
                  </a:lnTo>
                  <a:lnTo>
                    <a:pt x="301614" y="148905"/>
                  </a:lnTo>
                  <a:lnTo>
                    <a:pt x="341203" y="312890"/>
                  </a:lnTo>
                  <a:lnTo>
                    <a:pt x="346004" y="323672"/>
                  </a:lnTo>
                  <a:lnTo>
                    <a:pt x="354164" y="332685"/>
                  </a:lnTo>
                  <a:lnTo>
                    <a:pt x="364797" y="338870"/>
                  </a:lnTo>
                  <a:lnTo>
                    <a:pt x="377021" y="341167"/>
                  </a:lnTo>
                  <a:lnTo>
                    <a:pt x="391661" y="338193"/>
                  </a:lnTo>
                  <a:lnTo>
                    <a:pt x="403650" y="330093"/>
                  </a:lnTo>
                  <a:lnTo>
                    <a:pt x="411750" y="318105"/>
                  </a:lnTo>
                  <a:lnTo>
                    <a:pt x="414725" y="303466"/>
                  </a:lnTo>
                  <a:lnTo>
                    <a:pt x="414725" y="299696"/>
                  </a:lnTo>
                  <a:lnTo>
                    <a:pt x="412840" y="295926"/>
                  </a:lnTo>
                  <a:lnTo>
                    <a:pt x="412840" y="294041"/>
                  </a:lnTo>
                  <a:lnTo>
                    <a:pt x="358169" y="62201"/>
                  </a:lnTo>
                  <a:lnTo>
                    <a:pt x="311982" y="24739"/>
                  </a:lnTo>
                  <a:lnTo>
                    <a:pt x="269565" y="7539"/>
                  </a:lnTo>
                  <a:lnTo>
                    <a:pt x="222907" y="647"/>
                  </a:lnTo>
                  <a:lnTo>
                    <a:pt x="20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461642" y="2123643"/>
            <a:ext cx="471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Alice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527918" y="2235834"/>
            <a:ext cx="39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166" y="118363"/>
            <a:ext cx="541088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0" dirty="0">
                <a:solidFill>
                  <a:srgbClr val="0D0D0D"/>
                </a:solidFill>
                <a:latin typeface="Calibri"/>
                <a:cs typeface="Calibri"/>
              </a:rPr>
              <a:t>WHY DO WE NEED A VCS?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788" y="6573011"/>
            <a:ext cx="128016" cy="161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60677" y="1233931"/>
            <a:ext cx="269811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10" dirty="0">
                <a:latin typeface="Calibri"/>
                <a:cs typeface="Calibri"/>
              </a:rPr>
              <a:t>VCSs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Track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File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Changes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0677" y="4591304"/>
            <a:ext cx="427037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Code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organized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within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5" dirty="0">
                <a:solidFill>
                  <a:srgbClr val="5B9BD4"/>
                </a:solidFill>
                <a:latin typeface="Calibri"/>
                <a:cs typeface="Calibri"/>
              </a:rPr>
              <a:t>repository</a:t>
            </a:r>
            <a:r>
              <a:rPr sz="2200" spc="-1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7140" y="1202193"/>
            <a:ext cx="4485005" cy="40989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200" spc="-10" dirty="0">
                <a:latin typeface="Calibri"/>
                <a:cs typeface="Calibri"/>
              </a:rPr>
              <a:t>VCSs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Tell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Us:</a:t>
            </a:r>
            <a:endParaRPr sz="2200">
              <a:latin typeface="Calibri"/>
              <a:cs typeface="Calibri"/>
            </a:endParaRPr>
          </a:p>
          <a:p>
            <a:pPr marL="48895">
              <a:lnSpc>
                <a:spcPct val="100000"/>
              </a:lnSpc>
              <a:spcBef>
                <a:spcPts val="210"/>
              </a:spcBef>
            </a:pPr>
            <a:r>
              <a:rPr sz="1800" spc="-994" dirty="0">
                <a:solidFill>
                  <a:srgbClr val="5B9BD4"/>
                </a:solidFill>
                <a:latin typeface="Segoe UI Symbol"/>
                <a:cs typeface="Segoe UI Symbol"/>
              </a:rPr>
              <a:t>🢝</a:t>
            </a:r>
            <a:r>
              <a:rPr sz="1800" spc="65" dirty="0">
                <a:solidFill>
                  <a:srgbClr val="5B9BD4"/>
                </a:solidFill>
                <a:latin typeface="Segoe UI Symbol"/>
                <a:cs typeface="Segoe UI Symbol"/>
              </a:rPr>
              <a:t> </a:t>
            </a:r>
            <a:r>
              <a:rPr sz="1800" dirty="0">
                <a:solidFill>
                  <a:srgbClr val="5B9BD4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5B9BD4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5B9BD4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31775">
              <a:lnSpc>
                <a:spcPct val="100000"/>
              </a:lnSpc>
              <a:spcBef>
                <a:spcPts val="450"/>
              </a:spcBef>
            </a:pPr>
            <a:r>
              <a:rPr sz="1400" spc="-225" dirty="0">
                <a:solidFill>
                  <a:srgbClr val="5B9BD4"/>
                </a:solidFill>
                <a:latin typeface="Segoe UI Symbol"/>
                <a:cs typeface="Segoe UI Symbol"/>
              </a:rPr>
              <a:t>🢝</a:t>
            </a:r>
            <a:r>
              <a:rPr sz="1400" spc="-30" dirty="0">
                <a:solidFill>
                  <a:srgbClr val="5B9BD4"/>
                </a:solidFill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Calibri"/>
                <a:cs typeface="Calibri"/>
              </a:rPr>
              <a:t>So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you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know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whom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blame</a:t>
            </a:r>
            <a:endParaRPr sz="1400">
              <a:latin typeface="Calibri"/>
              <a:cs typeface="Calibri"/>
            </a:endParaRPr>
          </a:p>
          <a:p>
            <a:pPr marL="48895">
              <a:lnSpc>
                <a:spcPct val="100000"/>
              </a:lnSpc>
              <a:spcBef>
                <a:spcPts val="365"/>
              </a:spcBef>
            </a:pPr>
            <a:r>
              <a:rPr sz="1800" spc="-994" dirty="0">
                <a:solidFill>
                  <a:srgbClr val="5B9BD4"/>
                </a:solidFill>
                <a:latin typeface="Segoe UI Symbol"/>
                <a:cs typeface="Segoe UI Symbol"/>
              </a:rPr>
              <a:t>🢝</a:t>
            </a:r>
            <a:r>
              <a:rPr sz="1800" spc="65" dirty="0">
                <a:solidFill>
                  <a:srgbClr val="5B9BD4"/>
                </a:solidFill>
                <a:latin typeface="Segoe UI Symbol"/>
                <a:cs typeface="Segoe UI Symbol"/>
              </a:rPr>
              <a:t> </a:t>
            </a:r>
            <a:r>
              <a:rPr sz="1800" spc="5" dirty="0">
                <a:solidFill>
                  <a:srgbClr val="5B9BD4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5B9BD4"/>
                </a:solidFill>
                <a:latin typeface="Calibri"/>
                <a:cs typeface="Calibri"/>
              </a:rPr>
              <a:t>h</a:t>
            </a:r>
            <a:r>
              <a:rPr sz="1800" spc="-25" dirty="0">
                <a:solidFill>
                  <a:srgbClr val="5B9BD4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5B9BD4"/>
                </a:solidFill>
                <a:latin typeface="Calibri"/>
                <a:cs typeface="Calibri"/>
              </a:rPr>
              <a:t>t</a:t>
            </a:r>
            <a:r>
              <a:rPr sz="1800" spc="2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dded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dirty="0">
                <a:latin typeface="Calibri"/>
                <a:cs typeface="Calibri"/>
              </a:rPr>
              <a:t>, m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5" dirty="0">
                <a:latin typeface="Calibri"/>
                <a:cs typeface="Calibri"/>
              </a:rPr>
              <a:t>)</a:t>
            </a: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31775">
              <a:lnSpc>
                <a:spcPct val="100000"/>
              </a:lnSpc>
              <a:spcBef>
                <a:spcPts val="455"/>
              </a:spcBef>
            </a:pPr>
            <a:r>
              <a:rPr sz="1400" spc="-225" dirty="0">
                <a:solidFill>
                  <a:srgbClr val="5B9BD4"/>
                </a:solidFill>
                <a:latin typeface="Segoe UI Symbol"/>
                <a:cs typeface="Segoe UI Symbol"/>
              </a:rPr>
              <a:t>🢝</a:t>
            </a:r>
            <a:r>
              <a:rPr sz="1400" spc="-40" dirty="0">
                <a:solidFill>
                  <a:srgbClr val="5B9BD4"/>
                </a:solidFill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Calibri"/>
                <a:cs typeface="Calibri"/>
              </a:rPr>
              <a:t>Changes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within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 file</a:t>
            </a:r>
            <a:endParaRPr sz="1400">
              <a:latin typeface="Calibri"/>
              <a:cs typeface="Calibri"/>
            </a:endParaRPr>
          </a:p>
          <a:p>
            <a:pPr marL="231775">
              <a:lnSpc>
                <a:spcPct val="100000"/>
              </a:lnSpc>
              <a:spcBef>
                <a:spcPts val="430"/>
              </a:spcBef>
            </a:pPr>
            <a:r>
              <a:rPr sz="1400" spc="-225" dirty="0">
                <a:solidFill>
                  <a:srgbClr val="5B9BD4"/>
                </a:solidFill>
                <a:latin typeface="Segoe UI Symbol"/>
                <a:cs typeface="Segoe UI Symbol"/>
              </a:rPr>
              <a:t>🢝</a:t>
            </a:r>
            <a:r>
              <a:rPr sz="1400" dirty="0">
                <a:solidFill>
                  <a:srgbClr val="5B9BD4"/>
                </a:solidFill>
                <a:latin typeface="Segoe UI Symbol"/>
                <a:cs typeface="Segoe UI Symbol"/>
              </a:rPr>
              <a:t> </a:t>
            </a:r>
            <a:r>
              <a:rPr sz="1400" spc="-15" dirty="0">
                <a:latin typeface="Calibri"/>
                <a:cs typeface="Calibri"/>
              </a:rPr>
              <a:t>Addition,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removal,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moving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files/directories</a:t>
            </a:r>
            <a:endParaRPr sz="1400">
              <a:latin typeface="Calibri"/>
              <a:cs typeface="Calibri"/>
            </a:endParaRPr>
          </a:p>
          <a:p>
            <a:pPr marL="48895">
              <a:lnSpc>
                <a:spcPct val="100000"/>
              </a:lnSpc>
              <a:spcBef>
                <a:spcPts val="370"/>
              </a:spcBef>
            </a:pPr>
            <a:r>
              <a:rPr sz="1800" spc="-994" dirty="0">
                <a:solidFill>
                  <a:srgbClr val="5B9BD4"/>
                </a:solidFill>
                <a:latin typeface="Segoe UI Symbol"/>
                <a:cs typeface="Segoe UI Symbol"/>
              </a:rPr>
              <a:t>🢝</a:t>
            </a:r>
            <a:r>
              <a:rPr sz="1800" spc="65" dirty="0">
                <a:solidFill>
                  <a:srgbClr val="5B9BD4"/>
                </a:solidFill>
                <a:latin typeface="Segoe UI Symbol"/>
                <a:cs typeface="Segoe UI Symbol"/>
              </a:rPr>
              <a:t> </a:t>
            </a:r>
            <a:r>
              <a:rPr sz="1800" dirty="0">
                <a:solidFill>
                  <a:srgbClr val="5B9BD4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5B9BD4"/>
                </a:solidFill>
                <a:latin typeface="Calibri"/>
                <a:cs typeface="Calibri"/>
              </a:rPr>
              <a:t>he</a:t>
            </a:r>
            <a:r>
              <a:rPr sz="1800" spc="-30" dirty="0">
                <a:solidFill>
                  <a:srgbClr val="5B9BD4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5B9BD4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-15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lie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31775">
              <a:lnSpc>
                <a:spcPct val="100000"/>
              </a:lnSpc>
              <a:spcBef>
                <a:spcPts val="450"/>
              </a:spcBef>
            </a:pPr>
            <a:r>
              <a:rPr sz="1400" spc="-225" dirty="0">
                <a:solidFill>
                  <a:srgbClr val="5B9BD4"/>
                </a:solidFill>
                <a:latin typeface="Segoe UI Symbol"/>
                <a:cs typeface="Segoe UI Symbol"/>
              </a:rPr>
              <a:t>🢝</a:t>
            </a:r>
            <a:r>
              <a:rPr sz="1400" spc="-20" dirty="0">
                <a:solidFill>
                  <a:srgbClr val="5B9BD4"/>
                </a:solidFill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Calibri"/>
                <a:cs typeface="Calibri"/>
              </a:rPr>
              <a:t>Not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just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which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file,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but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which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version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branch</a:t>
            </a:r>
            <a:endParaRPr sz="1400">
              <a:latin typeface="Calibri"/>
              <a:cs typeface="Calibri"/>
            </a:endParaRPr>
          </a:p>
          <a:p>
            <a:pPr marL="48895">
              <a:lnSpc>
                <a:spcPct val="100000"/>
              </a:lnSpc>
              <a:spcBef>
                <a:spcPts val="365"/>
              </a:spcBef>
            </a:pPr>
            <a:r>
              <a:rPr sz="1800" spc="-994" dirty="0">
                <a:solidFill>
                  <a:srgbClr val="5B9BD4"/>
                </a:solidFill>
                <a:latin typeface="Segoe UI Symbol"/>
                <a:cs typeface="Segoe UI Symbol"/>
              </a:rPr>
              <a:t>🢝</a:t>
            </a:r>
            <a:r>
              <a:rPr sz="1800" spc="65" dirty="0">
                <a:solidFill>
                  <a:srgbClr val="5B9BD4"/>
                </a:solidFill>
                <a:latin typeface="Segoe UI Symbol"/>
                <a:cs typeface="Segoe UI Symbol"/>
              </a:rPr>
              <a:t> </a:t>
            </a:r>
            <a:r>
              <a:rPr sz="1800" spc="5" dirty="0">
                <a:solidFill>
                  <a:srgbClr val="5B9BD4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5B9BD4"/>
                </a:solidFill>
                <a:latin typeface="Calibri"/>
                <a:cs typeface="Calibri"/>
              </a:rPr>
              <a:t>he</a:t>
            </a:r>
            <a:r>
              <a:rPr sz="1800" dirty="0">
                <a:solidFill>
                  <a:srgbClr val="5B9BD4"/>
                </a:solidFill>
                <a:latin typeface="Calibri"/>
                <a:cs typeface="Calibri"/>
              </a:rPr>
              <a:t>n</a:t>
            </a:r>
            <a:r>
              <a:rPr sz="1800" spc="3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</a:t>
            </a:r>
            <a:r>
              <a:rPr sz="1800" spc="-10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31775">
              <a:lnSpc>
                <a:spcPct val="100000"/>
              </a:lnSpc>
              <a:spcBef>
                <a:spcPts val="450"/>
              </a:spcBef>
            </a:pPr>
            <a:r>
              <a:rPr sz="1400" spc="-225" dirty="0">
                <a:solidFill>
                  <a:srgbClr val="5B9BD4"/>
                </a:solidFill>
                <a:latin typeface="Segoe UI Symbol"/>
                <a:cs typeface="Segoe UI Symbol"/>
              </a:rPr>
              <a:t>🢝</a:t>
            </a:r>
            <a:r>
              <a:rPr sz="1400" spc="-75" dirty="0">
                <a:solidFill>
                  <a:srgbClr val="5B9BD4"/>
                </a:solidFill>
                <a:latin typeface="Segoe UI Symbol"/>
                <a:cs typeface="Segoe UI Symbol"/>
              </a:rPr>
              <a:t> </a:t>
            </a:r>
            <a:r>
              <a:rPr sz="1400" spc="-15" dirty="0">
                <a:latin typeface="Calibri"/>
                <a:cs typeface="Calibri"/>
              </a:rPr>
              <a:t>Timestamp</a:t>
            </a:r>
            <a:endParaRPr sz="1400">
              <a:latin typeface="Calibri"/>
              <a:cs typeface="Calibri"/>
            </a:endParaRPr>
          </a:p>
          <a:p>
            <a:pPr marL="48895">
              <a:lnSpc>
                <a:spcPct val="100000"/>
              </a:lnSpc>
              <a:spcBef>
                <a:spcPts val="370"/>
              </a:spcBef>
            </a:pPr>
            <a:r>
              <a:rPr sz="1800" spc="-994" dirty="0">
                <a:solidFill>
                  <a:srgbClr val="5B9BD4"/>
                </a:solidFill>
                <a:latin typeface="Segoe UI Symbol"/>
                <a:cs typeface="Segoe UI Symbol"/>
              </a:rPr>
              <a:t>🢝</a:t>
            </a:r>
            <a:r>
              <a:rPr sz="1800" spc="65" dirty="0">
                <a:solidFill>
                  <a:srgbClr val="5B9BD4"/>
                </a:solidFill>
                <a:latin typeface="Segoe UI Symbol"/>
                <a:cs typeface="Segoe UI Symbol"/>
              </a:rPr>
              <a:t> </a:t>
            </a:r>
            <a:r>
              <a:rPr sz="1800" spc="5" dirty="0">
                <a:solidFill>
                  <a:srgbClr val="5B9BD4"/>
                </a:solidFill>
                <a:latin typeface="Calibri"/>
                <a:cs typeface="Calibri"/>
              </a:rPr>
              <a:t>W</a:t>
            </a:r>
            <a:r>
              <a:rPr sz="1800" spc="-35" dirty="0">
                <a:solidFill>
                  <a:srgbClr val="5B9BD4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5B9BD4"/>
                </a:solidFill>
                <a:latin typeface="Calibri"/>
                <a:cs typeface="Calibri"/>
              </a:rPr>
              <a:t>y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</a:t>
            </a:r>
            <a:r>
              <a:rPr sz="1800" spc="-10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31775">
              <a:lnSpc>
                <a:spcPct val="100000"/>
              </a:lnSpc>
              <a:spcBef>
                <a:spcPts val="450"/>
              </a:spcBef>
            </a:pPr>
            <a:r>
              <a:rPr sz="1400" spc="-225" dirty="0">
                <a:solidFill>
                  <a:srgbClr val="5B9BD4"/>
                </a:solidFill>
                <a:latin typeface="Segoe UI Symbol"/>
                <a:cs typeface="Segoe UI Symbol"/>
              </a:rPr>
              <a:t>🢝</a:t>
            </a:r>
            <a:r>
              <a:rPr sz="1400" spc="-50" dirty="0">
                <a:solidFill>
                  <a:srgbClr val="5B9BD4"/>
                </a:solidFill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Calibri"/>
                <a:cs typeface="Calibri"/>
              </a:rPr>
              <a:t>Commit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messages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200" spc="-20" dirty="0">
                <a:latin typeface="Calibri"/>
                <a:cs typeface="Calibri"/>
              </a:rPr>
              <a:t>Basically,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Five</a:t>
            </a:r>
            <a:r>
              <a:rPr sz="22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200" u="sng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W’s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85361" y="2127250"/>
            <a:ext cx="1219835" cy="1612900"/>
            <a:chOff x="3785361" y="2127250"/>
            <a:chExt cx="1219835" cy="1612900"/>
          </a:xfrm>
        </p:grpSpPr>
        <p:sp>
          <p:nvSpPr>
            <p:cNvPr id="8" name="object 8"/>
            <p:cNvSpPr/>
            <p:nvPr/>
          </p:nvSpPr>
          <p:spPr>
            <a:xfrm>
              <a:off x="3791711" y="2133600"/>
              <a:ext cx="1207135" cy="1600200"/>
            </a:xfrm>
            <a:custGeom>
              <a:avLst/>
              <a:gdLst/>
              <a:ahLst/>
              <a:cxnLst/>
              <a:rect l="l" t="t" r="r" b="b"/>
              <a:pathLst>
                <a:path w="1207135" h="1600200">
                  <a:moveTo>
                    <a:pt x="0" y="1600200"/>
                  </a:moveTo>
                  <a:lnTo>
                    <a:pt x="1207008" y="1600200"/>
                  </a:lnTo>
                  <a:lnTo>
                    <a:pt x="1207008" y="0"/>
                  </a:lnTo>
                  <a:lnTo>
                    <a:pt x="0" y="0"/>
                  </a:lnTo>
                  <a:lnTo>
                    <a:pt x="0" y="160020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44111" y="2398775"/>
              <a:ext cx="640080" cy="152400"/>
            </a:xfrm>
            <a:custGeom>
              <a:avLst/>
              <a:gdLst/>
              <a:ahLst/>
              <a:cxnLst/>
              <a:rect l="l" t="t" r="r" b="b"/>
              <a:pathLst>
                <a:path w="640079" h="152400">
                  <a:moveTo>
                    <a:pt x="0" y="0"/>
                  </a:moveTo>
                  <a:lnTo>
                    <a:pt x="639826" y="0"/>
                  </a:lnTo>
                </a:path>
                <a:path w="640079" h="152400">
                  <a:moveTo>
                    <a:pt x="0" y="152400"/>
                  </a:moveTo>
                  <a:lnTo>
                    <a:pt x="515874" y="15240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44111" y="2706623"/>
              <a:ext cx="870585" cy="0"/>
            </a:xfrm>
            <a:custGeom>
              <a:avLst/>
              <a:gdLst/>
              <a:ahLst/>
              <a:cxnLst/>
              <a:rect l="l" t="t" r="r" b="b"/>
              <a:pathLst>
                <a:path w="870585">
                  <a:moveTo>
                    <a:pt x="0" y="0"/>
                  </a:moveTo>
                  <a:lnTo>
                    <a:pt x="870330" y="0"/>
                  </a:lnTo>
                </a:path>
              </a:pathLst>
            </a:custGeom>
            <a:ln w="412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44111" y="2859023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5874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45635" y="3012947"/>
              <a:ext cx="870585" cy="0"/>
            </a:xfrm>
            <a:custGeom>
              <a:avLst/>
              <a:gdLst/>
              <a:ahLst/>
              <a:cxnLst/>
              <a:rect l="l" t="t" r="r" b="b"/>
              <a:pathLst>
                <a:path w="870585">
                  <a:moveTo>
                    <a:pt x="0" y="0"/>
                  </a:moveTo>
                  <a:lnTo>
                    <a:pt x="870330" y="0"/>
                  </a:lnTo>
                </a:path>
              </a:pathLst>
            </a:custGeom>
            <a:ln w="3492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44111" y="3172967"/>
              <a:ext cx="732790" cy="0"/>
            </a:xfrm>
            <a:custGeom>
              <a:avLst/>
              <a:gdLst/>
              <a:ahLst/>
              <a:cxnLst/>
              <a:rect l="l" t="t" r="r" b="b"/>
              <a:pathLst>
                <a:path w="732789">
                  <a:moveTo>
                    <a:pt x="0" y="0"/>
                  </a:moveTo>
                  <a:lnTo>
                    <a:pt x="732789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2900172" y="2665476"/>
            <a:ext cx="640080" cy="448309"/>
          </a:xfrm>
          <a:custGeom>
            <a:avLst/>
            <a:gdLst/>
            <a:ahLst/>
            <a:cxnLst/>
            <a:rect l="l" t="t" r="r" b="b"/>
            <a:pathLst>
              <a:path w="640079" h="448310">
                <a:moveTo>
                  <a:pt x="0" y="112013"/>
                </a:moveTo>
                <a:lnTo>
                  <a:pt x="426338" y="112013"/>
                </a:lnTo>
                <a:lnTo>
                  <a:pt x="426338" y="0"/>
                </a:lnTo>
                <a:lnTo>
                  <a:pt x="640079" y="224027"/>
                </a:lnTo>
                <a:lnTo>
                  <a:pt x="426338" y="448056"/>
                </a:lnTo>
                <a:lnTo>
                  <a:pt x="426338" y="336041"/>
                </a:lnTo>
                <a:lnTo>
                  <a:pt x="0" y="336041"/>
                </a:lnTo>
                <a:lnTo>
                  <a:pt x="0" y="112013"/>
                </a:lnTo>
                <a:close/>
              </a:path>
            </a:pathLst>
          </a:custGeom>
          <a:ln w="28575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414017" y="2127250"/>
            <a:ext cx="1223010" cy="1612900"/>
            <a:chOff x="1414017" y="2127250"/>
            <a:chExt cx="1223010" cy="1612900"/>
          </a:xfrm>
        </p:grpSpPr>
        <p:sp>
          <p:nvSpPr>
            <p:cNvPr id="16" name="object 16"/>
            <p:cNvSpPr/>
            <p:nvPr/>
          </p:nvSpPr>
          <p:spPr>
            <a:xfrm>
              <a:off x="1420367" y="2133600"/>
              <a:ext cx="1210310" cy="1600200"/>
            </a:xfrm>
            <a:custGeom>
              <a:avLst/>
              <a:gdLst/>
              <a:ahLst/>
              <a:cxnLst/>
              <a:rect l="l" t="t" r="r" b="b"/>
              <a:pathLst>
                <a:path w="1210310" h="1600200">
                  <a:moveTo>
                    <a:pt x="0" y="1600200"/>
                  </a:moveTo>
                  <a:lnTo>
                    <a:pt x="1210056" y="1600200"/>
                  </a:lnTo>
                  <a:lnTo>
                    <a:pt x="1210056" y="0"/>
                  </a:lnTo>
                  <a:lnTo>
                    <a:pt x="0" y="0"/>
                  </a:lnTo>
                  <a:lnTo>
                    <a:pt x="0" y="160020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72767" y="2398775"/>
              <a:ext cx="732790" cy="460375"/>
            </a:xfrm>
            <a:custGeom>
              <a:avLst/>
              <a:gdLst/>
              <a:ahLst/>
              <a:cxnLst/>
              <a:rect l="l" t="t" r="r" b="b"/>
              <a:pathLst>
                <a:path w="732789" h="460375">
                  <a:moveTo>
                    <a:pt x="0" y="0"/>
                  </a:moveTo>
                  <a:lnTo>
                    <a:pt x="639826" y="0"/>
                  </a:lnTo>
                </a:path>
                <a:path w="732789" h="460375">
                  <a:moveTo>
                    <a:pt x="0" y="152400"/>
                  </a:moveTo>
                  <a:lnTo>
                    <a:pt x="515874" y="152400"/>
                  </a:lnTo>
                </a:path>
                <a:path w="732789" h="460375">
                  <a:moveTo>
                    <a:pt x="0" y="307848"/>
                  </a:moveTo>
                  <a:lnTo>
                    <a:pt x="515874" y="307848"/>
                  </a:lnTo>
                </a:path>
                <a:path w="732789" h="460375">
                  <a:moveTo>
                    <a:pt x="0" y="460248"/>
                  </a:moveTo>
                  <a:lnTo>
                    <a:pt x="732789" y="460248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464935"/>
          </a:xfrm>
          <a:custGeom>
            <a:avLst/>
            <a:gdLst/>
            <a:ahLst/>
            <a:cxnLst/>
            <a:rect l="l" t="t" r="r" b="b"/>
            <a:pathLst>
              <a:path w="12192000" h="6464935">
                <a:moveTo>
                  <a:pt x="0" y="6464808"/>
                </a:moveTo>
                <a:lnTo>
                  <a:pt x="12192000" y="6464808"/>
                </a:lnTo>
                <a:lnTo>
                  <a:pt x="12192000" y="0"/>
                </a:lnTo>
                <a:lnTo>
                  <a:pt x="0" y="0"/>
                </a:lnTo>
                <a:lnTo>
                  <a:pt x="0" y="6464808"/>
                </a:lnTo>
                <a:close/>
              </a:path>
            </a:pathLst>
          </a:custGeom>
          <a:solidFill>
            <a:srgbClr val="3E41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7668" y="2201366"/>
            <a:ext cx="2530475" cy="16389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-3810" algn="ctr">
              <a:lnSpc>
                <a:spcPct val="97000"/>
              </a:lnSpc>
              <a:spcBef>
                <a:spcPts val="229"/>
              </a:spcBef>
            </a:pPr>
            <a:r>
              <a:rPr sz="3600" b="0" spc="60" dirty="0">
                <a:latin typeface="Calibri Light"/>
                <a:cs typeface="Calibri Light"/>
              </a:rPr>
              <a:t>EXAMPLE </a:t>
            </a:r>
            <a:r>
              <a:rPr sz="3600" b="0" spc="45" dirty="0">
                <a:latin typeface="Calibri Light"/>
                <a:cs typeface="Calibri Light"/>
              </a:rPr>
              <a:t>OF </a:t>
            </a:r>
            <a:r>
              <a:rPr sz="3600" b="0" spc="-800" dirty="0">
                <a:latin typeface="Calibri Light"/>
                <a:cs typeface="Calibri Light"/>
              </a:rPr>
              <a:t> </a:t>
            </a:r>
            <a:r>
              <a:rPr sz="3600" b="0" spc="45" dirty="0">
                <a:latin typeface="Calibri Light"/>
                <a:cs typeface="Calibri Light"/>
              </a:rPr>
              <a:t>WINDOWS </a:t>
            </a:r>
            <a:r>
              <a:rPr sz="3600" b="0" spc="50" dirty="0">
                <a:latin typeface="Calibri Light"/>
                <a:cs typeface="Calibri Light"/>
              </a:rPr>
              <a:t> </a:t>
            </a:r>
            <a:r>
              <a:rPr sz="3600" b="0" spc="70" dirty="0">
                <a:latin typeface="Calibri Light"/>
                <a:cs typeface="Calibri Light"/>
              </a:rPr>
              <a:t>FILE</a:t>
            </a:r>
            <a:r>
              <a:rPr sz="3600" b="0" spc="-20" dirty="0">
                <a:latin typeface="Calibri Light"/>
                <a:cs typeface="Calibri Light"/>
              </a:rPr>
              <a:t> </a:t>
            </a:r>
            <a:r>
              <a:rPr sz="3600" b="0" spc="40" dirty="0">
                <a:latin typeface="Calibri Light"/>
                <a:cs typeface="Calibri Light"/>
              </a:rPr>
              <a:t>HISTORY</a:t>
            </a:r>
            <a:endParaRPr sz="360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9768" y="438912"/>
            <a:ext cx="8258175" cy="5853430"/>
            <a:chOff x="429768" y="438912"/>
            <a:chExt cx="8258175" cy="58534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768" y="438912"/>
              <a:ext cx="8257794" cy="585292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5300" y="486156"/>
              <a:ext cx="8129270" cy="5724525"/>
            </a:xfrm>
            <a:custGeom>
              <a:avLst/>
              <a:gdLst/>
              <a:ahLst/>
              <a:cxnLst/>
              <a:rect l="l" t="t" r="r" b="b"/>
              <a:pathLst>
                <a:path w="8129270" h="5724525">
                  <a:moveTo>
                    <a:pt x="8129016" y="0"/>
                  </a:moveTo>
                  <a:lnTo>
                    <a:pt x="0" y="0"/>
                  </a:lnTo>
                  <a:lnTo>
                    <a:pt x="0" y="5724144"/>
                  </a:lnTo>
                  <a:lnTo>
                    <a:pt x="8129016" y="5724144"/>
                  </a:lnTo>
                  <a:lnTo>
                    <a:pt x="81290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5300" y="486156"/>
              <a:ext cx="8129270" cy="5724525"/>
            </a:xfrm>
            <a:custGeom>
              <a:avLst/>
              <a:gdLst/>
              <a:ahLst/>
              <a:cxnLst/>
              <a:rect l="l" t="t" r="r" b="b"/>
              <a:pathLst>
                <a:path w="8129270" h="5724525">
                  <a:moveTo>
                    <a:pt x="0" y="5724144"/>
                  </a:moveTo>
                  <a:lnTo>
                    <a:pt x="8129016" y="5724144"/>
                  </a:lnTo>
                  <a:lnTo>
                    <a:pt x="8129016" y="0"/>
                  </a:lnTo>
                  <a:lnTo>
                    <a:pt x="0" y="0"/>
                  </a:lnTo>
                  <a:lnTo>
                    <a:pt x="0" y="5724144"/>
                  </a:lnTo>
                  <a:close/>
                </a:path>
              </a:pathLst>
            </a:custGeom>
            <a:ln w="9525">
              <a:solidFill>
                <a:srgbClr val="C7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59" y="941831"/>
              <a:ext cx="7162800" cy="48097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0" y="6464808"/>
            <a:ext cx="12192000" cy="393700"/>
            <a:chOff x="0" y="6464808"/>
            <a:chExt cx="12192000" cy="393700"/>
          </a:xfrm>
        </p:grpSpPr>
        <p:sp>
          <p:nvSpPr>
            <p:cNvPr id="10" name="object 10"/>
            <p:cNvSpPr/>
            <p:nvPr/>
          </p:nvSpPr>
          <p:spPr>
            <a:xfrm>
              <a:off x="0" y="6464808"/>
              <a:ext cx="12192000" cy="393700"/>
            </a:xfrm>
            <a:custGeom>
              <a:avLst/>
              <a:gdLst/>
              <a:ahLst/>
              <a:cxnLst/>
              <a:rect l="l" t="t" r="r" b="b"/>
              <a:pathLst>
                <a:path w="12192000" h="393700">
                  <a:moveTo>
                    <a:pt x="121920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2192000" y="39319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280" y="6571486"/>
              <a:ext cx="579120" cy="21335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21891" y="6569964"/>
              <a:ext cx="2540" cy="189865"/>
            </a:xfrm>
            <a:custGeom>
              <a:avLst/>
              <a:gdLst/>
              <a:ahLst/>
              <a:cxnLst/>
              <a:rect l="l" t="t" r="r" b="b"/>
              <a:pathLst>
                <a:path w="2540" h="189865">
                  <a:moveTo>
                    <a:pt x="2413" y="0"/>
                  </a:moveTo>
                  <a:lnTo>
                    <a:pt x="0" y="189699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6860" y="6578803"/>
              <a:ext cx="868426" cy="1618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8788" y="6573012"/>
              <a:ext cx="128016" cy="1618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</TotalTime>
  <Words>2165</Words>
  <Application>Microsoft Office PowerPoint</Application>
  <PresentationFormat>Widescreen</PresentationFormat>
  <Paragraphs>455</Paragraphs>
  <Slides>54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Lucida Console</vt:lpstr>
      <vt:lpstr>Microsoft Sans Serif</vt:lpstr>
      <vt:lpstr>Segoe UI Symbol</vt:lpstr>
      <vt:lpstr>Times New Roman</vt:lpstr>
      <vt:lpstr>Wingdings</vt:lpstr>
      <vt:lpstr>Office Theme</vt:lpstr>
      <vt:lpstr>Version Control Software</vt:lpstr>
      <vt:lpstr>AGENDA</vt:lpstr>
      <vt:lpstr>PowerPoint Presentation</vt:lpstr>
      <vt:lpstr>WHY DO WE NEED A VCS?</vt:lpstr>
      <vt:lpstr>WHY DO WE NEED A VCS?</vt:lpstr>
      <vt:lpstr>WHY DO WE NEED A VCS?</vt:lpstr>
      <vt:lpstr>WHY DO WE NEED A VCS?</vt:lpstr>
      <vt:lpstr>WHY DO WE NEED A VCS?</vt:lpstr>
      <vt:lpstr>EXAMPLE OF  WINDOWS  FILE HISTORY</vt:lpstr>
      <vt:lpstr>BRIEF HISTORY OF VERSION CONTROL SOFTWARE</vt:lpstr>
      <vt:lpstr>TYPES OF VCS</vt:lpstr>
      <vt:lpstr>LOCAL VCS</vt:lpstr>
      <vt:lpstr>CENTRALIZED VCS</vt:lpstr>
      <vt:lpstr>DISTRIBUTED VCS (GIT)</vt:lpstr>
      <vt:lpstr>CENTRALIZED VC VS. DISTRIBUTED VC</vt:lpstr>
      <vt:lpstr>PowerPoint Presentation</vt:lpstr>
      <vt:lpstr>WHAT IS GIT?</vt:lpstr>
      <vt:lpstr>GIT</vt:lpstr>
      <vt:lpstr>INSTALLING/LEARNING GIT</vt:lpstr>
      <vt:lpstr>DEMO</vt:lpstr>
      <vt:lpstr>COLLABORATE</vt:lpstr>
      <vt:lpstr>COLLABORATE</vt:lpstr>
      <vt:lpstr>COLLABORATE</vt:lpstr>
      <vt:lpstr>COLLABORATE</vt:lpstr>
      <vt:lpstr>COLLABORATE</vt:lpstr>
      <vt:lpstr>COLLABORATE</vt:lpstr>
      <vt:lpstr>COLLABORATE</vt:lpstr>
      <vt:lpstr>COLLABORATE</vt:lpstr>
      <vt:lpstr>GIT COMMANDS</vt:lpstr>
      <vt:lpstr>CREATE YOUR FIRST REPOSITORY</vt:lpstr>
      <vt:lpstr>COMMIT</vt:lpstr>
      <vt:lpstr>CREATE YOUR FIRST COMMIT</vt:lpstr>
      <vt:lpstr>VIEW THE REPOSITORY</vt:lpstr>
      <vt:lpstr>PowerPoint Presentation</vt:lpstr>
      <vt:lpstr>WHAT HAPPENED?</vt:lpstr>
      <vt:lpstr>CREATE YOUR SECOND REPOSITORY</vt:lpstr>
      <vt:lpstr>FILE STATUS</vt:lpstr>
      <vt:lpstr>Interaction w/ remote repo</vt:lpstr>
      <vt:lpstr>PowerPoint Presentation</vt:lpstr>
      <vt:lpstr>VIEWING/UNDOING CHANGES</vt:lpstr>
      <vt:lpstr>MERGE CONFLICTS</vt:lpstr>
      <vt:lpstr>BRANCHING AND MERGING</vt:lpstr>
      <vt:lpstr>BRANCHES AND COMMITS</vt:lpstr>
      <vt:lpstr>BRANCHES, COMMITS, AND TAGS, OH MY!</vt:lpstr>
      <vt:lpstr>BEST PRACTICES</vt:lpstr>
      <vt:lpstr>BEST PRACTICES</vt:lpstr>
      <vt:lpstr>B E ST PRACTICES</vt:lpstr>
      <vt:lpstr>Git Merge</vt:lpstr>
      <vt:lpstr>Fast Forward Merge Vs 3-way Merge</vt:lpstr>
      <vt:lpstr>Git Rebasing</vt:lpstr>
      <vt:lpstr>Git Rebasing</vt:lpstr>
      <vt:lpstr>GIT ECLIPSE INTEGRATION</vt:lpstr>
      <vt:lpstr>GIT ECLIPSE INTEGRATION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Rajasekhar Tadepalli</dc:creator>
  <cp:lastModifiedBy>Vishnu Kolluri</cp:lastModifiedBy>
  <cp:revision>12</cp:revision>
  <dcterms:created xsi:type="dcterms:W3CDTF">2021-10-19T08:42:03Z</dcterms:created>
  <dcterms:modified xsi:type="dcterms:W3CDTF">2024-10-09T02:01:42Z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2021-10-19T00:00:00Z</vt:filetime>
  </property>
</Properties>
</file>