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32" r:id="rId2"/>
  </p:sldMasterIdLst>
  <p:sldIdLst>
    <p:sldId id="256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8F71-2B27-EE5D-187E-2A9D15E7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B44D9-440A-7DB3-5B83-1AB5B067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0496-310D-8DF0-0DEE-C2511178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F47A-0895-087B-E221-FF669DE6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CA5A-A814-01D3-E51E-F059D9D0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1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7656-5C2C-D578-55C2-A0D8E6C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F566-D04D-A6E4-D192-E1C6ADADA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C9B5-6E49-36A4-318E-70AF0B5A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BC89-812B-57DF-9C20-5213AD4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7017-7990-DE61-68AC-AE341BDE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A73D2-AF0A-D6CB-9C22-EB2B9D7F6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05E71-3751-8547-C5F6-B044D5F1F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FD5B-78C5-B37C-AFB9-865361C3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855B-4F38-9EB1-ECCA-AF06C7C4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4AA4-CD3E-1988-A061-D4D42472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4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CA13-65F7-46C4-A503-20BF6E761E2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DACF-CA63-4EBD-BFB6-2BB6CC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8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B8CA13-65F7-46C4-A503-20BF6E761E2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32DACF-CA63-4EBD-BFB6-2BB6CC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4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E440-036E-26BE-FCFE-5832065F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3D2A-EF7F-0BD9-0022-FB47AA53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80F6-4497-5C01-F70C-ABFC0807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475A-C246-6AEC-BB68-A35C1AE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C625-595A-BA8D-7FFA-AF2A582C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03AA-129E-083D-8AFC-37B345D7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986C-D7B3-3DAD-058B-6D70507D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2C3D7-B2F1-B36B-3D1E-D30B163C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1984-3384-FE5D-8899-EB9359DE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4882-A36C-7A4B-38BA-C87B7911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170-1DC3-1D4C-932C-272EC3C3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B019-6530-FE24-081E-1F51D119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A58E9-BFA1-C5A1-382E-7381B558D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2616-318E-1FA7-9A2A-F7D2C98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591F6-CFBF-FAF1-4C90-A85CCD19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0EE25-9AD7-579D-C384-FFFFC19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7A2C-0C46-9942-E0DE-771B747E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EFA5-1476-CF61-D666-8AE578E1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B8B5-B867-FE13-08A9-9C7CA9CB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8A985-5251-56AF-0E10-8ECADC040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318FB-09EC-B9BC-9578-E3A39AA4F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654B4-3B41-6AF5-D2D7-69E580F7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695AA-DE5B-400D-CE75-66ED6EB8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04FD4-731D-4ABA-9392-3C34B6D7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8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6E20-7E86-70DB-70A0-F2BFC724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C11A1-FBE8-A71C-B4CB-22A1C685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F94-622D-204A-145A-ED010C86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A265-F016-F708-923D-43DF23DA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F97CA-F1A1-DAF9-D3A4-7007CF39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C3A43-3338-FB4E-0557-15E76F5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3E65-048F-2F93-1657-D4AEA5E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E4B9-2191-2972-BCF1-29C5CFE0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151E-9536-47FB-C8C9-479A05ED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09ED-42F4-1848-F188-394A4BCE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DD78-EA3C-A2BA-7663-01029A38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C238-E78E-D33F-EE62-FD0194E4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5739D-4401-5804-3177-23392D34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1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3B6E-9C6D-50F5-BFB1-48A85637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D4B06-40B9-BF80-4ED4-663AB867C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CC265-C1C4-EDCC-433B-168BFC4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8C7C-548E-8CD8-99F7-26EAACC3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0EDC-69AE-61E0-8B62-B30C7F8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A3E2-A907-B687-2D63-B06B2E97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C4665-3C05-A803-0E3A-88B78B7C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7A48-D4F1-AF00-D4EF-2C5092BC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0CFD-30A6-DBE9-F458-5A156D00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4629-2B56-4D6E-9A3C-97F9B902F37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995-1E29-B2E6-1067-83AA890FF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CEF2-9D0A-E625-94C6-EAD82BFF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1317-9214-4E5F-8F60-24B370142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B8CA13-65F7-46C4-A503-20BF6E761E2F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A32DACF-CA63-4EBD-BFB6-2BB6CC736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9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3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3B50-42A4-C5F6-C0F6-22946DA7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2199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CUSTOM ANNOTATIONS</a:t>
            </a:r>
            <a:endParaRPr lang="en-IN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4BC49-3006-4CAF-1350-19B17926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13" y="0"/>
            <a:ext cx="160338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E18020-7141-40C0-98B9-58BE0488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4850F-93AD-CD8A-A10C-E8058CE0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89" y="619431"/>
            <a:ext cx="626314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79B19F5-5A6A-8DF4-C795-2ADB58AF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3793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407B6-0DDB-1837-818C-FE1332C4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046" y="336884"/>
            <a:ext cx="6608963" cy="11073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Graphic 49" descr="Books">
            <a:extLst>
              <a:ext uri="{FF2B5EF4-FFF2-40B4-BE49-F238E27FC236}">
                <a16:creationId xmlns:a16="http://schemas.microsoft.com/office/drawing/2014/main" id="{450AA584-E329-0A5B-251F-7F113296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9DCF4-1C42-F176-90AF-E3D270360EA6}"/>
              </a:ext>
            </a:extLst>
          </p:cNvPr>
          <p:cNvSpPr txBox="1"/>
          <p:nvPr/>
        </p:nvSpPr>
        <p:spPr>
          <a:xfrm>
            <a:off x="5111046" y="1781119"/>
            <a:ext cx="7080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</a:t>
            </a:r>
            <a:r>
              <a:rPr lang="en-IN" sz="2800" dirty="0">
                <a:solidFill>
                  <a:schemeClr val="bg1"/>
                </a:solidFill>
              </a:rPr>
              <a:t>s passive documentation(there is no functionality in this case)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Instead of XML configuration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Reduce the effort of writing code, by providing us with default behaviour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Used as an alternative to marker interfaces to provide additional information about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408E2-65FD-B71B-CB08-217AF23D5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" y="168203"/>
            <a:ext cx="160338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7BA3-4908-4781-DC6A-21D54475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087830"/>
          </a:xfrm>
        </p:spPr>
        <p:txBody>
          <a:bodyPr/>
          <a:lstStyle/>
          <a:p>
            <a:r>
              <a:rPr lang="en-US" sz="6000" dirty="0"/>
              <a:t>Types of annotations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D1B1-19E4-19B6-8F04-C4004C79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551471"/>
            <a:ext cx="9228201" cy="33013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Marker annotation</a:t>
            </a:r>
          </a:p>
          <a:p>
            <a:pPr marL="514350" indent="-514350">
              <a:buAutoNum type="arabicPeriod"/>
            </a:pPr>
            <a:r>
              <a:rPr lang="en-US" dirty="0"/>
              <a:t>Single valued</a:t>
            </a:r>
          </a:p>
          <a:p>
            <a:pPr marL="514350" indent="-514350">
              <a:buAutoNum type="arabicPeriod"/>
            </a:pPr>
            <a:r>
              <a:rPr lang="en-US" dirty="0"/>
              <a:t>Multi valued</a:t>
            </a:r>
          </a:p>
          <a:p>
            <a:pPr marL="514350" indent="-514350">
              <a:buAutoNum type="arabicPeriod"/>
            </a:pPr>
            <a:r>
              <a:rPr lang="en-US" dirty="0"/>
              <a:t>Meta annotation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51C1-21B5-65DE-E01D-4F85FD2F2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984591"/>
          </a:xfrm>
        </p:spPr>
        <p:txBody>
          <a:bodyPr/>
          <a:lstStyle/>
          <a:p>
            <a:r>
              <a:rPr lang="en-US" sz="6000" dirty="0"/>
              <a:t>Marker annotation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6E2C1-521F-1AAB-FC2E-C3C011A9F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241754"/>
            <a:ext cx="10452772" cy="36110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does not have any elements (@Override @Depricated)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Its only purpose is to mark an item.</a:t>
            </a:r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dirty="0"/>
              <a:t>@interface </a:t>
            </a:r>
            <a:r>
              <a:rPr lang="en-IN" dirty="0" err="1"/>
              <a:t>MyAnnotation</a:t>
            </a:r>
            <a:r>
              <a:rPr lang="en-IN" dirty="0"/>
              <a:t>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204F-499A-6523-8AB2-4D2DCD10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512908"/>
            <a:ext cx="10782300" cy="984591"/>
          </a:xfrm>
        </p:spPr>
        <p:txBody>
          <a:bodyPr/>
          <a:lstStyle/>
          <a:p>
            <a:r>
              <a:rPr lang="en-US" sz="6000" dirty="0"/>
              <a:t>Single and multi-valued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58B7E-6074-AA3E-CE2B-B2CCE4D7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976284"/>
            <a:ext cx="10393778" cy="38765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@interface </a:t>
            </a:r>
            <a:r>
              <a:rPr lang="en-US" dirty="0" err="1"/>
              <a:t>MyAnnotation</a:t>
            </a:r>
            <a:r>
              <a:rPr lang="en-US" dirty="0"/>
              <a:t>{</a:t>
            </a:r>
          </a:p>
          <a:p>
            <a:r>
              <a:rPr lang="en-US" dirty="0"/>
              <a:t>	int value();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@interface </a:t>
            </a:r>
            <a:r>
              <a:rPr lang="en-US" dirty="0" err="1"/>
              <a:t>MyAnnotation</a:t>
            </a:r>
            <a:r>
              <a:rPr lang="en-US" dirty="0"/>
              <a:t>{</a:t>
            </a:r>
          </a:p>
          <a:p>
            <a:r>
              <a:rPr lang="en-US" dirty="0"/>
              <a:t>	int value() default 0;</a:t>
            </a:r>
          </a:p>
          <a:p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isEven</a:t>
            </a:r>
            <a:r>
              <a:rPr lang="en-US" dirty="0"/>
              <a:t>() default false;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40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15CB-2A70-CC8E-BD69-A9DC11DD4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117327"/>
          </a:xfrm>
        </p:spPr>
        <p:txBody>
          <a:bodyPr/>
          <a:lstStyle/>
          <a:p>
            <a:r>
              <a:rPr lang="en-US" sz="6000" dirty="0"/>
              <a:t>Steps to create a custom annotation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928E-034D-2D7C-5782-DC553370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521974"/>
            <a:ext cx="10526514" cy="33308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@interface keyword to define an annotation.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elements in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Mention its scope and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customization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8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1DDE2-3725-67AB-5BAE-C0F578E76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770467"/>
            <a:ext cx="9228201" cy="508232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@Target</a:t>
            </a:r>
            <a:r>
              <a:rPr lang="en-US" dirty="0"/>
              <a:t>: Describes the targets to which an annotation can be applied (TYPE, CLASS, METHOD, FIELD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@Retention</a:t>
            </a:r>
            <a:r>
              <a:rPr lang="en-US" dirty="0"/>
              <a:t>: Describes how long the annotation should be retained by </a:t>
            </a:r>
            <a:r>
              <a:rPr lang="en-US"/>
              <a:t>the compiler (RUNTIME, SOURCE, CLASS)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@Inherited</a:t>
            </a:r>
            <a:r>
              <a:rPr lang="en-US" dirty="0"/>
              <a:t>: Denotes that an annotation should be inherited by a subtype if applied to a supertype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@Deprecated</a:t>
            </a:r>
            <a:r>
              <a:rPr lang="en-US" dirty="0"/>
              <a:t>: Denotes that an annotation (or any other type) should no longer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@Repeatable</a:t>
            </a:r>
            <a:r>
              <a:rPr lang="en-US" dirty="0"/>
              <a:t>: Denotes that an annotation can be applied multiple times in the same context; i.e. a class can have the same annotation applied to it two or more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@Documented: </a:t>
            </a:r>
            <a:r>
              <a:rPr lang="en-US" dirty="0"/>
              <a:t>Marks the annotation for inclusion in the documentation.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577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79D9C-9192-B5F9-EECD-3F1BCE08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5" y="276225"/>
            <a:ext cx="3952875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3EE64-F39D-62A2-7E00-3436952B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0" y="3497094"/>
            <a:ext cx="4619625" cy="326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5FC494-4B44-2ACA-080C-BC3DF03F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35" y="206206"/>
            <a:ext cx="4947814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F036-64DD-75AA-FE28-F9B1D262F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4A942-3A99-85AA-835D-15589CF21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750B3-AC8D-EF8C-2740-EF47B23B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02" y="1284817"/>
            <a:ext cx="5105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Metropolitan</vt:lpstr>
      <vt:lpstr>CUSTOM ANNOTATIONS</vt:lpstr>
      <vt:lpstr>USE CASES</vt:lpstr>
      <vt:lpstr>Types of annotations</vt:lpstr>
      <vt:lpstr>Marker annotation</vt:lpstr>
      <vt:lpstr>Single and multi-valued</vt:lpstr>
      <vt:lpstr>Steps to create a custom annotation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ANNOTATIONS</dc:title>
  <dc:creator>Mukund Desai</dc:creator>
  <cp:lastModifiedBy>Mukund Desai</cp:lastModifiedBy>
  <cp:revision>3</cp:revision>
  <dcterms:created xsi:type="dcterms:W3CDTF">2023-01-19T09:27:10Z</dcterms:created>
  <dcterms:modified xsi:type="dcterms:W3CDTF">2023-01-20T04:13:41Z</dcterms:modified>
</cp:coreProperties>
</file>