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60" r:id="rId4"/>
    <p:sldId id="259"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4EF492-FE49-471B-ABCA-0592CDE79227}" v="2" dt="2019-10-16T07:21:12.7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91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Adimulam" userId="d27c9011-7d8e-4e14-b247-a8dae920753f" providerId="ADAL" clId="{DE4EF492-FE49-471B-ABCA-0592CDE79227}"/>
    <pc:docChg chg="modSld">
      <pc:chgData name="Durga Adimulam" userId="d27c9011-7d8e-4e14-b247-a8dae920753f" providerId="ADAL" clId="{DE4EF492-FE49-471B-ABCA-0592CDE79227}" dt="2019-10-16T07:21:14.018" v="7" actId="20577"/>
      <pc:docMkLst>
        <pc:docMk/>
      </pc:docMkLst>
      <pc:sldChg chg="modSp">
        <pc:chgData name="Durga Adimulam" userId="d27c9011-7d8e-4e14-b247-a8dae920753f" providerId="ADAL" clId="{DE4EF492-FE49-471B-ABCA-0592CDE79227}" dt="2019-10-16T06:07:08.310" v="1" actId="20577"/>
        <pc:sldMkLst>
          <pc:docMk/>
          <pc:sldMk cId="303801759" sldId="257"/>
        </pc:sldMkLst>
        <pc:spChg chg="mod">
          <ac:chgData name="Durga Adimulam" userId="d27c9011-7d8e-4e14-b247-a8dae920753f" providerId="ADAL" clId="{DE4EF492-FE49-471B-ABCA-0592CDE79227}" dt="2019-10-16T06:07:08.310" v="1" actId="20577"/>
          <ac:spMkLst>
            <pc:docMk/>
            <pc:sldMk cId="303801759" sldId="257"/>
            <ac:spMk id="5" creationId="{00000000-0000-0000-0000-000000000000}"/>
          </ac:spMkLst>
        </pc:spChg>
      </pc:sldChg>
      <pc:sldChg chg="modSp">
        <pc:chgData name="Durga Adimulam" userId="d27c9011-7d8e-4e14-b247-a8dae920753f" providerId="ADAL" clId="{DE4EF492-FE49-471B-ABCA-0592CDE79227}" dt="2019-10-16T06:23:30.306" v="3" actId="20577"/>
        <pc:sldMkLst>
          <pc:docMk/>
          <pc:sldMk cId="2964367743" sldId="260"/>
        </pc:sldMkLst>
        <pc:spChg chg="mod">
          <ac:chgData name="Durga Adimulam" userId="d27c9011-7d8e-4e14-b247-a8dae920753f" providerId="ADAL" clId="{DE4EF492-FE49-471B-ABCA-0592CDE79227}" dt="2019-10-16T06:23:30.306" v="3" actId="20577"/>
          <ac:spMkLst>
            <pc:docMk/>
            <pc:sldMk cId="2964367743" sldId="260"/>
            <ac:spMk id="8" creationId="{00000000-0000-0000-0000-000000000000}"/>
          </ac:spMkLst>
        </pc:spChg>
      </pc:sldChg>
      <pc:sldChg chg="modSp">
        <pc:chgData name="Durga Adimulam" userId="d27c9011-7d8e-4e14-b247-a8dae920753f" providerId="ADAL" clId="{DE4EF492-FE49-471B-ABCA-0592CDE79227}" dt="2019-10-16T07:21:14.018" v="7" actId="20577"/>
        <pc:sldMkLst>
          <pc:docMk/>
          <pc:sldMk cId="736597618" sldId="268"/>
        </pc:sldMkLst>
        <pc:spChg chg="mod">
          <ac:chgData name="Durga Adimulam" userId="d27c9011-7d8e-4e14-b247-a8dae920753f" providerId="ADAL" clId="{DE4EF492-FE49-471B-ABCA-0592CDE79227}" dt="2019-10-16T07:21:14.018" v="7" actId="20577"/>
          <ac:spMkLst>
            <pc:docMk/>
            <pc:sldMk cId="736597618" sldId="268"/>
            <ac:spMk id="8" creationId="{00000000-0000-0000-0000-000000000000}"/>
          </ac:spMkLst>
        </pc:spChg>
      </pc:sldChg>
    </pc:docChg>
  </pc:docChgLst>
  <pc:docChgLst>
    <pc:chgData name="Durga Adimulam" userId="d27c9011-7d8e-4e14-b247-a8dae920753f" providerId="ADAL" clId="{EB39865B-482D-404D-8857-6F2EC744C6B6}"/>
    <pc:docChg chg="delSld">
      <pc:chgData name="Durga Adimulam" userId="d27c9011-7d8e-4e14-b247-a8dae920753f" providerId="ADAL" clId="{EB39865B-482D-404D-8857-6F2EC744C6B6}" dt="2019-07-25T05:47:42.371" v="0" actId="2696"/>
      <pc:docMkLst>
        <pc:docMk/>
      </pc:docMkLst>
      <pc:sldChg chg="del">
        <pc:chgData name="Durga Adimulam" userId="d27c9011-7d8e-4e14-b247-a8dae920753f" providerId="ADAL" clId="{EB39865B-482D-404D-8857-6F2EC744C6B6}" dt="2019-07-25T05:47:42.371" v="0" actId="2696"/>
        <pc:sldMkLst>
          <pc:docMk/>
          <pc:sldMk cId="254089558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9B676-79ED-4514-90A9-3182254C10C1}"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1C690-C315-4F7D-8EC9-7AA7E4050172}" type="slidenum">
              <a:rPr lang="en-US" smtClean="0"/>
              <a:t>‹#›</a:t>
            </a:fld>
            <a:endParaRPr lang="en-US"/>
          </a:p>
        </p:txBody>
      </p:sp>
    </p:spTree>
    <p:extLst>
      <p:ext uri="{BB962C8B-B14F-4D97-AF65-F5344CB8AC3E}">
        <p14:creationId xmlns:p14="http://schemas.microsoft.com/office/powerpoint/2010/main" val="2759649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Should not log sensitive information</a:t>
            </a: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94451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4253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165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311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5469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5007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0665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2376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4020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3222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843842" y="1889829"/>
            <a:ext cx="9934225" cy="993073"/>
          </a:xfrm>
          <a:prstGeom prst="rect">
            <a:avLst/>
          </a:prstGeom>
        </p:spPr>
        <p:txBody>
          <a:bodyPr lIns="68580" tIns="0" rIns="68580" bIns="34290">
            <a:noAutofit/>
          </a:bodyPr>
          <a:lstStyle>
            <a:lvl1pPr marL="0" indent="0">
              <a:lnSpc>
                <a:spcPct val="85000"/>
              </a:lnSpc>
              <a:spcBef>
                <a:spcPts val="0"/>
              </a:spcBef>
              <a:buNone/>
              <a:defRPr sz="5467" kern="0" cap="all" spc="-100"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877423" y="3839366"/>
            <a:ext cx="3454920" cy="349648"/>
          </a:xfrm>
          <a:prstGeom prst="rect">
            <a:avLst/>
          </a:prstGeom>
          <a:solidFill>
            <a:schemeClr val="accent2"/>
          </a:solidFill>
        </p:spPr>
        <p:txBody>
          <a:bodyPr wrap="none" lIns="68580" tIns="27432" rIns="68580" bIns="34290">
            <a:spAutoFit/>
          </a:bodyPr>
          <a:lstStyle>
            <a:lvl1pPr marL="0" indent="0">
              <a:spcBef>
                <a:spcPts val="0"/>
              </a:spcBef>
              <a:buFontTx/>
              <a:buNone/>
              <a:defRPr sz="1867" cap="all" baseline="0">
                <a:solidFill>
                  <a:srgbClr val="FFFFFF"/>
                </a:solidFill>
                <a:latin typeface="Arial Black"/>
                <a:cs typeface="Arial Black"/>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3048469" y="673101"/>
            <a:ext cx="1882121" cy="61184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764117" y="761999"/>
            <a:ext cx="0" cy="463176"/>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620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705600" y="910939"/>
            <a:ext cx="54864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480484" y="1439863"/>
            <a:ext cx="5791200" cy="4572000"/>
          </a:xfrm>
          <a:prstGeom prst="rect">
            <a:avLst/>
          </a:prstGeom>
        </p:spPr>
        <p:txBody>
          <a:bodyPr vert="horz" lIns="91440" tIns="45720" rIns="91440" bIns="45720" rtlCol="0">
            <a:normAutofit/>
          </a:bodyPr>
          <a:lstStyle>
            <a:lvl1pPr marL="231642" marR="0" indent="-231642" algn="l" defTabSz="609585" rtl="0" eaLnBrk="1" fontAlgn="auto" latinLnBrk="0" hangingPunct="1">
              <a:lnSpc>
                <a:spcPct val="120000"/>
              </a:lnSpc>
              <a:spcBef>
                <a:spcPts val="0"/>
              </a:spcBef>
              <a:spcAft>
                <a:spcPts val="1333"/>
              </a:spcAft>
              <a:buClr>
                <a:schemeClr val="accent2"/>
              </a:buClr>
              <a:buSzTx/>
              <a:buFont typeface="Arial"/>
              <a:buChar char="•"/>
              <a:tabLst/>
              <a:defRPr sz="2133" baseline="0"/>
            </a:lvl1pPr>
            <a:lvl2pPr>
              <a:defRPr sz="2133"/>
            </a:lvl2pPr>
            <a:lvl3pPr>
              <a:defRPr sz="2133"/>
            </a:lvl3pPr>
            <a:lvl4pPr>
              <a:defRPr sz="2133"/>
            </a:lvl4pPr>
            <a:lvl5pPr>
              <a:defRPr sz="2133"/>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34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5489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12192000" cy="68580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842433" y="2075578"/>
            <a:ext cx="9213851" cy="742319"/>
          </a:xfrm>
          <a:prstGeom prst="rect">
            <a:avLst/>
          </a:prstGeom>
        </p:spPr>
        <p:txBody>
          <a:bodyPr lIns="68580" tIns="34290" rIns="68580" bIns="34290">
            <a:spAutoFit/>
          </a:bodyPr>
          <a:lstStyle>
            <a:lvl1pPr marL="0" indent="0">
              <a:lnSpc>
                <a:spcPct val="80000"/>
              </a:lnSpc>
              <a:spcBef>
                <a:spcPts val="0"/>
              </a:spcBef>
              <a:buNone/>
              <a:defRPr sz="5467"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880534" y="4453469"/>
            <a:ext cx="8650817" cy="356572"/>
          </a:xfrm>
          <a:prstGeom prst="rect">
            <a:avLst/>
          </a:prstGeom>
        </p:spPr>
        <p:txBody>
          <a:bodyPr lIns="68580" tIns="34290" rIns="68580" bIns="34290">
            <a:spAutoFit/>
          </a:bodyPr>
          <a:lstStyle>
            <a:lvl1pPr marL="0" indent="0">
              <a:lnSpc>
                <a:spcPct val="100000"/>
              </a:lnSpc>
              <a:spcBef>
                <a:spcPts val="0"/>
              </a:spcBef>
              <a:buFontTx/>
              <a:buNone/>
              <a:defRPr sz="1867">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53788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08532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867"/>
            </a:lvl1pPr>
            <a:lvl2pPr>
              <a:defRPr sz="1600"/>
            </a:lvl2pPr>
            <a:lvl3pPr>
              <a:defRPr sz="1467"/>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5329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091021" y="939030"/>
            <a:ext cx="6100980" cy="5541819"/>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480485" y="1439864"/>
            <a:ext cx="5080779"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70044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1739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557531"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a:solidFill>
                  <a:schemeClr val="bg1"/>
                </a:solidFill>
                <a:latin typeface="Arial Black"/>
                <a:cs typeface="Arial Black"/>
              </a:defRPr>
            </a:lvl1pPr>
          </a:lstStyle>
          <a:p>
            <a:pPr lvl="0"/>
            <a:r>
              <a:rPr lang="en-US" dirty="0"/>
              <a:t>TITLE TO GO HERE</a:t>
            </a:r>
          </a:p>
        </p:txBody>
      </p:sp>
      <p:sp>
        <p:nvSpPr>
          <p:cNvPr id="12" name="Rectangle 11"/>
          <p:cNvSpPr/>
          <p:nvPr userDrawn="1"/>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13" name="Title Placeholder 1"/>
          <p:cNvSpPr>
            <a:spLocks noGrp="1"/>
          </p:cNvSpPr>
          <p:nvPr>
            <p:ph type="title" hasCustomPrompt="1"/>
          </p:nvPr>
        </p:nvSpPr>
        <p:spPr>
          <a:xfrm>
            <a:off x="2411651" y="119512"/>
            <a:ext cx="8610608" cy="724867"/>
          </a:xfrm>
          <a:prstGeom prst="rect">
            <a:avLst/>
          </a:prstGeom>
        </p:spPr>
        <p:txBody>
          <a:bodyPr vert="horz" lIns="68580" tIns="0" rIns="68580" bIns="34290" rtlCol="0" anchor="ctr">
            <a:normAutofit/>
          </a:bodyPr>
          <a:lstStyle>
            <a:lvl1pPr>
              <a:defRPr baseline="0"/>
            </a:lvl1pPr>
          </a:lstStyle>
          <a:p>
            <a:r>
              <a:rPr lang="en-US" dirty="0"/>
              <a:t>client name</a:t>
            </a:r>
          </a:p>
        </p:txBody>
      </p:sp>
      <p:cxnSp>
        <p:nvCxnSpPr>
          <p:cNvPr id="11" name="Straight Connector 10"/>
          <p:cNvCxnSpPr/>
          <p:nvPr userDrawn="1"/>
        </p:nvCxnSpPr>
        <p:spPr>
          <a:xfrm>
            <a:off x="2223912" y="328467"/>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12192000" y="943719"/>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484716" y="1776413"/>
            <a:ext cx="5242560" cy="3657600"/>
          </a:xfrm>
          <a:prstGeom prst="rect">
            <a:avLst/>
          </a:prstGeom>
        </p:spPr>
        <p:txBody>
          <a:bodyPr lIns="68580" tIns="34290" rIns="68580" bIns="34290">
            <a:noAutofit/>
          </a:bodyPr>
          <a:lstStyle>
            <a:lvl1pPr marL="0" indent="0">
              <a:lnSpc>
                <a:spcPct val="130000"/>
              </a:lnSpc>
              <a:spcBef>
                <a:spcPts val="0"/>
              </a:spcBef>
              <a:spcAft>
                <a:spcPts val="1300"/>
              </a:spcAft>
              <a:buNone/>
              <a:defRPr sz="1867"/>
            </a:lvl1pPr>
            <a:lvl2pPr>
              <a:defRPr sz="1333"/>
            </a:lvl2pPr>
            <a:lvl3pPr>
              <a:defRPr sz="1333"/>
            </a:lvl3pPr>
            <a:lvl4pPr>
              <a:defRPr sz="1333"/>
            </a:lvl4pPr>
            <a:lvl5pPr>
              <a:defRPr sz="1333"/>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a:t>
            </a:r>
            <a:endParaRPr lang="en-US" dirty="0"/>
          </a:p>
        </p:txBody>
      </p:sp>
      <p:sp>
        <p:nvSpPr>
          <p:cNvPr id="4" name="Picture Placeholder 3"/>
          <p:cNvSpPr>
            <a:spLocks noGrp="1"/>
          </p:cNvSpPr>
          <p:nvPr>
            <p:ph type="pic" sz="quarter" idx="13" hasCustomPrompt="1"/>
          </p:nvPr>
        </p:nvSpPr>
        <p:spPr>
          <a:xfrm>
            <a:off x="343066" y="202672"/>
            <a:ext cx="1648295" cy="542395"/>
          </a:xfrm>
          <a:prstGeom prst="rect">
            <a:avLst/>
          </a:prstGeom>
        </p:spPr>
        <p:txBody>
          <a:bodyPr lIns="68580" tIns="34290" rIns="68580" bIns="34290">
            <a:normAutofit/>
          </a:bodyPr>
          <a:lstStyle>
            <a:lvl1pPr marL="0" indent="0">
              <a:buNone/>
              <a:defRPr sz="1200" baseline="0"/>
            </a:lvl1pPr>
          </a:lstStyle>
          <a:p>
            <a:r>
              <a:rPr lang="en-US" dirty="0"/>
              <a:t>Insert logo</a:t>
            </a:r>
          </a:p>
        </p:txBody>
      </p:sp>
      <p:sp>
        <p:nvSpPr>
          <p:cNvPr id="18" name="Text Placeholder 2"/>
          <p:cNvSpPr>
            <a:spLocks noGrp="1"/>
          </p:cNvSpPr>
          <p:nvPr>
            <p:ph type="body" sz="quarter" idx="16" hasCustomPrompt="1"/>
          </p:nvPr>
        </p:nvSpPr>
        <p:spPr>
          <a:xfrm>
            <a:off x="6422622"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a:solidFill>
                  <a:schemeClr val="bg1"/>
                </a:solidFill>
                <a:latin typeface="Arial Black"/>
                <a:cs typeface="Arial Black"/>
              </a:defRPr>
            </a:lvl1pPr>
          </a:lstStyle>
          <a:p>
            <a:pPr lvl="0"/>
            <a:r>
              <a:rPr lang="en-US" dirty="0"/>
              <a:t>TITLE TO GO HERE</a:t>
            </a:r>
          </a:p>
        </p:txBody>
      </p:sp>
      <p:sp>
        <p:nvSpPr>
          <p:cNvPr id="19" name="Content Placeholder 22"/>
          <p:cNvSpPr>
            <a:spLocks noGrp="1"/>
          </p:cNvSpPr>
          <p:nvPr>
            <p:ph sz="quarter" idx="17" hasCustomPrompt="1"/>
          </p:nvPr>
        </p:nvSpPr>
        <p:spPr>
          <a:xfrm>
            <a:off x="6349807" y="1776413"/>
            <a:ext cx="5242560" cy="3657600"/>
          </a:xfrm>
          <a:prstGeom prst="rect">
            <a:avLst/>
          </a:prstGeom>
        </p:spPr>
        <p:txBody>
          <a:bodyPr lIns="68580" tIns="34290" rIns="68580" bIns="34290">
            <a:noAutofit/>
          </a:bodyPr>
          <a:lstStyle>
            <a:lvl1pPr marL="170684" marR="0" indent="-170684"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lvl1pPr>
            <a:lvl2pPr>
              <a:defRPr sz="1333"/>
            </a:lvl2pPr>
            <a:lvl3pPr>
              <a:defRPr sz="1333"/>
            </a:lvl3pPr>
            <a:lvl4pPr>
              <a:defRPr sz="1333"/>
            </a:lvl4pPr>
            <a:lvl5pPr>
              <a:defRPr sz="1333"/>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Tree>
    <p:extLst>
      <p:ext uri="{BB962C8B-B14F-4D97-AF65-F5344CB8AC3E}">
        <p14:creationId xmlns:p14="http://schemas.microsoft.com/office/powerpoint/2010/main" val="377088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74827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18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6475307"/>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3" name="TextBox 2"/>
          <p:cNvSpPr txBox="1"/>
          <p:nvPr userDrawn="1"/>
        </p:nvSpPr>
        <p:spPr>
          <a:xfrm>
            <a:off x="9894817" y="6533385"/>
            <a:ext cx="1991360" cy="256545"/>
          </a:xfrm>
          <a:prstGeom prst="rect">
            <a:avLst/>
          </a:prstGeom>
          <a:noFill/>
        </p:spPr>
        <p:txBody>
          <a:bodyPr wrap="square" lIns="91440" tIns="45720" rIns="91440" bIns="45720" rtlCol="0">
            <a:spAutoFit/>
          </a:bodyPr>
          <a:lstStyle/>
          <a:p>
            <a:pPr algn="r"/>
            <a:fld id="{C2C0EDAD-27A0-9447-9004-E733B36B95C3}" type="slidenum">
              <a:rPr lang="en-US" sz="1067" b="0" i="0" smtClean="0">
                <a:solidFill>
                  <a:srgbClr val="CCCCCC"/>
                </a:solidFill>
                <a:latin typeface="Trebuchet MS"/>
                <a:cs typeface="Trebuchet MS"/>
              </a:rPr>
              <a:pPr algn="r"/>
              <a:t>‹#›</a:t>
            </a:fld>
            <a:endParaRPr lang="en-US" sz="1067" b="0" i="0" dirty="0">
              <a:solidFill>
                <a:srgbClr val="CCCCCC"/>
              </a:solidFill>
              <a:latin typeface="Trebuchet MS"/>
              <a:cs typeface="Trebuchet MS"/>
            </a:endParaRPr>
          </a:p>
        </p:txBody>
      </p:sp>
      <p:sp>
        <p:nvSpPr>
          <p:cNvPr id="4" name="TextBox 3"/>
          <p:cNvSpPr txBox="1"/>
          <p:nvPr userDrawn="1"/>
        </p:nvSpPr>
        <p:spPr>
          <a:xfrm>
            <a:off x="1174079" y="6562319"/>
            <a:ext cx="3088640" cy="215444"/>
          </a:xfrm>
          <a:prstGeom prst="rect">
            <a:avLst/>
          </a:prstGeom>
          <a:noFill/>
        </p:spPr>
        <p:txBody>
          <a:bodyPr wrap="square" lIns="91440" tIns="45720" rIns="91440" bIns="45720" rtlCol="0">
            <a:spAutoFit/>
          </a:bodyPr>
          <a:lstStyle/>
          <a:p>
            <a:r>
              <a:rPr lang="en-US" sz="800" b="0" i="0" kern="0" spc="20" dirty="0">
                <a:solidFill>
                  <a:schemeClr val="accent1"/>
                </a:solidFill>
                <a:latin typeface="Trebuchet MS"/>
                <a:cs typeface="Trebuchet MS"/>
              </a:rPr>
              <a:t>CONFIDENTIAL</a:t>
            </a:r>
          </a:p>
        </p:txBody>
      </p:sp>
      <p:cxnSp>
        <p:nvCxnSpPr>
          <p:cNvPr id="5" name="Straight Connector 4"/>
          <p:cNvCxnSpPr/>
          <p:nvPr userDrawn="1"/>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309632" y="6575245"/>
            <a:ext cx="635000" cy="225889"/>
          </a:xfrm>
          <a:prstGeom prst="rect">
            <a:avLst/>
          </a:prstGeom>
        </p:spPr>
      </p:pic>
    </p:spTree>
    <p:extLst>
      <p:ext uri="{BB962C8B-B14F-4D97-AF65-F5344CB8AC3E}">
        <p14:creationId xmlns:p14="http://schemas.microsoft.com/office/powerpoint/2010/main" val="3270714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67" kern="1200">
          <a:solidFill>
            <a:schemeClr val="tx1"/>
          </a:solidFill>
          <a:latin typeface="+mn-lt"/>
          <a:ea typeface="+mn-ea"/>
          <a:cs typeface="+mn-cs"/>
        </a:defRPr>
      </a:lvl1pPr>
      <a:lvl2pPr marL="457189" algn="l" defTabSz="457189" rtl="0" eaLnBrk="1" latinLnBrk="0" hangingPunct="1">
        <a:defRPr sz="1867" kern="1200">
          <a:solidFill>
            <a:schemeClr val="tx1"/>
          </a:solidFill>
          <a:latin typeface="+mn-lt"/>
          <a:ea typeface="+mn-ea"/>
          <a:cs typeface="+mn-cs"/>
        </a:defRPr>
      </a:lvl2pPr>
      <a:lvl3pPr marL="914377" algn="l" defTabSz="457189" rtl="0" eaLnBrk="1" latinLnBrk="0" hangingPunct="1">
        <a:defRPr sz="1867" kern="1200">
          <a:solidFill>
            <a:schemeClr val="tx1"/>
          </a:solidFill>
          <a:latin typeface="+mn-lt"/>
          <a:ea typeface="+mn-ea"/>
          <a:cs typeface="+mn-cs"/>
        </a:defRPr>
      </a:lvl3pPr>
      <a:lvl4pPr marL="1371566" algn="l" defTabSz="457189" rtl="0" eaLnBrk="1" latinLnBrk="0" hangingPunct="1">
        <a:defRPr sz="1867" kern="1200">
          <a:solidFill>
            <a:schemeClr val="tx1"/>
          </a:solidFill>
          <a:latin typeface="+mn-lt"/>
          <a:ea typeface="+mn-ea"/>
          <a:cs typeface="+mn-cs"/>
        </a:defRPr>
      </a:lvl4pPr>
      <a:lvl5pPr marL="1828754" algn="l" defTabSz="457189" rtl="0" eaLnBrk="1" latinLnBrk="0" hangingPunct="1">
        <a:defRPr sz="1867" kern="1200">
          <a:solidFill>
            <a:schemeClr val="tx1"/>
          </a:solidFill>
          <a:latin typeface="+mn-lt"/>
          <a:ea typeface="+mn-ea"/>
          <a:cs typeface="+mn-cs"/>
        </a:defRPr>
      </a:lvl5pPr>
      <a:lvl6pPr marL="2285943" algn="l" defTabSz="457189" rtl="0" eaLnBrk="1" latinLnBrk="0" hangingPunct="1">
        <a:defRPr sz="1867" kern="1200">
          <a:solidFill>
            <a:schemeClr val="tx1"/>
          </a:solidFill>
          <a:latin typeface="+mn-lt"/>
          <a:ea typeface="+mn-ea"/>
          <a:cs typeface="+mn-cs"/>
        </a:defRPr>
      </a:lvl6pPr>
      <a:lvl7pPr marL="2743131" algn="l" defTabSz="457189" rtl="0" eaLnBrk="1" latinLnBrk="0" hangingPunct="1">
        <a:defRPr sz="1867" kern="1200">
          <a:solidFill>
            <a:schemeClr val="tx1"/>
          </a:solidFill>
          <a:latin typeface="+mn-lt"/>
          <a:ea typeface="+mn-ea"/>
          <a:cs typeface="+mn-cs"/>
        </a:defRPr>
      </a:lvl7pPr>
      <a:lvl8pPr marL="3200320" algn="l" defTabSz="457189" rtl="0" eaLnBrk="1" latinLnBrk="0" hangingPunct="1">
        <a:defRPr sz="1867" kern="1200">
          <a:solidFill>
            <a:schemeClr val="tx1"/>
          </a:solidFill>
          <a:latin typeface="+mn-lt"/>
          <a:ea typeface="+mn-ea"/>
          <a:cs typeface="+mn-cs"/>
        </a:defRPr>
      </a:lvl8pPr>
      <a:lvl9pPr marL="3657509" algn="l" defTabSz="457189"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logging.apache.org/log4j/2.x/"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https://logging.apache.org/log4j/1.2/apidocs/org/apache/log4j/PatternLayout.html" TargetMode="External"/><Relationship Id="rId4" Type="http://schemas.openxmlformats.org/officeDocument/2006/relationships/hyperlink" Target="https://howtodoinjava.com/log4j/"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148632" y="1643106"/>
            <a:ext cx="11894737" cy="1431867"/>
          </a:xfrm>
        </p:spPr>
        <p:txBody>
          <a:bodyPr/>
          <a:lstStyle/>
          <a:p>
            <a:pPr algn="ctr"/>
            <a:r>
              <a:rPr lang="en-US" dirty="0"/>
              <a:t>Logging &amp; Log4J</a:t>
            </a:r>
          </a:p>
          <a:p>
            <a:pPr algn="ctr"/>
            <a:endParaRPr lang="en-US" dirty="0"/>
          </a:p>
        </p:txBody>
      </p:sp>
      <p:sp>
        <p:nvSpPr>
          <p:cNvPr id="5" name="Text Placeholder 4"/>
          <p:cNvSpPr>
            <a:spLocks noGrp="1"/>
          </p:cNvSpPr>
          <p:nvPr>
            <p:ph type="body" sz="quarter" idx="17"/>
          </p:nvPr>
        </p:nvSpPr>
        <p:spPr/>
        <p:txBody>
          <a:bodyPr>
            <a:normAutofit/>
          </a:bodyPr>
          <a:lstStyle/>
          <a:p>
            <a:r>
              <a:rPr lang="en-US" dirty="0">
                <a:latin typeface="Trebuchet MS"/>
                <a:cs typeface="Trebuchet MS"/>
              </a:rPr>
              <a:t>JANUARY 28, 2019</a:t>
            </a: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303801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Log4J Components</a:t>
            </a:r>
          </a:p>
        </p:txBody>
      </p:sp>
      <p:sp>
        <p:nvSpPr>
          <p:cNvPr id="8" name="Content Placeholder 7"/>
          <p:cNvSpPr>
            <a:spLocks noGrp="1"/>
          </p:cNvSpPr>
          <p:nvPr>
            <p:ph idx="1"/>
          </p:nvPr>
        </p:nvSpPr>
        <p:spPr>
          <a:xfrm>
            <a:off x="469964" y="1163782"/>
            <a:ext cx="11119104" cy="5195454"/>
          </a:xfrm>
        </p:spPr>
        <p:txBody>
          <a:bodyPr>
            <a:normAutofit/>
          </a:bodyPr>
          <a:lstStyle/>
          <a:p>
            <a:r>
              <a:rPr lang="en-US" sz="2400" b="1" dirty="0"/>
              <a:t>Layout</a:t>
            </a:r>
            <a:r>
              <a:rPr lang="en-US" sz="2400" dirty="0"/>
              <a:t> :</a:t>
            </a:r>
          </a:p>
          <a:p>
            <a:r>
              <a:rPr lang="en-US" dirty="0"/>
              <a:t>	</a:t>
            </a:r>
            <a:r>
              <a:rPr lang="en-US" sz="2000" dirty="0"/>
              <a:t>This is used to define the formatting in which logs will print in a repository.</a:t>
            </a:r>
          </a:p>
          <a:p>
            <a:endParaRPr lang="en-US" sz="2000" dirty="0"/>
          </a:p>
          <a:p>
            <a:r>
              <a:rPr lang="en-US" sz="2000" dirty="0"/>
              <a:t>	 We have different types of layouts</a:t>
            </a:r>
          </a:p>
          <a:p>
            <a:endParaRPr lang="en-US" sz="2000" dirty="0"/>
          </a:p>
          <a:p>
            <a:pPr marL="1085832" lvl="1" indent="-342900">
              <a:buFont typeface="Arial" panose="020B0604020202020204" pitchFamily="34" charset="0"/>
              <a:buChar char="•"/>
            </a:pPr>
            <a:r>
              <a:rPr lang="en-US" sz="2000" dirty="0" err="1"/>
              <a:t>PatternLayout</a:t>
            </a:r>
            <a:endParaRPr lang="en-US" sz="2000" dirty="0"/>
          </a:p>
          <a:p>
            <a:pPr marL="1085832" lvl="1" indent="-342900">
              <a:buFont typeface="Arial" panose="020B0604020202020204" pitchFamily="34" charset="0"/>
              <a:buChar char="•"/>
            </a:pPr>
            <a:r>
              <a:rPr lang="en-US" sz="2000" dirty="0" err="1"/>
              <a:t>SimpleLayout</a:t>
            </a:r>
            <a:endParaRPr lang="en-US" sz="2000" dirty="0"/>
          </a:p>
          <a:p>
            <a:pPr marL="1085832" lvl="1" indent="-342900">
              <a:buFont typeface="Arial" panose="020B0604020202020204" pitchFamily="34" charset="0"/>
              <a:buChar char="•"/>
            </a:pPr>
            <a:r>
              <a:rPr lang="en-US" sz="2000" dirty="0" err="1"/>
              <a:t>XMLLayout</a:t>
            </a:r>
            <a:endParaRPr lang="en-US" sz="2000" dirty="0"/>
          </a:p>
          <a:p>
            <a:pPr marL="1085832" lvl="1" indent="-342900">
              <a:buFont typeface="Arial" panose="020B0604020202020204" pitchFamily="34" charset="0"/>
              <a:buChar char="•"/>
            </a:pPr>
            <a:r>
              <a:rPr lang="en-US" sz="2000" dirty="0" err="1"/>
              <a:t>HTMLLayout</a:t>
            </a:r>
            <a:endParaRPr lang="en-US" sz="2000" dirty="0"/>
          </a:p>
          <a:p>
            <a:endParaRPr lang="en-US" sz="2000"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151804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References</a:t>
            </a:r>
          </a:p>
        </p:txBody>
      </p:sp>
      <p:sp>
        <p:nvSpPr>
          <p:cNvPr id="8" name="Content Placeholder 7"/>
          <p:cNvSpPr>
            <a:spLocks noGrp="1"/>
          </p:cNvSpPr>
          <p:nvPr>
            <p:ph idx="1"/>
          </p:nvPr>
        </p:nvSpPr>
        <p:spPr>
          <a:xfrm>
            <a:off x="469964" y="1163782"/>
            <a:ext cx="11119104" cy="5195454"/>
          </a:xfrm>
        </p:spPr>
        <p:txBody>
          <a:bodyPr>
            <a:normAutofit/>
          </a:bodyPr>
          <a:lstStyle/>
          <a:p>
            <a:r>
              <a:rPr lang="en-US" sz="2000" dirty="0">
                <a:hlinkClick r:id="rId3"/>
              </a:rPr>
              <a:t>https://logging.apache.org/log4j/2.x/</a:t>
            </a:r>
            <a:endParaRPr lang="en-US" sz="2000" dirty="0"/>
          </a:p>
          <a:p>
            <a:endParaRPr lang="en-US" sz="2000" dirty="0"/>
          </a:p>
          <a:p>
            <a:r>
              <a:rPr lang="en-US" sz="2000" dirty="0">
                <a:hlinkClick r:id="rId4"/>
              </a:rPr>
              <a:t>https://howtodoinjava.com/log4j/</a:t>
            </a:r>
            <a:endParaRPr lang="en-US" sz="2000" dirty="0"/>
          </a:p>
          <a:p>
            <a:endParaRPr lang="en-US" sz="2000" dirty="0"/>
          </a:p>
          <a:p>
            <a:r>
              <a:rPr lang="en-US" sz="2000">
                <a:hlinkClick r:id="rId5"/>
              </a:rPr>
              <a:t>https://logging.apache.org/log4j/1.2/apidocs/org/apache/log4j/PatternLayout.html</a:t>
            </a:r>
            <a:endParaRPr lang="en-US" sz="2000"/>
          </a:p>
          <a:p>
            <a:endParaRPr lang="en-US" sz="2000" dirty="0"/>
          </a:p>
          <a:p>
            <a:endParaRPr lang="en-US" sz="2000" dirty="0"/>
          </a:p>
          <a:p>
            <a:endParaRPr lang="en-US" sz="2000"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73659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US" sz="2400" b="1" dirty="0"/>
              <a:t>Logging is the process of writing log messages during the execution of a program to a central place. This logging allows you to report and persist error and warning messages as well as info messages (e.g., runtime statistics) so that the messages can later be retrieved and analyzed.</a:t>
            </a:r>
          </a:p>
          <a:p>
            <a:endParaRPr lang="en-US" sz="2400" b="1" dirty="0"/>
          </a:p>
          <a:p>
            <a:r>
              <a:rPr lang="en-US" sz="2400" b="1" dirty="0"/>
              <a:t>The object which performs the logging in applications is typically just called Logger</a:t>
            </a:r>
          </a:p>
          <a:p>
            <a:endParaRPr lang="en-US" sz="2400" b="1" dirty="0"/>
          </a:p>
          <a:p>
            <a:endParaRPr lang="en-US" sz="2400" b="1" dirty="0">
              <a:latin typeface="Trebuchet MS"/>
              <a:cs typeface="Trebuchet MS"/>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defTabSz="457189">
              <a:lnSpc>
                <a:spcPct val="120000"/>
              </a:lnSpc>
            </a:pPr>
            <a:endParaRPr lang="en-US" sz="1867" dirty="0" err="1">
              <a:solidFill>
                <a:srgbClr val="444444"/>
              </a:solidFill>
              <a:latin typeface="Trebuchet MS"/>
              <a:cs typeface="Trebuchet MS"/>
            </a:endParaRPr>
          </a:p>
        </p:txBody>
      </p:sp>
      <p:sp>
        <p:nvSpPr>
          <p:cNvPr id="3" name="Text Placeholder 2"/>
          <p:cNvSpPr>
            <a:spLocks noGrp="1"/>
          </p:cNvSpPr>
          <p:nvPr>
            <p:ph type="body" sz="quarter" idx="10"/>
          </p:nvPr>
        </p:nvSpPr>
        <p:spPr/>
        <p:txBody>
          <a:bodyPr/>
          <a:lstStyle/>
          <a:p>
            <a:r>
              <a:rPr lang="en-US" dirty="0"/>
              <a:t>Logging</a:t>
            </a:r>
          </a:p>
        </p:txBody>
      </p:sp>
    </p:spTree>
    <p:extLst>
      <p:ext uri="{BB962C8B-B14F-4D97-AF65-F5344CB8AC3E}">
        <p14:creationId xmlns:p14="http://schemas.microsoft.com/office/powerpoint/2010/main" val="403812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Why Logging</a:t>
            </a:r>
          </a:p>
        </p:txBody>
      </p:sp>
      <p:sp>
        <p:nvSpPr>
          <p:cNvPr id="8" name="Content Placeholder 7"/>
          <p:cNvSpPr>
            <a:spLocks noGrp="1"/>
          </p:cNvSpPr>
          <p:nvPr>
            <p:ph idx="1"/>
          </p:nvPr>
        </p:nvSpPr>
        <p:spPr>
          <a:xfrm>
            <a:off x="469964" y="1163782"/>
            <a:ext cx="11119104" cy="5195454"/>
          </a:xfrm>
        </p:spPr>
        <p:txBody>
          <a:bodyPr>
            <a:normAutofit/>
          </a:bodyPr>
          <a:lstStyle/>
          <a:p>
            <a:r>
              <a:rPr lang="en-US" sz="2400" dirty="0"/>
              <a:t>If we use SOP (</a:t>
            </a:r>
            <a:r>
              <a:rPr lang="en-US" sz="2400" dirty="0" err="1"/>
              <a:t>System.out.print</a:t>
            </a:r>
            <a:r>
              <a:rPr lang="en-US" sz="2400" dirty="0"/>
              <a:t>()) statements to print log messages, then we can run into some disadvantages like:</a:t>
            </a:r>
          </a:p>
          <a:p>
            <a:endParaRPr lang="en-US" sz="2400" dirty="0"/>
          </a:p>
          <a:p>
            <a:pPr marL="342900" indent="-342900">
              <a:buFont typeface="Arial" panose="020B0604020202020204" pitchFamily="34" charset="0"/>
              <a:buChar char="•"/>
            </a:pPr>
            <a:r>
              <a:rPr lang="en-US" sz="2400" dirty="0"/>
              <a:t>We can print log messages on the console only. So, when the console is closed, we </a:t>
            </a:r>
            <a:r>
              <a:rPr lang="en-US" sz="2400"/>
              <a:t>will lose </a:t>
            </a:r>
            <a:r>
              <a:rPr lang="en-US" sz="2400" dirty="0"/>
              <a:t>all of those logs.</a:t>
            </a:r>
          </a:p>
          <a:p>
            <a:pPr marL="342900" indent="-342900">
              <a:buFont typeface="Arial" panose="020B0604020202020204" pitchFamily="34" charset="0"/>
              <a:buChar char="•"/>
            </a:pPr>
            <a:r>
              <a:rPr lang="en-US" sz="2400" dirty="0"/>
              <a:t>We can’t store log messages in any permanent place. These messages will print one by one on the console because it is a single-threaded environment.</a:t>
            </a:r>
          </a:p>
          <a:p>
            <a:endParaRPr lang="en-US" sz="2400" dirty="0"/>
          </a:p>
          <a:p>
            <a:r>
              <a:rPr lang="en-US" sz="2400" dirty="0"/>
              <a:t>To overcome these problems, the Log4j framework came into the picture. Log4j is an open source framework provided by Apache for Java projects.</a:t>
            </a:r>
            <a:br>
              <a:rPr lang="en-US" dirty="0"/>
            </a:br>
            <a:endParaRPr lang="en-US" sz="2400" b="1" dirty="0">
              <a:latin typeface="Trebuchet MS"/>
              <a:cs typeface="Trebuchet MS"/>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296436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Best Practices to keep sensitive data out of logs</a:t>
            </a:r>
          </a:p>
        </p:txBody>
      </p:sp>
      <p:sp>
        <p:nvSpPr>
          <p:cNvPr id="8" name="Content Placeholder 7"/>
          <p:cNvSpPr>
            <a:spLocks noGrp="1"/>
          </p:cNvSpPr>
          <p:nvPr>
            <p:ph idx="1"/>
          </p:nvPr>
        </p:nvSpPr>
        <p:spPr/>
        <p:txBody>
          <a:bodyPr>
            <a:normAutofit/>
          </a:bodyPr>
          <a:lstStyle/>
          <a:p>
            <a:pPr marL="342900" indent="-342900">
              <a:buFont typeface="Arial" panose="020B0604020202020204" pitchFamily="34" charset="0"/>
              <a:buChar char="•"/>
            </a:pPr>
            <a:r>
              <a:rPr lang="en-US" sz="2400" dirty="0"/>
              <a:t>Personally identifiable data. While there are some obviously sensitive things like Social Security Number, combinations of data (like first name + date of birth or last name + zip code) or user generated data (like an email or user name, e.g. xyz@gmail.com) can also leak information.</a:t>
            </a:r>
          </a:p>
          <a:p>
            <a:pPr marL="342900" indent="-342900">
              <a:buFont typeface="Arial" panose="020B0604020202020204" pitchFamily="34" charset="0"/>
              <a:buChar char="•"/>
            </a:pPr>
            <a:r>
              <a:rPr lang="en-US" sz="2400" dirty="0"/>
              <a:t>Health Data</a:t>
            </a:r>
          </a:p>
          <a:p>
            <a:pPr marL="342900" indent="-342900">
              <a:buFont typeface="Arial" panose="020B0604020202020204" pitchFamily="34" charset="0"/>
              <a:buChar char="•"/>
            </a:pPr>
            <a:r>
              <a:rPr lang="en-US" sz="2400" dirty="0"/>
              <a:t>Financial Data (like credit card numbers)</a:t>
            </a:r>
          </a:p>
          <a:p>
            <a:pPr marL="342900" indent="-342900">
              <a:buFont typeface="Arial" panose="020B0604020202020204" pitchFamily="34" charset="0"/>
              <a:buChar char="•"/>
            </a:pPr>
            <a:r>
              <a:rPr lang="en-US" sz="2400" dirty="0"/>
              <a:t>Passwords</a:t>
            </a:r>
          </a:p>
          <a:p>
            <a:pPr marL="342900" indent="-342900">
              <a:buFont typeface="Arial" panose="020B0604020202020204" pitchFamily="34" charset="0"/>
              <a:buChar char="•"/>
            </a:pPr>
            <a:r>
              <a:rPr lang="en-US" sz="2400" dirty="0"/>
              <a:t>IP addresses may be considered sensitive, especially when in combination with personally identifiable data.</a:t>
            </a:r>
            <a:br>
              <a:rPr lang="en-US" dirty="0"/>
            </a:br>
            <a:endParaRPr lang="en-US" sz="2400" b="1" dirty="0">
              <a:latin typeface="Trebuchet MS"/>
              <a:cs typeface="Trebuchet MS"/>
            </a:endParaRP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37558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Log4J</a:t>
            </a:r>
          </a:p>
        </p:txBody>
      </p:sp>
      <p:sp>
        <p:nvSpPr>
          <p:cNvPr id="8" name="Content Placeholder 7"/>
          <p:cNvSpPr>
            <a:spLocks noGrp="1"/>
          </p:cNvSpPr>
          <p:nvPr>
            <p:ph idx="1"/>
          </p:nvPr>
        </p:nvSpPr>
        <p:spPr>
          <a:xfrm>
            <a:off x="469964" y="1163782"/>
            <a:ext cx="11119104" cy="5195454"/>
          </a:xfrm>
        </p:spPr>
        <p:txBody>
          <a:bodyPr>
            <a:normAutofit lnSpcReduction="10000"/>
          </a:bodyPr>
          <a:lstStyle/>
          <a:p>
            <a:r>
              <a:rPr lang="en-US" sz="2400" dirty="0"/>
              <a:t>	Log4j is a reliable, fast and flexible logging framework (APIs) written in Java, which is distributed under the Apache Software License.</a:t>
            </a:r>
          </a:p>
          <a:p>
            <a:endParaRPr lang="en-US" sz="2400" dirty="0"/>
          </a:p>
          <a:p>
            <a:r>
              <a:rPr lang="en-US" sz="2400" dirty="0"/>
              <a:t>	Log4j is highly configurable through external configuration files at runtime.</a:t>
            </a:r>
          </a:p>
          <a:p>
            <a:endParaRPr lang="en-US" sz="2400" dirty="0"/>
          </a:p>
          <a:p>
            <a:r>
              <a:rPr lang="en-US" sz="2400" dirty="0"/>
              <a:t>Log4J has three main components :</a:t>
            </a:r>
          </a:p>
          <a:p>
            <a:endParaRPr lang="en-US" sz="2400" dirty="0"/>
          </a:p>
          <a:p>
            <a:pPr marL="1085832" lvl="1" indent="-342900">
              <a:buFont typeface="Arial" panose="020B0604020202020204" pitchFamily="34" charset="0"/>
              <a:buChar char="•"/>
            </a:pPr>
            <a:r>
              <a:rPr lang="en-US" sz="2400" dirty="0"/>
              <a:t>Logger</a:t>
            </a:r>
          </a:p>
          <a:p>
            <a:pPr marL="1085832" lvl="1" indent="-342900">
              <a:buFont typeface="Arial" panose="020B0604020202020204" pitchFamily="34" charset="0"/>
              <a:buChar char="•"/>
            </a:pPr>
            <a:r>
              <a:rPr lang="en-US" sz="2400" dirty="0" err="1"/>
              <a:t>Appender</a:t>
            </a:r>
            <a:endParaRPr lang="en-US" sz="2400" dirty="0"/>
          </a:p>
          <a:p>
            <a:pPr marL="1085832" lvl="1" indent="-342900">
              <a:buFont typeface="Arial" panose="020B0604020202020204" pitchFamily="34" charset="0"/>
              <a:buChar char="•"/>
            </a:pPr>
            <a:r>
              <a:rPr lang="en-US" sz="2400" dirty="0"/>
              <a:t>Layout</a:t>
            </a:r>
          </a:p>
          <a:p>
            <a:br>
              <a:rPr lang="en-US" sz="2400" dirty="0"/>
            </a:br>
            <a:endParaRPr lang="en-US" sz="2400"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184421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Log4J Features</a:t>
            </a:r>
          </a:p>
        </p:txBody>
      </p:sp>
      <p:sp>
        <p:nvSpPr>
          <p:cNvPr id="8" name="Content Placeholder 7"/>
          <p:cNvSpPr>
            <a:spLocks noGrp="1"/>
          </p:cNvSpPr>
          <p:nvPr>
            <p:ph idx="1"/>
          </p:nvPr>
        </p:nvSpPr>
        <p:spPr>
          <a:xfrm>
            <a:off x="469964" y="1163782"/>
            <a:ext cx="11119104" cy="5195454"/>
          </a:xfrm>
        </p:spPr>
        <p:txBody>
          <a:bodyPr>
            <a:norm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It is thread-safe.</a:t>
            </a:r>
          </a:p>
          <a:p>
            <a:pPr marL="342900" indent="-342900">
              <a:buFont typeface="Arial" panose="020B0604020202020204" pitchFamily="34" charset="0"/>
              <a:buChar char="•"/>
            </a:pPr>
            <a:r>
              <a:rPr lang="en-US" sz="2400" dirty="0"/>
              <a:t>It is optimized for speed.</a:t>
            </a:r>
          </a:p>
          <a:p>
            <a:pPr marL="342900" indent="-342900">
              <a:buFont typeface="Arial" panose="020B0604020202020204" pitchFamily="34" charset="0"/>
              <a:buChar char="•"/>
            </a:pPr>
            <a:r>
              <a:rPr lang="en-US" sz="2400" dirty="0"/>
              <a:t>It is based on a named logger hierarchy.</a:t>
            </a:r>
          </a:p>
          <a:p>
            <a:pPr marL="342900" indent="-342900">
              <a:buFont typeface="Arial" panose="020B0604020202020204" pitchFamily="34" charset="0"/>
              <a:buChar char="•"/>
            </a:pPr>
            <a:r>
              <a:rPr lang="en-US" sz="2400" dirty="0"/>
              <a:t>It supports multiple output </a:t>
            </a:r>
            <a:r>
              <a:rPr lang="en-US" sz="2400" dirty="0" err="1"/>
              <a:t>appenders</a:t>
            </a:r>
            <a:r>
              <a:rPr lang="en-US" sz="2400" dirty="0"/>
              <a:t> per logger.</a:t>
            </a:r>
          </a:p>
          <a:p>
            <a:pPr marL="342900" indent="-342900">
              <a:buFont typeface="Arial" panose="020B0604020202020204" pitchFamily="34" charset="0"/>
              <a:buChar char="•"/>
            </a:pPr>
            <a:r>
              <a:rPr lang="en-US" sz="2400" dirty="0"/>
              <a:t>Logging behavior can be set at runtime using a configuration file.</a:t>
            </a:r>
            <a:br>
              <a:rPr lang="en-US" sz="2400" dirty="0"/>
            </a:br>
            <a:endParaRPr lang="en-US" sz="2400" dirty="0"/>
          </a:p>
          <a:p>
            <a:r>
              <a:rPr lang="en-US" sz="2400" dirty="0"/>
              <a:t>Logging is an important component of the software development. A well-written logging code offers quick debugging, easy maintenance, and structured storage of an application's runtime information.</a:t>
            </a:r>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21840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Log4J Components</a:t>
            </a:r>
          </a:p>
        </p:txBody>
      </p:sp>
      <p:sp>
        <p:nvSpPr>
          <p:cNvPr id="8" name="Content Placeholder 7"/>
          <p:cNvSpPr>
            <a:spLocks noGrp="1"/>
          </p:cNvSpPr>
          <p:nvPr>
            <p:ph idx="1"/>
          </p:nvPr>
        </p:nvSpPr>
        <p:spPr>
          <a:xfrm>
            <a:off x="469964" y="1163782"/>
            <a:ext cx="11119104" cy="5195454"/>
          </a:xfrm>
        </p:spPr>
        <p:txBody>
          <a:bodyPr>
            <a:normAutofit/>
          </a:bodyPr>
          <a:lstStyle/>
          <a:p>
            <a:r>
              <a:rPr lang="en-US" sz="2400" b="1" dirty="0"/>
              <a:t>Logger</a:t>
            </a:r>
            <a:r>
              <a:rPr lang="en-US" sz="2400" dirty="0"/>
              <a:t> :</a:t>
            </a:r>
          </a:p>
          <a:p>
            <a:r>
              <a:rPr lang="en-US" sz="2000" dirty="0"/>
              <a:t>Logger is a class in the </a:t>
            </a:r>
            <a:r>
              <a:rPr lang="en-US" sz="2000" i="1" dirty="0"/>
              <a:t>org.apache.log4j.* </a:t>
            </a:r>
            <a:r>
              <a:rPr lang="en-US" sz="2000" dirty="0"/>
              <a:t>package. We have to initialize one Logger object for each Java class. We use Logger’s methods to generate log statements. Log4j provides the factory method to get Logger objects.</a:t>
            </a:r>
          </a:p>
          <a:p>
            <a:endParaRPr lang="en-US" sz="2000" dirty="0"/>
          </a:p>
          <a:p>
            <a:r>
              <a:rPr lang="en-US" sz="2000" dirty="0"/>
              <a:t> private static Logger </a:t>
            </a:r>
            <a:r>
              <a:rPr lang="en-US" sz="2000" dirty="0" err="1"/>
              <a:t>logger</a:t>
            </a:r>
            <a:r>
              <a:rPr lang="en-US" sz="2000" dirty="0"/>
              <a:t> = </a:t>
            </a:r>
            <a:r>
              <a:rPr lang="en-US" sz="2000" dirty="0" err="1"/>
              <a:t>Logger.getLogger</a:t>
            </a:r>
            <a:r>
              <a:rPr lang="en-US" sz="2000" dirty="0"/>
              <a:t>(</a:t>
            </a:r>
            <a:r>
              <a:rPr lang="en-US" sz="2000" dirty="0" err="1"/>
              <a:t>AppClass.class</a:t>
            </a:r>
            <a:r>
              <a:rPr lang="en-US" sz="2000" dirty="0"/>
              <a:t>)</a:t>
            </a:r>
          </a:p>
          <a:p>
            <a:endParaRPr lang="en-US" sz="2000" dirty="0"/>
          </a:p>
          <a:p>
            <a:r>
              <a:rPr lang="en-US" sz="2000" dirty="0"/>
              <a:t>Methods in Logger class</a:t>
            </a:r>
          </a:p>
          <a:p>
            <a:r>
              <a:rPr lang="en-US" sz="2000" dirty="0"/>
              <a:t>	logger.info()</a:t>
            </a:r>
          </a:p>
          <a:p>
            <a:r>
              <a:rPr lang="en-US" sz="2000" dirty="0"/>
              <a:t>	</a:t>
            </a:r>
            <a:r>
              <a:rPr lang="en-US" sz="2000" dirty="0" err="1"/>
              <a:t>logger.debug</a:t>
            </a:r>
            <a:r>
              <a:rPr lang="en-US" sz="2000" dirty="0"/>
              <a:t>()</a:t>
            </a:r>
          </a:p>
          <a:p>
            <a:r>
              <a:rPr lang="en-US" sz="2000" dirty="0"/>
              <a:t>	</a:t>
            </a:r>
            <a:r>
              <a:rPr lang="en-US" sz="2000" dirty="0" err="1"/>
              <a:t>logger.warn</a:t>
            </a:r>
            <a:r>
              <a:rPr lang="en-US" sz="2000" dirty="0"/>
              <a:t>()</a:t>
            </a:r>
          </a:p>
          <a:p>
            <a:r>
              <a:rPr lang="en-US" sz="2000" dirty="0"/>
              <a:t>	</a:t>
            </a:r>
            <a:r>
              <a:rPr lang="en-US" sz="2000" dirty="0" err="1"/>
              <a:t>logger.fatal</a:t>
            </a:r>
            <a:r>
              <a:rPr lang="en-US" sz="2000" dirty="0"/>
              <a:t>()</a:t>
            </a:r>
          </a:p>
          <a:p>
            <a:r>
              <a:rPr lang="en-US" sz="2000" dirty="0"/>
              <a:t>	</a:t>
            </a:r>
            <a:r>
              <a:rPr lang="en-US" sz="2000" dirty="0" err="1"/>
              <a:t>logger.error</a:t>
            </a:r>
            <a:r>
              <a:rPr lang="en-US" sz="2000" dirty="0"/>
              <a:t>()</a:t>
            </a:r>
          </a:p>
          <a:p>
            <a:endParaRPr lang="en-US" sz="2000"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201727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Log4J Components</a:t>
            </a:r>
          </a:p>
        </p:txBody>
      </p:sp>
      <p:sp>
        <p:nvSpPr>
          <p:cNvPr id="8" name="Content Placeholder 7"/>
          <p:cNvSpPr>
            <a:spLocks noGrp="1"/>
          </p:cNvSpPr>
          <p:nvPr>
            <p:ph idx="1"/>
          </p:nvPr>
        </p:nvSpPr>
        <p:spPr>
          <a:xfrm>
            <a:off x="469964" y="1163782"/>
            <a:ext cx="11119104" cy="5195454"/>
          </a:xfrm>
        </p:spPr>
        <p:txBody>
          <a:bodyPr>
            <a:normAutofit/>
          </a:bodyPr>
          <a:lstStyle/>
          <a:p>
            <a:r>
              <a:rPr lang="en-US" sz="2400" b="1" dirty="0"/>
              <a:t>Levels</a:t>
            </a:r>
            <a:r>
              <a:rPr lang="en-US" sz="2400" dirty="0"/>
              <a:t> :</a:t>
            </a:r>
          </a:p>
          <a:p>
            <a:r>
              <a:rPr lang="en-US" dirty="0"/>
              <a:t>Level is a class in the org.apache.log4j.* package. Each level has a different priority order as below</a:t>
            </a:r>
          </a:p>
          <a:p>
            <a:endParaRPr lang="en-US" sz="2000" dirty="0"/>
          </a:p>
          <a:p>
            <a:r>
              <a:rPr lang="en-US" dirty="0"/>
              <a:t>	ALL &lt; DEBUG &lt; INFO &lt; WARN &lt; ERROR &lt; FATAL &lt; OFF</a:t>
            </a:r>
            <a:endParaRPr lang="en-US" sz="2000" dirty="0"/>
          </a:p>
          <a:p>
            <a:endParaRPr lang="en-US" sz="2000" dirty="0"/>
          </a:p>
          <a:p>
            <a:endParaRPr lang="en-US" sz="2000"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graphicFrame>
        <p:nvGraphicFramePr>
          <p:cNvPr id="3" name="Table 2"/>
          <p:cNvGraphicFramePr>
            <a:graphicFrameLocks noGrp="1"/>
          </p:cNvGraphicFramePr>
          <p:nvPr>
            <p:extLst>
              <p:ext uri="{D42A27DB-BD31-4B8C-83A1-F6EECF244321}">
                <p14:modId xmlns:p14="http://schemas.microsoft.com/office/powerpoint/2010/main" val="4000511727"/>
              </p:ext>
            </p:extLst>
          </p:nvPr>
        </p:nvGraphicFramePr>
        <p:xfrm>
          <a:off x="1353128" y="2942168"/>
          <a:ext cx="8802254" cy="3109533"/>
        </p:xfrm>
        <a:graphic>
          <a:graphicData uri="http://schemas.openxmlformats.org/drawingml/2006/table">
            <a:tbl>
              <a:tblPr firstRow="1" bandRow="1">
                <a:tableStyleId>{5C22544A-7EE6-4342-B048-85BDC9FD1C3A}</a:tableStyleId>
              </a:tblPr>
              <a:tblGrid>
                <a:gridCol w="2945753">
                  <a:extLst>
                    <a:ext uri="{9D8B030D-6E8A-4147-A177-3AD203B41FA5}">
                      <a16:colId xmlns:a16="http://schemas.microsoft.com/office/drawing/2014/main" val="2933842227"/>
                    </a:ext>
                  </a:extLst>
                </a:gridCol>
                <a:gridCol w="5856501">
                  <a:extLst>
                    <a:ext uri="{9D8B030D-6E8A-4147-A177-3AD203B41FA5}">
                      <a16:colId xmlns:a16="http://schemas.microsoft.com/office/drawing/2014/main" val="26147436"/>
                    </a:ext>
                  </a:extLst>
                </a:gridCol>
              </a:tblGrid>
              <a:tr h="370840">
                <a:tc>
                  <a:txBody>
                    <a:bodyPr/>
                    <a:lstStyle/>
                    <a:p>
                      <a:r>
                        <a:rPr lang="en-US" dirty="0"/>
                        <a:t>Level</a:t>
                      </a:r>
                    </a:p>
                  </a:txBody>
                  <a:tcPr/>
                </a:tc>
                <a:tc>
                  <a:txBody>
                    <a:bodyPr/>
                    <a:lstStyle/>
                    <a:p>
                      <a:r>
                        <a:rPr lang="en-US" dirty="0"/>
                        <a:t>Comments</a:t>
                      </a:r>
                    </a:p>
                  </a:txBody>
                  <a:tcPr/>
                </a:tc>
                <a:extLst>
                  <a:ext uri="{0D108BD9-81ED-4DB2-BD59-A6C34878D82A}">
                    <a16:rowId xmlns:a16="http://schemas.microsoft.com/office/drawing/2014/main" val="554769320"/>
                  </a:ext>
                </a:extLst>
              </a:tr>
              <a:tr h="370840">
                <a:tc>
                  <a:txBody>
                    <a:bodyPr/>
                    <a:lstStyle/>
                    <a:p>
                      <a:r>
                        <a:rPr lang="en-US" dirty="0"/>
                        <a:t>DEBUG</a:t>
                      </a:r>
                    </a:p>
                  </a:txBody>
                  <a:tcPr/>
                </a:tc>
                <a:tc>
                  <a:txBody>
                    <a:bodyPr/>
                    <a:lstStyle/>
                    <a:p>
                      <a:r>
                        <a:rPr lang="en-US" dirty="0"/>
                        <a:t>Log messages</a:t>
                      </a:r>
                      <a:r>
                        <a:rPr lang="en-US" baseline="0" dirty="0"/>
                        <a:t> that are useful to debug an application</a:t>
                      </a:r>
                      <a:endParaRPr lang="en-US" dirty="0"/>
                    </a:p>
                  </a:txBody>
                  <a:tcPr/>
                </a:tc>
                <a:extLst>
                  <a:ext uri="{0D108BD9-81ED-4DB2-BD59-A6C34878D82A}">
                    <a16:rowId xmlns:a16="http://schemas.microsoft.com/office/drawing/2014/main" val="1701176799"/>
                  </a:ext>
                </a:extLst>
              </a:tr>
              <a:tr h="370840">
                <a:tc>
                  <a:txBody>
                    <a:bodyPr/>
                    <a:lstStyle/>
                    <a:p>
                      <a:r>
                        <a:rPr lang="en-US" dirty="0"/>
                        <a:t>INFO</a:t>
                      </a:r>
                    </a:p>
                  </a:txBody>
                  <a:tcPr/>
                </a:tc>
                <a:tc>
                  <a:txBody>
                    <a:bodyPr/>
                    <a:lstStyle/>
                    <a:p>
                      <a:r>
                        <a:rPr lang="en-US" dirty="0"/>
                        <a:t>Log messages that highlights the progress of the application at coarse-grained</a:t>
                      </a:r>
                      <a:r>
                        <a:rPr lang="en-US" baseline="0" dirty="0"/>
                        <a:t> level</a:t>
                      </a:r>
                      <a:endParaRPr lang="en-US" dirty="0"/>
                    </a:p>
                  </a:txBody>
                  <a:tcPr/>
                </a:tc>
                <a:extLst>
                  <a:ext uri="{0D108BD9-81ED-4DB2-BD59-A6C34878D82A}">
                    <a16:rowId xmlns:a16="http://schemas.microsoft.com/office/drawing/2014/main" val="2459400427"/>
                  </a:ext>
                </a:extLst>
              </a:tr>
              <a:tr h="370840">
                <a:tc>
                  <a:txBody>
                    <a:bodyPr/>
                    <a:lstStyle/>
                    <a:p>
                      <a:r>
                        <a:rPr lang="en-US" dirty="0"/>
                        <a:t>WARN</a:t>
                      </a:r>
                    </a:p>
                  </a:txBody>
                  <a:tcPr/>
                </a:tc>
                <a:tc>
                  <a:txBody>
                    <a:bodyPr/>
                    <a:lstStyle/>
                    <a:p>
                      <a:r>
                        <a:rPr lang="en-US" dirty="0"/>
                        <a:t>Log messages that are potentially harmful situations</a:t>
                      </a:r>
                    </a:p>
                  </a:txBody>
                  <a:tcPr/>
                </a:tc>
                <a:extLst>
                  <a:ext uri="{0D108BD9-81ED-4DB2-BD59-A6C34878D82A}">
                    <a16:rowId xmlns:a16="http://schemas.microsoft.com/office/drawing/2014/main" val="1057126286"/>
                  </a:ext>
                </a:extLst>
              </a:tr>
              <a:tr h="370840">
                <a:tc>
                  <a:txBody>
                    <a:bodyPr/>
                    <a:lstStyle/>
                    <a:p>
                      <a:r>
                        <a:rPr lang="en-US" dirty="0"/>
                        <a:t>ERROR</a:t>
                      </a:r>
                    </a:p>
                  </a:txBody>
                  <a:tcPr/>
                </a:tc>
                <a:tc>
                  <a:txBody>
                    <a:bodyPr/>
                    <a:lstStyle/>
                    <a:p>
                      <a:r>
                        <a:rPr lang="en-US" dirty="0"/>
                        <a:t>Logs</a:t>
                      </a:r>
                      <a:r>
                        <a:rPr lang="en-US" baseline="0" dirty="0"/>
                        <a:t> error events that might still allow the application to continue running</a:t>
                      </a:r>
                      <a:endParaRPr lang="en-US" dirty="0"/>
                    </a:p>
                  </a:txBody>
                  <a:tcPr/>
                </a:tc>
                <a:extLst>
                  <a:ext uri="{0D108BD9-81ED-4DB2-BD59-A6C34878D82A}">
                    <a16:rowId xmlns:a16="http://schemas.microsoft.com/office/drawing/2014/main" val="771297717"/>
                  </a:ext>
                </a:extLst>
              </a:tr>
              <a:tr h="370840">
                <a:tc>
                  <a:txBody>
                    <a:bodyPr/>
                    <a:lstStyle/>
                    <a:p>
                      <a:r>
                        <a:rPr lang="en-US" dirty="0"/>
                        <a:t>FATAL</a:t>
                      </a:r>
                    </a:p>
                  </a:txBody>
                  <a:tcPr/>
                </a:tc>
                <a:tc>
                  <a:txBody>
                    <a:bodyPr/>
                    <a:lstStyle/>
                    <a:p>
                      <a:r>
                        <a:rPr lang="en-US" dirty="0"/>
                        <a:t>Logs very</a:t>
                      </a:r>
                      <a:r>
                        <a:rPr lang="en-US" baseline="0" dirty="0"/>
                        <a:t> severe error events that will presumably lead the application to abort</a:t>
                      </a:r>
                      <a:endParaRPr lang="en-US" dirty="0"/>
                    </a:p>
                  </a:txBody>
                  <a:tcPr/>
                </a:tc>
                <a:extLst>
                  <a:ext uri="{0D108BD9-81ED-4DB2-BD59-A6C34878D82A}">
                    <a16:rowId xmlns:a16="http://schemas.microsoft.com/office/drawing/2014/main" val="2244789336"/>
                  </a:ext>
                </a:extLst>
              </a:tr>
            </a:tbl>
          </a:graphicData>
        </a:graphic>
      </p:graphicFrame>
    </p:spTree>
    <p:extLst>
      <p:ext uri="{BB962C8B-B14F-4D97-AF65-F5344CB8AC3E}">
        <p14:creationId xmlns:p14="http://schemas.microsoft.com/office/powerpoint/2010/main" val="6334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Log4J Components</a:t>
            </a:r>
          </a:p>
        </p:txBody>
      </p:sp>
      <p:sp>
        <p:nvSpPr>
          <p:cNvPr id="8" name="Content Placeholder 7"/>
          <p:cNvSpPr>
            <a:spLocks noGrp="1"/>
          </p:cNvSpPr>
          <p:nvPr>
            <p:ph idx="1"/>
          </p:nvPr>
        </p:nvSpPr>
        <p:spPr>
          <a:xfrm>
            <a:off x="469964" y="1163782"/>
            <a:ext cx="11119104" cy="5195454"/>
          </a:xfrm>
        </p:spPr>
        <p:txBody>
          <a:bodyPr>
            <a:normAutofit/>
          </a:bodyPr>
          <a:lstStyle/>
          <a:p>
            <a:r>
              <a:rPr lang="en-US" sz="2400" b="1" dirty="0" err="1"/>
              <a:t>Appender</a:t>
            </a:r>
            <a:r>
              <a:rPr lang="en-US" sz="2400" dirty="0"/>
              <a:t> :</a:t>
            </a:r>
          </a:p>
          <a:p>
            <a:r>
              <a:rPr lang="en-US" dirty="0"/>
              <a:t>	</a:t>
            </a:r>
            <a:r>
              <a:rPr lang="en-US" sz="2000" dirty="0" err="1"/>
              <a:t>Appender</a:t>
            </a:r>
            <a:r>
              <a:rPr lang="en-US" sz="2000" dirty="0"/>
              <a:t> is used to write messages into a file or DB or SMTP.</a:t>
            </a:r>
          </a:p>
          <a:p>
            <a:endParaRPr lang="en-US" sz="2000" dirty="0"/>
          </a:p>
          <a:p>
            <a:r>
              <a:rPr lang="en-US" sz="2000" dirty="0"/>
              <a:t>	 Log4j has different types of </a:t>
            </a:r>
            <a:r>
              <a:rPr lang="en-US" sz="2000" dirty="0" err="1"/>
              <a:t>appenders</a:t>
            </a:r>
            <a:r>
              <a:rPr lang="en-US" sz="2000" dirty="0"/>
              <a:t>.</a:t>
            </a:r>
          </a:p>
          <a:p>
            <a:r>
              <a:rPr lang="en-US" sz="2000" dirty="0"/>
              <a:t>	</a:t>
            </a:r>
          </a:p>
          <a:p>
            <a:pPr marL="1085832" lvl="1" indent="-342900">
              <a:buFont typeface="Arial" panose="020B0604020202020204" pitchFamily="34" charset="0"/>
              <a:buChar char="•"/>
            </a:pPr>
            <a:r>
              <a:rPr lang="en-US" sz="1733" dirty="0"/>
              <a:t>	</a:t>
            </a:r>
            <a:r>
              <a:rPr lang="en-US" sz="2000" dirty="0" err="1"/>
              <a:t>ConsoleAppender</a:t>
            </a:r>
            <a:endParaRPr lang="en-US" sz="2000" dirty="0"/>
          </a:p>
          <a:p>
            <a:pPr marL="1085832" lvl="1" indent="-342900">
              <a:buFont typeface="Arial" panose="020B0604020202020204" pitchFamily="34" charset="0"/>
              <a:buChar char="•"/>
            </a:pPr>
            <a:r>
              <a:rPr lang="en-US" sz="2000" dirty="0"/>
              <a:t>	</a:t>
            </a:r>
            <a:r>
              <a:rPr lang="en-US" sz="2000" dirty="0" err="1"/>
              <a:t>DailyRollingFileAppender</a:t>
            </a:r>
            <a:endParaRPr lang="en-US" sz="2000" dirty="0"/>
          </a:p>
          <a:p>
            <a:pPr marL="1085832" lvl="1" indent="-342900">
              <a:buFont typeface="Arial" panose="020B0604020202020204" pitchFamily="34" charset="0"/>
              <a:buChar char="•"/>
            </a:pPr>
            <a:r>
              <a:rPr lang="en-US" sz="2000" dirty="0"/>
              <a:t>	</a:t>
            </a:r>
            <a:r>
              <a:rPr lang="en-US" sz="2000" dirty="0" err="1"/>
              <a:t>FileAppender</a:t>
            </a:r>
            <a:endParaRPr lang="en-US" sz="2000" dirty="0"/>
          </a:p>
          <a:p>
            <a:pPr marL="1085832" lvl="1" indent="-342900">
              <a:buFont typeface="Arial" panose="020B0604020202020204" pitchFamily="34" charset="0"/>
              <a:buChar char="•"/>
            </a:pPr>
            <a:r>
              <a:rPr lang="en-US" sz="2000" dirty="0"/>
              <a:t>	</a:t>
            </a:r>
            <a:r>
              <a:rPr lang="en-US" sz="2000" dirty="0" err="1"/>
              <a:t>JDBCAppender</a:t>
            </a:r>
            <a:endParaRPr lang="en-US" sz="2000" dirty="0"/>
          </a:p>
          <a:p>
            <a:pPr marL="1085832" lvl="1" indent="-342900">
              <a:buFont typeface="Arial" panose="020B0604020202020204" pitchFamily="34" charset="0"/>
              <a:buChar char="•"/>
            </a:pPr>
            <a:r>
              <a:rPr lang="en-US" sz="2000" dirty="0"/>
              <a:t>	</a:t>
            </a:r>
            <a:r>
              <a:rPr lang="en-US" sz="2000" dirty="0" err="1"/>
              <a:t>SMTPAppender</a:t>
            </a:r>
            <a:endParaRPr lang="en-US" sz="2000" dirty="0"/>
          </a:p>
          <a:p>
            <a:pPr marL="1085832" lvl="1" indent="-342900">
              <a:buFont typeface="Arial" panose="020B0604020202020204" pitchFamily="34" charset="0"/>
              <a:buChar char="•"/>
            </a:pPr>
            <a:r>
              <a:rPr lang="en-US" sz="2000" dirty="0"/>
              <a:t>	</a:t>
            </a:r>
            <a:r>
              <a:rPr lang="en-US" sz="2000" dirty="0" err="1"/>
              <a:t>RollingFileAppender</a:t>
            </a:r>
            <a:endParaRPr lang="en-US" sz="2000" dirty="0"/>
          </a:p>
          <a:p>
            <a:endParaRPr lang="en-US" sz="2000" dirty="0"/>
          </a:p>
        </p:txBody>
      </p:sp>
      <p:sp>
        <p:nvSpPr>
          <p:cNvPr id="2" name="TextBox 1"/>
          <p:cNvSpPr txBox="1"/>
          <p:nvPr/>
        </p:nvSpPr>
        <p:spPr>
          <a:xfrm>
            <a:off x="-2237619" y="229811"/>
            <a:ext cx="184731" cy="437107"/>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20000"/>
              </a:lnSpc>
              <a:spcBef>
                <a:spcPts val="0"/>
              </a:spcBef>
              <a:spcAft>
                <a:spcPts val="0"/>
              </a:spcAft>
              <a:buClrTx/>
              <a:buSzTx/>
              <a:buFontTx/>
              <a:buNone/>
              <a:tabLst/>
              <a:defRPr/>
            </a:pPr>
            <a:endParaRPr kumimoji="0" lang="en-US" sz="1867"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969047884"/>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TotalTime>
  <Words>488</Words>
  <Application>Microsoft Office PowerPoint</Application>
  <PresentationFormat>Widescreen</PresentationFormat>
  <Paragraphs>107</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Adimulam</dc:creator>
  <cp:lastModifiedBy>Durga Adimulam</cp:lastModifiedBy>
  <cp:revision>51</cp:revision>
  <dcterms:created xsi:type="dcterms:W3CDTF">2019-01-21T09:41:00Z</dcterms:created>
  <dcterms:modified xsi:type="dcterms:W3CDTF">2019-10-16T07:21:15Z</dcterms:modified>
</cp:coreProperties>
</file>