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D1D6-2093-A0AC-8C00-0F397DBEB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005B6-CEBD-0DFF-83AA-6C6AD9409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3081E-60AC-2001-7BA0-CB7507CE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E14B8-6DE3-4C1C-A7E2-C86F27D7914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EB82B-32CF-BDDC-504B-8B19F616D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270FA-979D-1E96-BA41-F2106FB9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F1DE1-36D9-475D-81F6-BCD1D01E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0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B7AD-23D7-D08B-AA23-594B4F0F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EB11A-6DC2-5D17-4034-105DB77ED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4BDCE-D3E1-A03A-C9BF-4D00C7B7B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E14B8-6DE3-4C1C-A7E2-C86F27D7914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ED7BD-FEE6-3EDE-78A8-9435CA429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AC82D-E782-0E5B-3E9B-7223F1F3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F1DE1-36D9-475D-81F6-BCD1D01E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0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C4714A-3476-642B-2344-968DCA796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69E70-5D3C-819E-C85C-70A80AB2A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BBE3-FB24-0010-910B-EF16B23C4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E14B8-6DE3-4C1C-A7E2-C86F27D7914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EA8B3-5E15-5FF1-F0A0-78737021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8AD8B-2602-48FD-26A6-0E4254AF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F1DE1-36D9-475D-81F6-BCD1D01E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4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D09A-6EB4-4F9E-48A2-9501525A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91D29-D285-0DEB-A640-5F243E602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2FDAA-268A-138B-3F76-5FC49ECB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E14B8-6DE3-4C1C-A7E2-C86F27D7914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20082-F2B0-659F-60C7-383222D7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84D2E-584A-111E-EE17-F590ED67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F1DE1-36D9-475D-81F6-BCD1D01E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7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723F9-8ED2-863A-06A5-EF63CF62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0B907-E3E5-CCD9-6543-E62E53DB7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F47F2-3482-60E7-39B9-CEB8BABC7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E14B8-6DE3-4C1C-A7E2-C86F27D7914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2A8D9-1AAA-9F36-1431-926D2204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4F8BE-60A1-88A8-9BD1-C48B1A3C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F1DE1-36D9-475D-81F6-BCD1D01E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8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C264F-6B20-A9B4-A9C4-2057405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301E9-29F4-2C2A-5D7E-BF9336296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BAA20-CD91-3D34-64F6-3DAB645B1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6719E-DDD8-CF47-2BF9-3F8434D7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E14B8-6DE3-4C1C-A7E2-C86F27D7914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A1374-9BC2-C3EE-B812-D5AD070E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6A865-4BAC-463A-2F7F-EB819BCEB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F1DE1-36D9-475D-81F6-BCD1D01E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2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BBCC-633D-28AE-647F-C2836512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034A3-2B70-8E80-7DE6-BFD26A0FE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CF0F7-EA52-BE5F-9A88-868B046A8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E2A1C-9D80-0AAA-F6F3-88340D767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14C26-91E1-5B14-C471-D83611F80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65DBA-4CFA-80D5-64A1-8548B482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E14B8-6DE3-4C1C-A7E2-C86F27D7914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38E4C-5218-8019-67BD-1EF77FD5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9A66BB-9E88-F028-4C0B-6348B82B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F1DE1-36D9-475D-81F6-BCD1D01E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4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618D-A690-91EA-70DB-CCFDB4B24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4FC3CE-18B1-B07B-C5D1-1C668D66F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E14B8-6DE3-4C1C-A7E2-C86F27D7914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BD9EA-EE67-193F-6BB6-2DF32DB9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8E585-0ECD-B2D6-1527-AFA4AD03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F1DE1-36D9-475D-81F6-BCD1D01E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9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30240-60A4-8D24-16C5-71399618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E14B8-6DE3-4C1C-A7E2-C86F27D7914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650B0-4CA7-80B5-DD2D-E8C88197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CCC1E-4977-1DDA-BD1A-409E7F4C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F1DE1-36D9-475D-81F6-BCD1D01E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304B2-64FC-228C-81EC-B681E13A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E05B6-E893-3546-E91A-B05C1CEE1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92CB8-4681-F656-8528-154023366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63476-6539-608D-B2AF-2D96CA0C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E14B8-6DE3-4C1C-A7E2-C86F27D7914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7861D-4FC2-9B68-1612-28C6EA05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C91D8-9C15-CE08-3E54-63F906FD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F1DE1-36D9-475D-81F6-BCD1D01E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8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DF5C-D2BD-D12C-4E2C-8FE97BFF1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AC9F0E-9682-E61E-1F3E-0D53CB835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982B0-51E4-D757-FAF8-ECE3746DC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63E66-72EF-0FAA-CD4C-CCE6E0DA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E14B8-6DE3-4C1C-A7E2-C86F27D7914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71D22-6085-B425-87EF-477A9A25A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1FF50-3CCF-C60B-9E73-F6C557EDB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F1DE1-36D9-475D-81F6-BCD1D01E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8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A621AD-7EC9-7886-76E1-B45927CDD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F32B9-6F56-4B93-FA4B-76ADF50D1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CE21A-ED7F-288E-895D-5683A611D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6E14B8-6DE3-4C1C-A7E2-C86F27D7914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7FFC9-5F9B-799B-1568-F690757E1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23983-FB67-8299-0C23-7D2B2F526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9F1DE1-36D9-475D-81F6-BCD1D01E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3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E9B414A-B96E-5F79-488C-56352A07EF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865759"/>
              </p:ext>
            </p:extLst>
          </p:nvPr>
        </p:nvGraphicFramePr>
        <p:xfrm>
          <a:off x="5638800" y="3032125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914400" imgH="792417" progId="Package">
                  <p:embed/>
                </p:oleObj>
              </mc:Choice>
              <mc:Fallback>
                <p:oleObj name="Packager Shell Object" showAsIcon="1" r:id="rId2" imgW="914400" imgH="792417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032125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8044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Package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Parthasarathy, Srivishnu</dc:creator>
  <cp:lastModifiedBy>Parthasarathy, Srivishnu</cp:lastModifiedBy>
  <cp:revision>1</cp:revision>
  <dcterms:created xsi:type="dcterms:W3CDTF">2025-03-17T09:31:30Z</dcterms:created>
  <dcterms:modified xsi:type="dcterms:W3CDTF">2025-03-17T09:32:11Z</dcterms:modified>
</cp:coreProperties>
</file>