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6" r:id="rId3"/>
    <p:sldId id="258" r:id="rId4"/>
    <p:sldId id="259" r:id="rId5"/>
    <p:sldId id="260" r:id="rId6"/>
    <p:sldId id="261" r:id="rId7"/>
    <p:sldId id="262" r:id="rId8"/>
    <p:sldId id="263" r:id="rId9"/>
    <p:sldId id="265" r:id="rId10"/>
    <p:sldId id="266" r:id="rId11"/>
    <p:sldId id="267"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9F200-857D-417A-992E-047EE92B577A}" v="66" dt="2025-04-28T17:12:44.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vardhan" userId="2abb1f2f86229bc7" providerId="LiveId" clId="{3349F200-857D-417A-992E-047EE92B577A}"/>
    <pc:docChg chg="custSel addSld modSld">
      <pc:chgData name="vishnu vardhan" userId="2abb1f2f86229bc7" providerId="LiveId" clId="{3349F200-857D-417A-992E-047EE92B577A}" dt="2025-04-28T17:12:44.034" v="102" actId="13926"/>
      <pc:docMkLst>
        <pc:docMk/>
      </pc:docMkLst>
      <pc:sldChg chg="addSp delSp modSp mod">
        <pc:chgData name="vishnu vardhan" userId="2abb1f2f86229bc7" providerId="LiveId" clId="{3349F200-857D-417A-992E-047EE92B577A}" dt="2025-04-28T17:03:37.380" v="5"/>
        <pc:sldMkLst>
          <pc:docMk/>
          <pc:sldMk cId="2228887940" sldId="263"/>
        </pc:sldMkLst>
        <pc:spChg chg="del">
          <ac:chgData name="vishnu vardhan" userId="2abb1f2f86229bc7" providerId="LiveId" clId="{3349F200-857D-417A-992E-047EE92B577A}" dt="2025-04-28T17:03:17.287" v="0" actId="931"/>
          <ac:spMkLst>
            <pc:docMk/>
            <pc:sldMk cId="2228887940" sldId="263"/>
            <ac:spMk id="3" creationId="{5504F85A-B05F-593D-62CB-A86B47D35FC5}"/>
          </ac:spMkLst>
        </pc:spChg>
        <pc:picChg chg="add mod">
          <ac:chgData name="vishnu vardhan" userId="2abb1f2f86229bc7" providerId="LiveId" clId="{3349F200-857D-417A-992E-047EE92B577A}" dt="2025-04-28T17:03:37.380" v="5"/>
          <ac:picMkLst>
            <pc:docMk/>
            <pc:sldMk cId="2228887940" sldId="263"/>
            <ac:picMk id="5" creationId="{2F13F0DC-4A75-01CA-E83D-4F9C8AA932C6}"/>
          </ac:picMkLst>
        </pc:picChg>
      </pc:sldChg>
      <pc:sldChg chg="addSp delSp modSp new mod">
        <pc:chgData name="vishnu vardhan" userId="2abb1f2f86229bc7" providerId="LiveId" clId="{3349F200-857D-417A-992E-047EE92B577A}" dt="2025-04-28T17:04:41.905" v="19" actId="14100"/>
        <pc:sldMkLst>
          <pc:docMk/>
          <pc:sldMk cId="605370012" sldId="265"/>
        </pc:sldMkLst>
        <pc:spChg chg="mod">
          <ac:chgData name="vishnu vardhan" userId="2abb1f2f86229bc7" providerId="LiveId" clId="{3349F200-857D-417A-992E-047EE92B577A}" dt="2025-04-28T17:04:26.970" v="15" actId="122"/>
          <ac:spMkLst>
            <pc:docMk/>
            <pc:sldMk cId="605370012" sldId="265"/>
            <ac:spMk id="2" creationId="{8CCB47CB-83A3-32DE-2BDD-EB9EBD611F2D}"/>
          </ac:spMkLst>
        </pc:spChg>
        <pc:spChg chg="del">
          <ac:chgData name="vishnu vardhan" userId="2abb1f2f86229bc7" providerId="LiveId" clId="{3349F200-857D-417A-992E-047EE92B577A}" dt="2025-04-28T17:04:31.770" v="16" actId="931"/>
          <ac:spMkLst>
            <pc:docMk/>
            <pc:sldMk cId="605370012" sldId="265"/>
            <ac:spMk id="3" creationId="{023AFB11-DC2F-5DE3-9A21-55E513A2C04B}"/>
          </ac:spMkLst>
        </pc:spChg>
        <pc:picChg chg="add mod">
          <ac:chgData name="vishnu vardhan" userId="2abb1f2f86229bc7" providerId="LiveId" clId="{3349F200-857D-417A-992E-047EE92B577A}" dt="2025-04-28T17:04:41.905" v="19" actId="14100"/>
          <ac:picMkLst>
            <pc:docMk/>
            <pc:sldMk cId="605370012" sldId="265"/>
            <ac:picMk id="5" creationId="{E3451527-BABA-230B-8D6B-8D1153EB640E}"/>
          </ac:picMkLst>
        </pc:picChg>
      </pc:sldChg>
      <pc:sldChg chg="addSp delSp modSp new mod">
        <pc:chgData name="vishnu vardhan" userId="2abb1f2f86229bc7" providerId="LiveId" clId="{3349F200-857D-417A-992E-047EE92B577A}" dt="2025-04-28T17:05:10.665" v="32" actId="14100"/>
        <pc:sldMkLst>
          <pc:docMk/>
          <pc:sldMk cId="3014830799" sldId="266"/>
        </pc:sldMkLst>
        <pc:spChg chg="mod">
          <ac:chgData name="vishnu vardhan" userId="2abb1f2f86229bc7" providerId="LiveId" clId="{3349F200-857D-417A-992E-047EE92B577A}" dt="2025-04-28T17:04:51.236" v="26" actId="122"/>
          <ac:spMkLst>
            <pc:docMk/>
            <pc:sldMk cId="3014830799" sldId="266"/>
            <ac:spMk id="2" creationId="{1828BDEF-23EA-445F-B0D7-88F634293E4A}"/>
          </ac:spMkLst>
        </pc:spChg>
        <pc:spChg chg="del">
          <ac:chgData name="vishnu vardhan" userId="2abb1f2f86229bc7" providerId="LiveId" clId="{3349F200-857D-417A-992E-047EE92B577A}" dt="2025-04-28T17:04:54.770" v="27" actId="931"/>
          <ac:spMkLst>
            <pc:docMk/>
            <pc:sldMk cId="3014830799" sldId="266"/>
            <ac:spMk id="3" creationId="{0262D881-5D78-0FEF-33E8-901502415B86}"/>
          </ac:spMkLst>
        </pc:spChg>
        <pc:picChg chg="add mod">
          <ac:chgData name="vishnu vardhan" userId="2abb1f2f86229bc7" providerId="LiveId" clId="{3349F200-857D-417A-992E-047EE92B577A}" dt="2025-04-28T17:05:10.665" v="32" actId="14100"/>
          <ac:picMkLst>
            <pc:docMk/>
            <pc:sldMk cId="3014830799" sldId="266"/>
            <ac:picMk id="5" creationId="{6824B11C-C39B-89EC-E167-2D1047AE65CE}"/>
          </ac:picMkLst>
        </pc:picChg>
      </pc:sldChg>
      <pc:sldChg chg="addSp delSp modSp new mod">
        <pc:chgData name="vishnu vardhan" userId="2abb1f2f86229bc7" providerId="LiveId" clId="{3349F200-857D-417A-992E-047EE92B577A}" dt="2025-04-28T17:05:28.378" v="43" actId="1076"/>
        <pc:sldMkLst>
          <pc:docMk/>
          <pc:sldMk cId="1142298881" sldId="267"/>
        </pc:sldMkLst>
        <pc:spChg chg="mod">
          <ac:chgData name="vishnu vardhan" userId="2abb1f2f86229bc7" providerId="LiveId" clId="{3349F200-857D-417A-992E-047EE92B577A}" dt="2025-04-28T17:05:18.409" v="39" actId="122"/>
          <ac:spMkLst>
            <pc:docMk/>
            <pc:sldMk cId="1142298881" sldId="267"/>
            <ac:spMk id="2" creationId="{820572ED-F987-DC2E-4472-FAB260F97B20}"/>
          </ac:spMkLst>
        </pc:spChg>
        <pc:spChg chg="del">
          <ac:chgData name="vishnu vardhan" userId="2abb1f2f86229bc7" providerId="LiveId" clId="{3349F200-857D-417A-992E-047EE92B577A}" dt="2025-04-28T17:05:21.457" v="40" actId="931"/>
          <ac:spMkLst>
            <pc:docMk/>
            <pc:sldMk cId="1142298881" sldId="267"/>
            <ac:spMk id="3" creationId="{6659D7D3-93AE-7B15-371B-7A472337ECF8}"/>
          </ac:spMkLst>
        </pc:spChg>
        <pc:picChg chg="add mod">
          <ac:chgData name="vishnu vardhan" userId="2abb1f2f86229bc7" providerId="LiveId" clId="{3349F200-857D-417A-992E-047EE92B577A}" dt="2025-04-28T17:05:28.378" v="43" actId="1076"/>
          <ac:picMkLst>
            <pc:docMk/>
            <pc:sldMk cId="1142298881" sldId="267"/>
            <ac:picMk id="5" creationId="{31C84E97-B0A0-F9CD-718F-F86989C9C6A9}"/>
          </ac:picMkLst>
        </pc:picChg>
      </pc:sldChg>
      <pc:sldChg chg="addSp delSp modSp new mod modClrScheme chgLayout">
        <pc:chgData name="vishnu vardhan" userId="2abb1f2f86229bc7" providerId="LiveId" clId="{3349F200-857D-417A-992E-047EE92B577A}" dt="2025-04-28T17:12:44.034" v="102" actId="13926"/>
        <pc:sldMkLst>
          <pc:docMk/>
          <pc:sldMk cId="517724338" sldId="268"/>
        </pc:sldMkLst>
        <pc:spChg chg="del mod ord">
          <ac:chgData name="vishnu vardhan" userId="2abb1f2f86229bc7" providerId="LiveId" clId="{3349F200-857D-417A-992E-047EE92B577A}" dt="2025-04-28T17:10:13.618" v="45" actId="700"/>
          <ac:spMkLst>
            <pc:docMk/>
            <pc:sldMk cId="517724338" sldId="268"/>
            <ac:spMk id="2" creationId="{2F0EED8C-8477-1C0E-19C5-4DD2C263A39B}"/>
          </ac:spMkLst>
        </pc:spChg>
        <pc:spChg chg="del mod ord">
          <ac:chgData name="vishnu vardhan" userId="2abb1f2f86229bc7" providerId="LiveId" clId="{3349F200-857D-417A-992E-047EE92B577A}" dt="2025-04-28T17:10:13.618" v="45" actId="700"/>
          <ac:spMkLst>
            <pc:docMk/>
            <pc:sldMk cId="517724338" sldId="268"/>
            <ac:spMk id="3" creationId="{339BAD22-4885-2718-57A8-28390D97194B}"/>
          </ac:spMkLst>
        </pc:spChg>
        <pc:spChg chg="add mod ord">
          <ac:chgData name="vishnu vardhan" userId="2abb1f2f86229bc7" providerId="LiveId" clId="{3349F200-857D-417A-992E-047EE92B577A}" dt="2025-04-28T17:12:44.034" v="102" actId="13926"/>
          <ac:spMkLst>
            <pc:docMk/>
            <pc:sldMk cId="517724338" sldId="268"/>
            <ac:spMk id="4" creationId="{74440838-6610-3BB5-DD8F-7E17441B7FFD}"/>
          </ac:spMkLst>
        </pc:spChg>
        <pc:spChg chg="add mod ord">
          <ac:chgData name="vishnu vardhan" userId="2abb1f2f86229bc7" providerId="LiveId" clId="{3349F200-857D-417A-992E-047EE92B577A}" dt="2025-04-28T17:10:13.618" v="45" actId="700"/>
          <ac:spMkLst>
            <pc:docMk/>
            <pc:sldMk cId="517724338" sldId="268"/>
            <ac:spMk id="5" creationId="{BB0AF6DF-90BB-45F6-21D9-61181FCA4DA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3DF212E1-DF43-40E4-920C-3E7481FEAFA0}" type="datetimeFigureOut">
              <a:rPr lang="en-IN" smtClean="0"/>
              <a:t>28-04-2025</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055E8A2-4094-47A9-AAB9-D55907A4CE43}" type="slidenum">
              <a:rPr lang="en-IN" smtClean="0"/>
              <a:t>‹#›</a:t>
            </a:fld>
            <a:endParaRPr lang="en-IN"/>
          </a:p>
        </p:txBody>
      </p:sp>
    </p:spTree>
    <p:extLst>
      <p:ext uri="{BB962C8B-B14F-4D97-AF65-F5344CB8AC3E}">
        <p14:creationId xmlns:p14="http://schemas.microsoft.com/office/powerpoint/2010/main" val="237728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212E1-DF43-40E4-920C-3E7481FEAFA0}"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271632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F212E1-DF43-40E4-920C-3E7481FEAFA0}"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362095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F212E1-DF43-40E4-920C-3E7481FEAFA0}"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2948699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212E1-DF43-40E4-920C-3E7481FEAFA0}"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3635188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F212E1-DF43-40E4-920C-3E7481FEAFA0}" type="datetimeFigureOut">
              <a:rPr lang="en-IN" smtClean="0"/>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2358982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F212E1-DF43-40E4-920C-3E7481FEAFA0}" type="datetimeFigureOut">
              <a:rPr lang="en-IN" smtClean="0"/>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342833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F212E1-DF43-40E4-920C-3E7481FEAFA0}"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2422738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F212E1-DF43-40E4-920C-3E7481FEAFA0}"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366781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F212E1-DF43-40E4-920C-3E7481FEAFA0}" type="datetimeFigureOut">
              <a:rPr lang="en-IN" smtClean="0"/>
              <a:t>28-04-2025</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40709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212E1-DF43-40E4-920C-3E7481FEAFA0}" type="datetimeFigureOut">
              <a:rPr lang="en-IN" smtClean="0"/>
              <a:t>28-04-2025</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289706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F212E1-DF43-40E4-920C-3E7481FEAFA0}"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305582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F212E1-DF43-40E4-920C-3E7481FEAFA0}" type="datetimeFigureOut">
              <a:rPr lang="en-IN" smtClean="0"/>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366024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3DF212E1-DF43-40E4-920C-3E7481FEAFA0}"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9142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212E1-DF43-40E4-920C-3E7481FEAFA0}" type="datetimeFigureOut">
              <a:rPr lang="en-IN" smtClean="0"/>
              <a:t>28-04-2025</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238105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212E1-DF43-40E4-920C-3E7481FEAFA0}"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309355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212E1-DF43-40E4-920C-3E7481FEAFA0}"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055E8A2-4094-47A9-AAB9-D55907A4CE43}" type="slidenum">
              <a:rPr lang="en-IN" smtClean="0"/>
              <a:t>‹#›</a:t>
            </a:fld>
            <a:endParaRPr lang="en-IN"/>
          </a:p>
        </p:txBody>
      </p:sp>
    </p:spTree>
    <p:extLst>
      <p:ext uri="{BB962C8B-B14F-4D97-AF65-F5344CB8AC3E}">
        <p14:creationId xmlns:p14="http://schemas.microsoft.com/office/powerpoint/2010/main" val="285439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3DF212E1-DF43-40E4-920C-3E7481FEAFA0}" type="datetimeFigureOut">
              <a:rPr lang="en-IN" smtClean="0"/>
              <a:t>28-04-2025</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055E8A2-4094-47A9-AAB9-D55907A4CE43}" type="slidenum">
              <a:rPr lang="en-IN" smtClean="0"/>
              <a:t>‹#›</a:t>
            </a:fld>
            <a:endParaRPr lang="en-IN"/>
          </a:p>
        </p:txBody>
      </p:sp>
    </p:spTree>
    <p:extLst>
      <p:ext uri="{BB962C8B-B14F-4D97-AF65-F5344CB8AC3E}">
        <p14:creationId xmlns:p14="http://schemas.microsoft.com/office/powerpoint/2010/main" val="16786978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3BA92A-B800-F01C-69C5-1A3B1642049A}"/>
              </a:ext>
            </a:extLst>
          </p:cNvPr>
          <p:cNvSpPr>
            <a:spLocks noGrp="1"/>
          </p:cNvSpPr>
          <p:nvPr>
            <p:ph type="ctrTitle"/>
          </p:nvPr>
        </p:nvSpPr>
        <p:spPr>
          <a:xfrm>
            <a:off x="1154955" y="1320800"/>
            <a:ext cx="8825658" cy="5699760"/>
          </a:xfrm>
        </p:spPr>
        <p:txBody>
          <a:bodyPr/>
          <a:lstStyle/>
          <a:p>
            <a:br>
              <a:rPr lang="en-IN"/>
            </a:br>
            <a:br>
              <a:rPr lang="en-IN"/>
            </a:br>
            <a:br>
              <a:rPr lang="en-IN"/>
            </a:br>
            <a:r>
              <a:rPr lang="en-IN" sz="3200"/>
              <a:t>Restaurant Menu Ordering System</a:t>
            </a:r>
            <a:br>
              <a:rPr lang="en-IN" sz="3200"/>
            </a:br>
            <a:r>
              <a:rPr lang="en-IN" sz="3200"/>
              <a:t> </a:t>
            </a:r>
            <a:r>
              <a:rPr lang="en-IN" sz="2000"/>
              <a:t>using C and Data structures :</a:t>
            </a:r>
            <a:br>
              <a:rPr lang="en-IN" sz="3200"/>
            </a:br>
            <a:r>
              <a:rPr lang="en-IN" sz="3200"/>
              <a:t> </a:t>
            </a:r>
            <a:r>
              <a:rPr lang="en-IN" sz="2400"/>
              <a:t>Team details :</a:t>
            </a:r>
            <a:br>
              <a:rPr lang="en-IN" sz="2400"/>
            </a:br>
            <a:r>
              <a:rPr lang="en-IN" sz="2400"/>
              <a:t> VISHNU VARDHAN - 24KB1A05AJ</a:t>
            </a:r>
            <a:br>
              <a:rPr lang="en-IN" sz="2400"/>
            </a:br>
            <a:r>
              <a:rPr lang="en-IN" sz="2400"/>
              <a:t> </a:t>
            </a:r>
            <a:r>
              <a:rPr lang="en-IN" sz="2400" b="0" i="0">
                <a:effectLst/>
                <a:latin typeface="Cambria" panose="02040503050406030204" pitchFamily="18" charset="0"/>
              </a:rPr>
              <a:t>ROHITH REDDY		</a:t>
            </a:r>
            <a:r>
              <a:rPr lang="en-IN" sz="2800" b="0" i="0">
                <a:effectLst/>
                <a:latin typeface="Cambria" panose="02040503050406030204" pitchFamily="18" charset="0"/>
              </a:rPr>
              <a:t> - </a:t>
            </a:r>
            <a:r>
              <a:rPr lang="en-IN" sz="2400" b="0" i="0">
                <a:effectLst/>
                <a:latin typeface="Cambria" panose="02040503050406030204" pitchFamily="18" charset="0"/>
              </a:rPr>
              <a:t>24KB1A0521 </a:t>
            </a:r>
            <a:br>
              <a:rPr lang="en-IN" sz="2400" b="0" i="0">
                <a:effectLst/>
                <a:latin typeface="Cambria" panose="02040503050406030204" pitchFamily="18" charset="0"/>
              </a:rPr>
            </a:br>
            <a:r>
              <a:rPr lang="en-IN" sz="2400" b="0" i="0">
                <a:effectLst/>
                <a:latin typeface="Cambria" panose="02040503050406030204" pitchFamily="18" charset="0"/>
              </a:rPr>
              <a:t> GUNA SEKHAR		 -  24KB1A05EK</a:t>
            </a:r>
            <a:br>
              <a:rPr lang="en-IN" sz="2400" b="0" i="0">
                <a:effectLst/>
                <a:latin typeface="Cambria" panose="02040503050406030204" pitchFamily="18" charset="0"/>
              </a:rPr>
            </a:br>
            <a:r>
              <a:rPr lang="en-IN" sz="2400" b="0" i="0">
                <a:effectLst/>
                <a:latin typeface="Cambria" panose="02040503050406030204" pitchFamily="18" charset="0"/>
              </a:rPr>
              <a:t> MADHAN             		 -   24KB1A05X6</a:t>
            </a:r>
            <a:br>
              <a:rPr lang="en-IN" sz="2400"/>
            </a:br>
            <a:br>
              <a:rPr lang="en-IN" sz="2400"/>
            </a:br>
            <a:br>
              <a:rPr lang="en-IN" sz="3200"/>
            </a:br>
            <a:br>
              <a:rPr lang="en-IN" sz="3200"/>
            </a:br>
            <a:br>
              <a:rPr lang="en-IN"/>
            </a:br>
            <a:endParaRPr lang="en-IN"/>
          </a:p>
        </p:txBody>
      </p:sp>
      <p:sp>
        <p:nvSpPr>
          <p:cNvPr id="5" name="Subtitle 4">
            <a:extLst>
              <a:ext uri="{FF2B5EF4-FFF2-40B4-BE49-F238E27FC236}">
                <a16:creationId xmlns:a16="http://schemas.microsoft.com/office/drawing/2014/main" id="{225123CC-1354-1DDA-8C10-DD412D87F4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8725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BDEF-23EA-445F-B0D7-88F634293E4A}"/>
              </a:ext>
            </a:extLst>
          </p:cNvPr>
          <p:cNvSpPr>
            <a:spLocks noGrp="1"/>
          </p:cNvSpPr>
          <p:nvPr>
            <p:ph type="title"/>
          </p:nvPr>
        </p:nvSpPr>
        <p:spPr/>
        <p:txBody>
          <a:bodyPr/>
          <a:lstStyle/>
          <a:p>
            <a:pPr algn="ctr"/>
            <a:r>
              <a:rPr lang="en-US"/>
              <a:t>IMAGES</a:t>
            </a:r>
            <a:endParaRPr lang="en-IN"/>
          </a:p>
        </p:txBody>
      </p:sp>
      <p:pic>
        <p:nvPicPr>
          <p:cNvPr id="5" name="Content Placeholder 4">
            <a:extLst>
              <a:ext uri="{FF2B5EF4-FFF2-40B4-BE49-F238E27FC236}">
                <a16:creationId xmlns:a16="http://schemas.microsoft.com/office/drawing/2014/main" id="{6824B11C-C39B-89EC-E167-2D1047AE65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052" y="2408904"/>
            <a:ext cx="6764593" cy="4306528"/>
          </a:xfrm>
        </p:spPr>
      </p:pic>
    </p:spTree>
    <p:extLst>
      <p:ext uri="{BB962C8B-B14F-4D97-AF65-F5344CB8AC3E}">
        <p14:creationId xmlns:p14="http://schemas.microsoft.com/office/powerpoint/2010/main" val="301483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72ED-F987-DC2E-4472-FAB260F97B20}"/>
              </a:ext>
            </a:extLst>
          </p:cNvPr>
          <p:cNvSpPr>
            <a:spLocks noGrp="1"/>
          </p:cNvSpPr>
          <p:nvPr>
            <p:ph type="title"/>
          </p:nvPr>
        </p:nvSpPr>
        <p:spPr/>
        <p:txBody>
          <a:bodyPr/>
          <a:lstStyle/>
          <a:p>
            <a:pPr algn="ctr"/>
            <a:r>
              <a:rPr lang="en-US"/>
              <a:t>IMAGES</a:t>
            </a:r>
            <a:endParaRPr lang="en-IN"/>
          </a:p>
        </p:txBody>
      </p:sp>
      <p:pic>
        <p:nvPicPr>
          <p:cNvPr id="5" name="Content Placeholder 4">
            <a:extLst>
              <a:ext uri="{FF2B5EF4-FFF2-40B4-BE49-F238E27FC236}">
                <a16:creationId xmlns:a16="http://schemas.microsoft.com/office/drawing/2014/main" id="{31C84E97-B0A0-F9CD-718F-F86989C9C6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5425" y="2377358"/>
            <a:ext cx="7281149" cy="4254500"/>
          </a:xfrm>
        </p:spPr>
      </p:pic>
    </p:spTree>
    <p:extLst>
      <p:ext uri="{BB962C8B-B14F-4D97-AF65-F5344CB8AC3E}">
        <p14:creationId xmlns:p14="http://schemas.microsoft.com/office/powerpoint/2010/main" val="114229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8138FF-AD7D-1CD7-7CC5-38C0D06611F9}"/>
              </a:ext>
            </a:extLst>
          </p:cNvPr>
          <p:cNvSpPr>
            <a:spLocks noGrp="1"/>
          </p:cNvSpPr>
          <p:nvPr>
            <p:ph type="ctrTitle"/>
          </p:nvPr>
        </p:nvSpPr>
        <p:spPr>
          <a:xfrm>
            <a:off x="1154955" y="2099733"/>
            <a:ext cx="8825658" cy="3809454"/>
          </a:xfrm>
        </p:spPr>
        <p:txBody>
          <a:bodyPr/>
          <a:lstStyle/>
          <a:p>
            <a:pPr algn="ctr"/>
            <a:r>
              <a:rPr lang="en-IN" sz="1200"/>
              <a:t>ee</a:t>
            </a:r>
          </a:p>
        </p:txBody>
      </p:sp>
      <p:sp>
        <p:nvSpPr>
          <p:cNvPr id="8" name="Flowchart: Process 7">
            <a:extLst>
              <a:ext uri="{FF2B5EF4-FFF2-40B4-BE49-F238E27FC236}">
                <a16:creationId xmlns:a16="http://schemas.microsoft.com/office/drawing/2014/main" id="{9CAB8F08-0774-7DB2-788E-F9F5610FD5A2}"/>
              </a:ext>
            </a:extLst>
          </p:cNvPr>
          <p:cNvSpPr/>
          <p:nvPr/>
        </p:nvSpPr>
        <p:spPr>
          <a:xfrm>
            <a:off x="4862127" y="1497967"/>
            <a:ext cx="2290916" cy="475881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t>--- Menu ---</a:t>
            </a:r>
            <a:br>
              <a:rPr lang="en-IN" sz="1200"/>
            </a:br>
            <a:r>
              <a:rPr lang="en-IN" sz="1200"/>
              <a:t>1. Pizza - ₹250</a:t>
            </a:r>
            <a:br>
              <a:rPr lang="en-IN" sz="1200"/>
            </a:br>
            <a:r>
              <a:rPr lang="en-IN" sz="1200"/>
              <a:t>2. Burger - ₹150</a:t>
            </a:r>
            <a:br>
              <a:rPr lang="en-IN" sz="1200"/>
            </a:br>
            <a:r>
              <a:rPr lang="en-IN" sz="1200"/>
              <a:t>3. Pasta - ₹200</a:t>
            </a:r>
            <a:br>
              <a:rPr lang="en-IN" sz="1200"/>
            </a:br>
            <a:r>
              <a:rPr lang="en-IN" sz="1200"/>
              <a:t>4. Salad - ₹120</a:t>
            </a:r>
            <a:br>
              <a:rPr lang="en-IN" sz="1200"/>
            </a:br>
            <a:r>
              <a:rPr lang="en-IN" sz="1200"/>
              <a:t>5. Soda - ₹40</a:t>
            </a:r>
            <a:br>
              <a:rPr lang="en-IN" sz="1200"/>
            </a:br>
            <a:br>
              <a:rPr lang="en-IN" sz="1200"/>
            </a:br>
            <a:r>
              <a:rPr lang="en-IN" sz="1200"/>
              <a:t>Enter item (0 to finish): 2</a:t>
            </a:r>
            <a:br>
              <a:rPr lang="en-IN" sz="1200"/>
            </a:br>
            <a:r>
              <a:rPr lang="en-IN" sz="1200"/>
              <a:t>Quantity: 2</a:t>
            </a:r>
            <a:br>
              <a:rPr lang="en-IN" sz="1200"/>
            </a:br>
            <a:br>
              <a:rPr lang="en-IN" sz="1200"/>
            </a:br>
            <a:r>
              <a:rPr lang="en-IN" sz="1200"/>
              <a:t>Enter item (0 to finish): 5</a:t>
            </a:r>
            <a:br>
              <a:rPr lang="en-IN" sz="1200"/>
            </a:br>
            <a:r>
              <a:rPr lang="en-IN" sz="1200"/>
              <a:t>Quantity: 3</a:t>
            </a:r>
            <a:br>
              <a:rPr lang="en-IN" sz="1200"/>
            </a:br>
            <a:br>
              <a:rPr lang="en-IN" sz="1200"/>
            </a:br>
            <a:r>
              <a:rPr lang="en-IN" sz="1200"/>
              <a:t>Enter item (0 to finish): 1</a:t>
            </a:r>
            <a:br>
              <a:rPr lang="en-IN" sz="1200"/>
            </a:br>
            <a:r>
              <a:rPr lang="en-IN" sz="1200"/>
              <a:t>Quantity: 1</a:t>
            </a:r>
            <a:br>
              <a:rPr lang="en-IN" sz="1200"/>
            </a:br>
            <a:br>
              <a:rPr lang="en-IN" sz="1200"/>
            </a:br>
            <a:r>
              <a:rPr lang="en-IN" sz="1200"/>
              <a:t>Enter item (0 to finish): 0</a:t>
            </a:r>
            <a:br>
              <a:rPr lang="en-IN" sz="1200"/>
            </a:br>
            <a:br>
              <a:rPr lang="en-IN" sz="1200"/>
            </a:br>
            <a:r>
              <a:rPr lang="en-IN" sz="1200"/>
              <a:t>--- Final Bill ---</a:t>
            </a:r>
            <a:br>
              <a:rPr lang="en-IN" sz="1200"/>
            </a:br>
            <a:r>
              <a:rPr lang="en-IN" sz="1200"/>
              <a:t>Burger x2 - ₹300</a:t>
            </a:r>
            <a:br>
              <a:rPr lang="en-IN" sz="1200"/>
            </a:br>
            <a:r>
              <a:rPr lang="en-IN" sz="1200"/>
              <a:t>Soda x3 - ₹120</a:t>
            </a:r>
            <a:br>
              <a:rPr lang="en-IN" sz="1200"/>
            </a:br>
            <a:r>
              <a:rPr lang="en-IN" sz="1200"/>
              <a:t>Pizza x1 - ₹250</a:t>
            </a:r>
            <a:br>
              <a:rPr lang="en-IN" sz="1200"/>
            </a:br>
            <a:br>
              <a:rPr lang="en-IN" sz="1200"/>
            </a:br>
            <a:r>
              <a:rPr lang="en-IN" sz="1200"/>
              <a:t>Total: ₹670</a:t>
            </a:r>
            <a:br>
              <a:rPr lang="en-IN" sz="1200"/>
            </a:br>
            <a:endParaRPr lang="en-IN" sz="1200"/>
          </a:p>
        </p:txBody>
      </p:sp>
      <p:sp>
        <p:nvSpPr>
          <p:cNvPr id="10" name="TextBox 9">
            <a:extLst>
              <a:ext uri="{FF2B5EF4-FFF2-40B4-BE49-F238E27FC236}">
                <a16:creationId xmlns:a16="http://schemas.microsoft.com/office/drawing/2014/main" id="{4E6ACBAA-73DC-14FE-7B96-272C2C7858AA}"/>
              </a:ext>
            </a:extLst>
          </p:cNvPr>
          <p:cNvSpPr txBox="1"/>
          <p:nvPr/>
        </p:nvSpPr>
        <p:spPr>
          <a:xfrm rot="10800000" flipV="1">
            <a:off x="4862127" y="990136"/>
            <a:ext cx="2776648" cy="1015663"/>
          </a:xfrm>
          <a:prstGeom prst="rect">
            <a:avLst/>
          </a:prstGeom>
          <a:noFill/>
        </p:spPr>
        <p:txBody>
          <a:bodyPr wrap="square">
            <a:spAutoFit/>
          </a:bodyPr>
          <a:lstStyle/>
          <a:p>
            <a:r>
              <a:rPr lang="en-IN" sz="2400"/>
              <a:t>OUTPUT :</a:t>
            </a:r>
          </a:p>
          <a:p>
            <a:endParaRPr lang="en-IN"/>
          </a:p>
          <a:p>
            <a:endParaRPr lang="en-IN"/>
          </a:p>
        </p:txBody>
      </p:sp>
    </p:spTree>
    <p:extLst>
      <p:ext uri="{BB962C8B-B14F-4D97-AF65-F5344CB8AC3E}">
        <p14:creationId xmlns:p14="http://schemas.microsoft.com/office/powerpoint/2010/main" val="134648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440838-6610-3BB5-DD8F-7E17441B7FFD}"/>
              </a:ext>
            </a:extLst>
          </p:cNvPr>
          <p:cNvSpPr>
            <a:spLocks noGrp="1"/>
          </p:cNvSpPr>
          <p:nvPr>
            <p:ph type="ctrTitle"/>
          </p:nvPr>
        </p:nvSpPr>
        <p:spPr/>
        <p:txBody>
          <a:bodyPr/>
          <a:lstStyle/>
          <a:p>
            <a:pPr lvl="0">
              <a:spcBef>
                <a:spcPts val="0"/>
              </a:spcBef>
            </a:pPr>
            <a:br>
              <a:rPr lang="en-US" sz="2400">
                <a:solidFill>
                  <a:schemeClr val="bg1"/>
                </a:solidFill>
              </a:rPr>
            </a:br>
            <a:br>
              <a:rPr lang="en-US" sz="2400">
                <a:solidFill>
                  <a:schemeClr val="bg1"/>
                </a:solidFill>
              </a:rPr>
            </a:br>
            <a:br>
              <a:rPr lang="en-US" sz="2400">
                <a:solidFill>
                  <a:schemeClr val="bg1"/>
                </a:solidFill>
              </a:rPr>
            </a:br>
            <a:r>
              <a:rPr lang="en-US" sz="2400">
                <a:solidFill>
                  <a:schemeClr val="bg1"/>
                </a:solidFill>
              </a:rPr>
              <a:t>					</a:t>
            </a:r>
            <a:r>
              <a:rPr lang="en-US" sz="3600">
                <a:solidFill>
                  <a:schemeClr val="bg1"/>
                </a:solidFill>
                <a:highlight>
                  <a:srgbClr val="000080"/>
                </a:highlight>
              </a:rPr>
              <a:t>CONCLUSION</a:t>
            </a:r>
            <a:r>
              <a:rPr lang="en-US" sz="2400">
                <a:solidFill>
                  <a:schemeClr val="bg1"/>
                </a:solidFill>
                <a:highlight>
                  <a:srgbClr val="000080"/>
                </a:highlight>
              </a:rPr>
              <a:t> </a:t>
            </a:r>
            <a:br>
              <a:rPr lang="en-US" sz="2400">
                <a:solidFill>
                  <a:schemeClr val="bg1"/>
                </a:solidFill>
              </a:rPr>
            </a:br>
            <a:br>
              <a:rPr lang="en-US" sz="2400">
                <a:solidFill>
                  <a:schemeClr val="bg1"/>
                </a:solidFill>
              </a:rPr>
            </a:br>
            <a:r>
              <a:rPr lang="en-US" sz="2400">
                <a:solidFill>
                  <a:schemeClr val="bg1"/>
                </a:solidFill>
              </a:rPr>
              <a:t>We successfully implemented a real-world </a:t>
            </a:r>
            <a:r>
              <a:rPr lang="en-US" sz="2400" err="1">
                <a:solidFill>
                  <a:schemeClr val="bg1"/>
                </a:solidFill>
              </a:rPr>
              <a:t>resturant</a:t>
            </a:r>
            <a:r>
              <a:rPr lang="en-US" sz="2400">
                <a:solidFill>
                  <a:schemeClr val="bg1"/>
                </a:solidFill>
              </a:rPr>
              <a:t> menu ordering system, strengthening our skills in C programming, linked lists, and problem-solving.</a:t>
            </a:r>
            <a:br>
              <a:rPr lang="en-US" sz="2400">
                <a:solidFill>
                  <a:schemeClr val="bg1"/>
                </a:solidFill>
              </a:rPr>
            </a:br>
            <a:br>
              <a:rPr lang="en-US" sz="2400">
                <a:solidFill>
                  <a:schemeClr val="bg1"/>
                </a:solidFill>
              </a:rPr>
            </a:br>
            <a:br>
              <a:rPr lang="en-US" sz="2400">
                <a:solidFill>
                  <a:schemeClr val="bg1"/>
                </a:solidFill>
              </a:rPr>
            </a:br>
            <a:br>
              <a:rPr lang="en-US" sz="2400">
                <a:solidFill>
                  <a:schemeClr val="bg1"/>
                </a:solidFill>
              </a:rPr>
            </a:br>
            <a:r>
              <a:rPr lang="en-US" sz="2400">
                <a:solidFill>
                  <a:schemeClr val="bg1"/>
                </a:solidFill>
              </a:rPr>
              <a:t>Thank you!</a:t>
            </a:r>
            <a:br>
              <a:rPr lang="en-US" sz="2400">
                <a:solidFill>
                  <a:schemeClr val="bg1"/>
                </a:solidFill>
              </a:rPr>
            </a:br>
            <a:r>
              <a:rPr lang="en-US" sz="2400">
                <a:solidFill>
                  <a:schemeClr val="bg1"/>
                </a:solidFill>
              </a:rPr>
              <a:t>Grateful for your time and attention.</a:t>
            </a:r>
            <a:endParaRPr lang="en-IN" sz="2400">
              <a:solidFill>
                <a:schemeClr val="bg1"/>
              </a:solidFill>
            </a:endParaRPr>
          </a:p>
        </p:txBody>
      </p:sp>
      <p:sp>
        <p:nvSpPr>
          <p:cNvPr id="5" name="Subtitle 4">
            <a:extLst>
              <a:ext uri="{FF2B5EF4-FFF2-40B4-BE49-F238E27FC236}">
                <a16:creationId xmlns:a16="http://schemas.microsoft.com/office/drawing/2014/main" id="{BB0AF6DF-90BB-45F6-21D9-61181FCA4DA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772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316F-60B8-3D4A-6352-F4816353C9E0}"/>
              </a:ext>
            </a:extLst>
          </p:cNvPr>
          <p:cNvSpPr>
            <a:spLocks noGrp="1"/>
          </p:cNvSpPr>
          <p:nvPr>
            <p:ph type="ctrTitle"/>
          </p:nvPr>
        </p:nvSpPr>
        <p:spPr>
          <a:xfrm>
            <a:off x="1100870" y="782321"/>
            <a:ext cx="8825658" cy="2997200"/>
          </a:xfrm>
        </p:spPr>
        <p:txBody>
          <a:bodyPr/>
          <a:lstStyle/>
          <a:p>
            <a:br>
              <a:rPr lang="en-US" sz="2000"/>
            </a:br>
            <a:r>
              <a:rPr lang="en-US" sz="2000" u="sng">
                <a:solidFill>
                  <a:schemeClr val="accent2"/>
                </a:solidFill>
              </a:rPr>
              <a:t>INTRODUCTION :</a:t>
            </a:r>
            <a:br>
              <a:rPr lang="en-US" sz="2000"/>
            </a:br>
            <a:r>
              <a:rPr lang="en-US" sz="2000"/>
              <a:t>                             The </a:t>
            </a:r>
            <a:r>
              <a:rPr lang="en-US" sz="2000" b="1"/>
              <a:t>Restaurant Menu Ordering System</a:t>
            </a:r>
            <a:r>
              <a:rPr lang="en-US" sz="2000"/>
              <a:t> is a basic      	console-based application that allows users to view a menu, 	place orders, and receive a final bill. It simulates how customers 	interact  with a digital menu system commonly found in modern 	restaurants. This project strengthens fundamental programming 	skills and problem-solving techniques.</a:t>
            </a:r>
            <a:br>
              <a:rPr lang="en-US" sz="2000"/>
            </a:br>
            <a:endParaRPr lang="en-IN" sz="4000"/>
          </a:p>
        </p:txBody>
      </p:sp>
      <p:sp>
        <p:nvSpPr>
          <p:cNvPr id="3" name="Subtitle 2">
            <a:extLst>
              <a:ext uri="{FF2B5EF4-FFF2-40B4-BE49-F238E27FC236}">
                <a16:creationId xmlns:a16="http://schemas.microsoft.com/office/drawing/2014/main" id="{448909EE-11D1-1203-96F3-3F10EE71C99D}"/>
              </a:ext>
            </a:extLst>
          </p:cNvPr>
          <p:cNvSpPr>
            <a:spLocks noGrp="1"/>
          </p:cNvSpPr>
          <p:nvPr>
            <p:ph type="subTitle" idx="1"/>
          </p:nvPr>
        </p:nvSpPr>
        <p:spPr>
          <a:xfrm>
            <a:off x="1154955" y="3302000"/>
            <a:ext cx="8825658" cy="2336801"/>
          </a:xfrm>
        </p:spPr>
        <p:txBody>
          <a:bodyPr>
            <a:normAutofit fontScale="25000" lnSpcReduction="20000"/>
          </a:bodyPr>
          <a:lstStyle/>
          <a:p>
            <a:pPr>
              <a:buNone/>
            </a:pPr>
            <a:r>
              <a:rPr lang="en-US" sz="7200" b="1"/>
              <a:t>Key Features :</a:t>
            </a:r>
          </a:p>
          <a:p>
            <a:pPr>
              <a:buFont typeface="Arial" panose="020B0604020202020204" pitchFamily="34" charset="0"/>
              <a:buChar char="•"/>
            </a:pPr>
            <a:r>
              <a:rPr lang="en-US" sz="7200" b="1">
                <a:solidFill>
                  <a:schemeClr val="bg1"/>
                </a:solidFill>
              </a:rPr>
              <a:t>Menu Display:</a:t>
            </a:r>
            <a:r>
              <a:rPr lang="en-US" sz="7200">
                <a:solidFill>
                  <a:schemeClr val="bg1"/>
                </a:solidFill>
              </a:rPr>
              <a:t> Shows food items with prices in ₹.</a:t>
            </a:r>
          </a:p>
          <a:p>
            <a:pPr>
              <a:buFont typeface="Arial" panose="020B0604020202020204" pitchFamily="34" charset="0"/>
              <a:buChar char="•"/>
            </a:pPr>
            <a:r>
              <a:rPr lang="en-US" sz="7200" b="1">
                <a:solidFill>
                  <a:schemeClr val="bg1"/>
                </a:solidFill>
              </a:rPr>
              <a:t>Order Placement:</a:t>
            </a:r>
            <a:r>
              <a:rPr lang="en-US" sz="7200">
                <a:solidFill>
                  <a:schemeClr val="bg1"/>
                </a:solidFill>
              </a:rPr>
              <a:t> Users can select items and quantities.</a:t>
            </a:r>
          </a:p>
          <a:p>
            <a:pPr>
              <a:buFont typeface="Arial" panose="020B0604020202020204" pitchFamily="34" charset="0"/>
              <a:buChar char="•"/>
            </a:pPr>
            <a:r>
              <a:rPr lang="en-US" sz="7200" b="1">
                <a:solidFill>
                  <a:schemeClr val="bg1"/>
                </a:solidFill>
              </a:rPr>
              <a:t>Bill Calculation:</a:t>
            </a:r>
            <a:r>
              <a:rPr lang="en-US" sz="7200">
                <a:solidFill>
                  <a:schemeClr val="bg1"/>
                </a:solidFill>
              </a:rPr>
              <a:t> Computes total cost automatically.</a:t>
            </a:r>
          </a:p>
          <a:p>
            <a:pPr>
              <a:buFont typeface="Arial" panose="020B0604020202020204" pitchFamily="34" charset="0"/>
              <a:buChar char="•"/>
            </a:pPr>
            <a:r>
              <a:rPr lang="en-US" sz="7200" b="1">
                <a:solidFill>
                  <a:schemeClr val="bg1"/>
                </a:solidFill>
              </a:rPr>
              <a:t>Simple Interface:</a:t>
            </a:r>
            <a:r>
              <a:rPr lang="en-US" sz="7200">
                <a:solidFill>
                  <a:schemeClr val="bg1"/>
                </a:solidFill>
              </a:rPr>
              <a:t> Easy input and clear instructions.</a:t>
            </a:r>
          </a:p>
          <a:p>
            <a:pPr>
              <a:buFont typeface="Arial" panose="020B0604020202020204" pitchFamily="34" charset="0"/>
              <a:buChar char="•"/>
            </a:pPr>
            <a:r>
              <a:rPr lang="en-US" sz="7200" b="1">
                <a:solidFill>
                  <a:schemeClr val="bg1"/>
                </a:solidFill>
              </a:rPr>
              <a:t>Multiple Orders:</a:t>
            </a:r>
            <a:r>
              <a:rPr lang="en-US" sz="7200">
                <a:solidFill>
                  <a:schemeClr val="bg1"/>
                </a:solidFill>
              </a:rPr>
              <a:t> Supports ordering several items at once.</a:t>
            </a:r>
          </a:p>
          <a:p>
            <a:pPr>
              <a:buFont typeface="Arial" panose="020B0604020202020204" pitchFamily="34" charset="0"/>
              <a:buChar char="•"/>
            </a:pPr>
            <a:r>
              <a:rPr lang="en-US" sz="7200" b="1">
                <a:solidFill>
                  <a:schemeClr val="bg1"/>
                </a:solidFill>
              </a:rPr>
              <a:t>Error Handling:</a:t>
            </a:r>
            <a:r>
              <a:rPr lang="en-US" sz="7200">
                <a:solidFill>
                  <a:schemeClr val="bg1"/>
                </a:solidFill>
              </a:rPr>
              <a:t> Catches invalid item numbers.</a:t>
            </a:r>
          </a:p>
          <a:p>
            <a:pPr>
              <a:buFont typeface="Arial" panose="020B0604020202020204" pitchFamily="34" charset="0"/>
              <a:buChar char="•"/>
            </a:pPr>
            <a:r>
              <a:rPr lang="en-US" sz="7200" b="1">
                <a:solidFill>
                  <a:schemeClr val="bg1"/>
                </a:solidFill>
              </a:rPr>
              <a:t>Modular Code:</a:t>
            </a:r>
            <a:r>
              <a:rPr lang="en-US" sz="7200">
                <a:solidFill>
                  <a:schemeClr val="bg1"/>
                </a:solidFill>
              </a:rPr>
              <a:t> Separate functions for menu, order, and billing.</a:t>
            </a:r>
          </a:p>
          <a:p>
            <a:endParaRPr lang="en-IN" sz="2000" u="sng">
              <a:solidFill>
                <a:srgbClr val="FF0000"/>
              </a:solidFill>
              <a:latin typeface="+mj-lt"/>
              <a:ea typeface="+mj-ea"/>
              <a:cs typeface="+mj-cs"/>
            </a:endParaRPr>
          </a:p>
        </p:txBody>
      </p:sp>
    </p:spTree>
    <p:extLst>
      <p:ext uri="{BB962C8B-B14F-4D97-AF65-F5344CB8AC3E}">
        <p14:creationId xmlns:p14="http://schemas.microsoft.com/office/powerpoint/2010/main" val="52858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C5E0BD-9A24-49BD-32A1-5F515D75E52E}"/>
              </a:ext>
            </a:extLst>
          </p:cNvPr>
          <p:cNvSpPr>
            <a:spLocks noGrp="1"/>
          </p:cNvSpPr>
          <p:nvPr>
            <p:ph type="ctrTitle"/>
          </p:nvPr>
        </p:nvSpPr>
        <p:spPr>
          <a:xfrm>
            <a:off x="1154955" y="1493520"/>
            <a:ext cx="8825658" cy="3820161"/>
          </a:xfrm>
        </p:spPr>
        <p:txBody>
          <a:bodyPr/>
          <a:lstStyle/>
          <a:p>
            <a:pPr>
              <a:buNone/>
            </a:pPr>
            <a:br>
              <a:rPr lang="en-IN" sz="2800"/>
            </a:br>
            <a:r>
              <a:rPr lang="en-US" sz="2800" b="1"/>
              <a:t>Objective:</a:t>
            </a:r>
            <a:br>
              <a:rPr lang="en-US" sz="2800" b="1"/>
            </a:br>
            <a:br>
              <a:rPr lang="en-US" sz="2800" b="1"/>
            </a:br>
            <a:r>
              <a:rPr lang="en-US" sz="2800" b="1"/>
              <a:t>      </a:t>
            </a:r>
            <a:r>
              <a:rPr lang="en-US" sz="3600" b="1"/>
              <a:t>. </a:t>
            </a:r>
            <a:r>
              <a:rPr lang="en-US" sz="2800" b="1"/>
              <a:t> </a:t>
            </a:r>
            <a:r>
              <a:rPr lang="en-US" sz="2800"/>
              <a:t>The main objective of this project is to:</a:t>
            </a:r>
            <a:br>
              <a:rPr lang="en-US" sz="2800"/>
            </a:br>
            <a:r>
              <a:rPr lang="en-US" sz="2800"/>
              <a:t>      </a:t>
            </a:r>
            <a:r>
              <a:rPr lang="en-US" sz="3200" b="1"/>
              <a:t>.</a:t>
            </a:r>
            <a:r>
              <a:rPr lang="en-US" sz="2800" b="1"/>
              <a:t>   </a:t>
            </a:r>
            <a:r>
              <a:rPr lang="en-US" sz="2800"/>
              <a:t>Create an interactive menu display.</a:t>
            </a:r>
            <a:br>
              <a:rPr lang="en-US" sz="2800"/>
            </a:br>
            <a:r>
              <a:rPr lang="en-US" sz="2800"/>
              <a:t>      </a:t>
            </a:r>
            <a:r>
              <a:rPr lang="en-US" sz="3200" b="1"/>
              <a:t>.</a:t>
            </a:r>
            <a:r>
              <a:rPr lang="en-US" sz="2800"/>
              <a:t>   Allow customers to place multiple orders.</a:t>
            </a:r>
            <a:br>
              <a:rPr lang="en-US" sz="2800"/>
            </a:br>
            <a:r>
              <a:rPr lang="en-US" sz="2800"/>
              <a:t>      </a:t>
            </a:r>
            <a:r>
              <a:rPr lang="en-US" sz="3200" b="1"/>
              <a:t>.  </a:t>
            </a:r>
            <a:r>
              <a:rPr lang="en-US" sz="2800"/>
              <a:t>Calculate and display the final bill with the              		total amount in Rupees.</a:t>
            </a:r>
            <a:br>
              <a:rPr lang="en-US" sz="2800"/>
            </a:br>
            <a:endParaRPr lang="en-IN" sz="2800"/>
          </a:p>
        </p:txBody>
      </p:sp>
      <p:sp>
        <p:nvSpPr>
          <p:cNvPr id="8" name="Subtitle 7">
            <a:extLst>
              <a:ext uri="{FF2B5EF4-FFF2-40B4-BE49-F238E27FC236}">
                <a16:creationId xmlns:a16="http://schemas.microsoft.com/office/drawing/2014/main" id="{367391B0-1EFC-2E3B-44EB-4FA55C7CBF6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9864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4DF1A-5090-31C5-FDE5-AA1941C3DBEB}"/>
              </a:ext>
            </a:extLst>
          </p:cNvPr>
          <p:cNvSpPr>
            <a:spLocks noGrp="1"/>
          </p:cNvSpPr>
          <p:nvPr>
            <p:ph type="ctrTitle"/>
          </p:nvPr>
        </p:nvSpPr>
        <p:spPr>
          <a:xfrm>
            <a:off x="1154955" y="2099733"/>
            <a:ext cx="8825658" cy="3356188"/>
          </a:xfrm>
        </p:spPr>
        <p:txBody>
          <a:bodyPr/>
          <a:lstStyle/>
          <a:p>
            <a:r>
              <a:rPr lang="en-US" sz="1800" b="1"/>
              <a:t>Why C and Data structures ?</a:t>
            </a:r>
            <a:br>
              <a:rPr lang="en-US" sz="1800" b="1"/>
            </a:br>
            <a:r>
              <a:rPr lang="en-US" sz="1800" b="1"/>
              <a:t>Why C :</a:t>
            </a:r>
            <a:br>
              <a:rPr lang="en-US" sz="1800"/>
            </a:br>
            <a:r>
              <a:rPr lang="en-US" sz="1800"/>
              <a:t>C is a foundational programming language that provides low-level memory control and high performance.</a:t>
            </a:r>
            <a:br>
              <a:rPr lang="en-US" sz="1800"/>
            </a:br>
            <a:r>
              <a:rPr lang="en-US" sz="1800"/>
              <a:t>Learning C enhances understanding of important concepts like pointers, memory allocation, and efficient program structure.</a:t>
            </a:r>
            <a:br>
              <a:rPr lang="en-US" sz="1800"/>
            </a:br>
            <a:r>
              <a:rPr lang="en-US" sz="1800"/>
              <a:t>C is widely used in system-level programming, embedded systems, and real-time applications.</a:t>
            </a:r>
            <a:br>
              <a:rPr lang="en-US" sz="1800"/>
            </a:br>
            <a:r>
              <a:rPr lang="en-US" sz="1800" b="1"/>
              <a:t>Why Data structures :</a:t>
            </a:r>
            <a:br>
              <a:rPr lang="en-US" sz="1800"/>
            </a:br>
            <a:r>
              <a:rPr lang="en-US" sz="1800"/>
              <a:t>Data Structures (like arrays, lists) are crucial for organizing and managing menu items and orders efficiently.</a:t>
            </a:r>
            <a:br>
              <a:rPr lang="en-US" sz="1800"/>
            </a:br>
            <a:r>
              <a:rPr lang="en-US" sz="1800"/>
              <a:t>Algorithms help in building efficient solutions (like adding orders, calculating bills).</a:t>
            </a:r>
            <a:br>
              <a:rPr lang="en-US" sz="1800"/>
            </a:br>
            <a:r>
              <a:rPr lang="en-US" sz="1800"/>
              <a:t>Understanding DSA prepares the groundwork for more complex projects and problem-solving in the real world.</a:t>
            </a:r>
            <a:br>
              <a:rPr lang="en-US" sz="1800"/>
            </a:br>
            <a:endParaRPr lang="en-IN" sz="1800"/>
          </a:p>
        </p:txBody>
      </p:sp>
      <p:sp>
        <p:nvSpPr>
          <p:cNvPr id="5" name="Subtitle 4">
            <a:extLst>
              <a:ext uri="{FF2B5EF4-FFF2-40B4-BE49-F238E27FC236}">
                <a16:creationId xmlns:a16="http://schemas.microsoft.com/office/drawing/2014/main" id="{B9C1ED2D-2A76-8380-FF81-1B0AEF5E82F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3594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49">
            <a:extLst>
              <a:ext uri="{FF2B5EF4-FFF2-40B4-BE49-F238E27FC236}">
                <a16:creationId xmlns:a16="http://schemas.microsoft.com/office/drawing/2014/main" id="{D6ED39EB-0D2D-188D-9414-E9D6206B3174}"/>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1" name="TextBox 60">
            <a:extLst>
              <a:ext uri="{FF2B5EF4-FFF2-40B4-BE49-F238E27FC236}">
                <a16:creationId xmlns:a16="http://schemas.microsoft.com/office/drawing/2014/main" id="{074BE801-51C9-A750-0E4F-9BAC350BE2FB}"/>
              </a:ext>
            </a:extLst>
          </p:cNvPr>
          <p:cNvSpPr txBox="1"/>
          <p:nvPr/>
        </p:nvSpPr>
        <p:spPr>
          <a:xfrm>
            <a:off x="639097" y="1297967"/>
            <a:ext cx="8512277" cy="4247317"/>
          </a:xfrm>
          <a:prstGeom prst="rect">
            <a:avLst/>
          </a:prstGeom>
          <a:noFill/>
        </p:spPr>
        <p:txBody>
          <a:bodyPr wrap="square">
            <a:spAutoFit/>
          </a:bodyPr>
          <a:lstStyle/>
          <a:p>
            <a:pPr>
              <a:buNone/>
            </a:pPr>
            <a:r>
              <a:rPr lang="en-US" b="1">
                <a:solidFill>
                  <a:schemeClr val="bg1"/>
                </a:solidFill>
              </a:rPr>
              <a:t>    							ALGORITHM:</a:t>
            </a:r>
          </a:p>
          <a:p>
            <a:pPr>
              <a:buNone/>
            </a:pPr>
            <a:endParaRPr lang="en-US" b="1">
              <a:solidFill>
                <a:schemeClr val="bg1"/>
              </a:solidFill>
            </a:endParaRPr>
          </a:p>
          <a:p>
            <a:pPr>
              <a:buNone/>
            </a:pPr>
            <a:r>
              <a:rPr lang="en-US" b="1">
                <a:solidFill>
                  <a:schemeClr val="bg1"/>
                </a:solidFill>
              </a:rPr>
              <a:t>Step 1:</a:t>
            </a:r>
            <a:r>
              <a:rPr lang="en-US">
                <a:solidFill>
                  <a:schemeClr val="bg1"/>
                </a:solidFill>
              </a:rPr>
              <a:t> Start the program.</a:t>
            </a:r>
          </a:p>
          <a:p>
            <a:pPr>
              <a:buNone/>
            </a:pPr>
            <a:r>
              <a:rPr lang="en-US" b="1">
                <a:solidFill>
                  <a:schemeClr val="bg1"/>
                </a:solidFill>
              </a:rPr>
              <a:t>Step 2:</a:t>
            </a:r>
            <a:r>
              <a:rPr lang="en-US">
                <a:solidFill>
                  <a:schemeClr val="bg1"/>
                </a:solidFill>
              </a:rPr>
              <a:t> Create a menu list/dictionary with item names and their prices (in ₹).</a:t>
            </a:r>
          </a:p>
          <a:p>
            <a:pPr>
              <a:buNone/>
            </a:pPr>
            <a:r>
              <a:rPr lang="en-US" b="1">
                <a:solidFill>
                  <a:schemeClr val="bg1"/>
                </a:solidFill>
              </a:rPr>
              <a:t>Step 3:</a:t>
            </a:r>
            <a:r>
              <a:rPr lang="en-US">
                <a:solidFill>
                  <a:schemeClr val="bg1"/>
                </a:solidFill>
              </a:rPr>
              <a:t> Display the menu to the user showing item numbers, names, and prices.</a:t>
            </a:r>
          </a:p>
          <a:p>
            <a:pPr>
              <a:buNone/>
            </a:pPr>
            <a:r>
              <a:rPr lang="en-US" b="1">
                <a:solidFill>
                  <a:schemeClr val="bg1"/>
                </a:solidFill>
              </a:rPr>
              <a:t>Step 4:</a:t>
            </a:r>
            <a:r>
              <a:rPr lang="en-US">
                <a:solidFill>
                  <a:schemeClr val="bg1"/>
                </a:solidFill>
              </a:rPr>
              <a:t> Ask the user to </a:t>
            </a:r>
            <a:r>
              <a:rPr lang="en-US" b="1">
                <a:solidFill>
                  <a:schemeClr val="bg1"/>
                </a:solidFill>
              </a:rPr>
              <a:t>enter the item number</a:t>
            </a:r>
            <a:r>
              <a:rPr lang="en-US">
                <a:solidFill>
                  <a:schemeClr val="bg1"/>
                </a:solidFill>
              </a:rPr>
              <a:t> they wish to order.</a:t>
            </a:r>
          </a:p>
          <a:p>
            <a:pPr>
              <a:buNone/>
            </a:pPr>
            <a:r>
              <a:rPr lang="en-US" b="1">
                <a:solidFill>
                  <a:schemeClr val="bg1"/>
                </a:solidFill>
              </a:rPr>
              <a:t>Step 5:</a:t>
            </a:r>
            <a:br>
              <a:rPr lang="en-US">
                <a:solidFill>
                  <a:schemeClr val="bg1"/>
                </a:solidFill>
              </a:rPr>
            </a:br>
            <a:r>
              <a:rPr lang="en-US">
                <a:solidFill>
                  <a:schemeClr val="bg1"/>
                </a:solidFill>
              </a:rPr>
              <a:t>If the item number is valid:</a:t>
            </a:r>
          </a:p>
          <a:p>
            <a:pPr>
              <a:buFont typeface="Arial" panose="020B0604020202020204" pitchFamily="34" charset="0"/>
              <a:buChar char="•"/>
            </a:pPr>
            <a:r>
              <a:rPr lang="en-US">
                <a:solidFill>
                  <a:schemeClr val="bg1"/>
                </a:solidFill>
              </a:rPr>
              <a:t>Ask the user for the </a:t>
            </a:r>
            <a:r>
              <a:rPr lang="en-US" b="1">
                <a:solidFill>
                  <a:schemeClr val="bg1"/>
                </a:solidFill>
              </a:rPr>
              <a:t>quantity</a:t>
            </a:r>
            <a:r>
              <a:rPr lang="en-US">
                <a:solidFill>
                  <a:schemeClr val="bg1"/>
                </a:solidFill>
              </a:rPr>
              <a:t> of that item.</a:t>
            </a:r>
          </a:p>
          <a:p>
            <a:pPr>
              <a:buFont typeface="Arial" panose="020B0604020202020204" pitchFamily="34" charset="0"/>
              <a:buChar char="•"/>
            </a:pPr>
            <a:r>
              <a:rPr lang="en-US">
                <a:solidFill>
                  <a:schemeClr val="bg1"/>
                </a:solidFill>
              </a:rPr>
              <a:t>Save the item name, price, and quantity into an </a:t>
            </a:r>
            <a:r>
              <a:rPr lang="en-US" b="1">
                <a:solidFill>
                  <a:schemeClr val="bg1"/>
                </a:solidFill>
              </a:rPr>
              <a:t>order list</a:t>
            </a:r>
            <a:r>
              <a:rPr lang="en-US">
                <a:solidFill>
                  <a:schemeClr val="bg1"/>
                </a:solidFill>
              </a:rPr>
              <a:t>.</a:t>
            </a:r>
          </a:p>
          <a:p>
            <a:pPr>
              <a:buNone/>
            </a:pPr>
            <a:r>
              <a:rPr lang="en-US">
                <a:solidFill>
                  <a:schemeClr val="bg1"/>
                </a:solidFill>
              </a:rPr>
              <a:t>If the item number is invalid:</a:t>
            </a:r>
          </a:p>
          <a:p>
            <a:pPr>
              <a:buFont typeface="Arial" panose="020B0604020202020204" pitchFamily="34" charset="0"/>
              <a:buChar char="•"/>
            </a:pPr>
            <a:r>
              <a:rPr lang="en-US">
                <a:solidFill>
                  <a:schemeClr val="bg1"/>
                </a:solidFill>
              </a:rPr>
              <a:t>Show an </a:t>
            </a:r>
            <a:r>
              <a:rPr lang="en-US" b="1">
                <a:solidFill>
                  <a:schemeClr val="bg1"/>
                </a:solidFill>
              </a:rPr>
              <a:t>error message</a:t>
            </a:r>
            <a:r>
              <a:rPr lang="en-US">
                <a:solidFill>
                  <a:schemeClr val="bg1"/>
                </a:solidFill>
              </a:rPr>
              <a:t>.</a:t>
            </a:r>
          </a:p>
          <a:p>
            <a:pPr>
              <a:buFont typeface="Arial" panose="020B0604020202020204" pitchFamily="34" charset="0"/>
              <a:buChar char="•"/>
            </a:pPr>
            <a:r>
              <a:rPr lang="en-US">
                <a:solidFill>
                  <a:schemeClr val="bg1"/>
                </a:solidFill>
              </a:rPr>
              <a:t>Ask the user to re-enter a valid item number</a:t>
            </a:r>
            <a:r>
              <a:rPr lang="en-US"/>
              <a:t>.</a:t>
            </a:r>
          </a:p>
        </p:txBody>
      </p:sp>
    </p:spTree>
    <p:extLst>
      <p:ext uri="{BB962C8B-B14F-4D97-AF65-F5344CB8AC3E}">
        <p14:creationId xmlns:p14="http://schemas.microsoft.com/office/powerpoint/2010/main" val="319021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5011B23-97B7-1601-E721-8C7F5529EF9D}"/>
              </a:ext>
            </a:extLst>
          </p:cNvPr>
          <p:cNvSpPr>
            <a:spLocks noGrp="1"/>
          </p:cNvSpPr>
          <p:nvPr>
            <p:ph type="subTitle" idx="1"/>
          </p:nvPr>
        </p:nvSpPr>
        <p:spPr/>
        <p:txBody>
          <a:bodyPr/>
          <a:lstStyle/>
          <a:p>
            <a:endParaRPr lang="en-IN"/>
          </a:p>
        </p:txBody>
      </p:sp>
      <p:sp>
        <p:nvSpPr>
          <p:cNvPr id="6" name="Rectangle 1">
            <a:extLst>
              <a:ext uri="{FF2B5EF4-FFF2-40B4-BE49-F238E27FC236}">
                <a16:creationId xmlns:a16="http://schemas.microsoft.com/office/drawing/2014/main" id="{6500B641-1C8B-EFD7-D25F-69094013CC7E}"/>
              </a:ext>
            </a:extLst>
          </p:cNvPr>
          <p:cNvSpPr>
            <a:spLocks noGrp="1" noChangeArrowheads="1"/>
          </p:cNvSpPr>
          <p:nvPr>
            <p:ph type="ctrTitle"/>
          </p:nvPr>
        </p:nvSpPr>
        <p:spPr bwMode="auto">
          <a:xfrm>
            <a:off x="1154955" y="953049"/>
            <a:ext cx="940489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Aft>
                <a:spcPct val="0"/>
              </a:spcAft>
            </a:pPr>
            <a:r>
              <a:rPr kumimoji="0" lang="en-US" altLang="en-US" sz="2000" b="1" i="0" u="none" strike="noStrike" cap="none" normalizeH="0" baseline="0">
                <a:ln>
                  <a:noFill/>
                </a:ln>
                <a:solidFill>
                  <a:schemeClr val="bg1"/>
                </a:solidFill>
                <a:effectLst/>
                <a:latin typeface="Arial" panose="020B0604020202020204" pitchFamily="34" charset="0"/>
              </a:rPr>
              <a:t>                            	ALOGORITHM:</a:t>
            </a:r>
            <a:br>
              <a:rPr kumimoji="0" lang="en-US" altLang="en-US" sz="2000" b="1" i="0" u="none" strike="noStrike" cap="none" normalizeH="0" baseline="0">
                <a:ln>
                  <a:noFill/>
                </a:ln>
                <a:solidFill>
                  <a:schemeClr val="bg1"/>
                </a:solidFill>
                <a:effectLst/>
                <a:latin typeface="Arial" panose="020B0604020202020204" pitchFamily="34" charset="0"/>
              </a:rPr>
            </a:br>
            <a:br>
              <a:rPr kumimoji="0" lang="en-US" altLang="en-US" sz="2000" b="1" i="0" u="none" strike="noStrike" cap="none" normalizeH="0" baseline="0">
                <a:ln>
                  <a:noFill/>
                </a:ln>
                <a:solidFill>
                  <a:schemeClr val="bg1"/>
                </a:solidFill>
                <a:effectLst/>
                <a:latin typeface="Arial" panose="020B0604020202020204" pitchFamily="34" charset="0"/>
              </a:rPr>
            </a:br>
            <a:r>
              <a:rPr kumimoji="0" lang="en-US" altLang="en-US" sz="2000" b="1" i="0" u="none" strike="noStrike" cap="none" normalizeH="0" baseline="0">
                <a:ln>
                  <a:noFill/>
                </a:ln>
                <a:solidFill>
                  <a:schemeClr val="bg1"/>
                </a:solidFill>
                <a:effectLst/>
                <a:latin typeface="Arial" panose="020B0604020202020204" pitchFamily="34" charset="0"/>
              </a:rPr>
              <a:t>Step 6:</a:t>
            </a:r>
            <a:r>
              <a:rPr kumimoji="0" lang="en-US" altLang="en-US" sz="2000" b="0" i="0" u="none" strike="noStrike" cap="none" normalizeH="0" baseline="0">
                <a:ln>
                  <a:noFill/>
                </a:ln>
                <a:solidFill>
                  <a:schemeClr val="bg1"/>
                </a:solidFill>
                <a:effectLst/>
                <a:latin typeface="Arial" panose="020B0604020202020204" pitchFamily="34" charset="0"/>
              </a:rPr>
              <a:t> Repeat </a:t>
            </a:r>
            <a:r>
              <a:rPr kumimoji="0" lang="en-US" altLang="en-US" sz="2000" b="1" i="0" u="none" strike="noStrike" cap="none" normalizeH="0" baseline="0">
                <a:ln>
                  <a:noFill/>
                </a:ln>
                <a:solidFill>
                  <a:schemeClr val="bg1"/>
                </a:solidFill>
                <a:effectLst/>
                <a:latin typeface="Arial" panose="020B0604020202020204" pitchFamily="34" charset="0"/>
              </a:rPr>
              <a:t>Step 4</a:t>
            </a:r>
            <a:r>
              <a:rPr kumimoji="0" lang="en-US" altLang="en-US" sz="2000" b="0" i="0" u="none" strike="noStrike" cap="none" normalizeH="0" baseline="0">
                <a:ln>
                  <a:noFill/>
                </a:ln>
                <a:solidFill>
                  <a:schemeClr val="bg1"/>
                </a:solidFill>
                <a:effectLst/>
                <a:latin typeface="Arial" panose="020B0604020202020204" pitchFamily="34" charset="0"/>
              </a:rPr>
              <a:t> and </a:t>
            </a:r>
            <a:r>
              <a:rPr kumimoji="0" lang="en-US" altLang="en-US" sz="2000" b="1" i="0" u="none" strike="noStrike" cap="none" normalizeH="0" baseline="0">
                <a:ln>
                  <a:noFill/>
                </a:ln>
                <a:solidFill>
                  <a:schemeClr val="bg1"/>
                </a:solidFill>
                <a:effectLst/>
                <a:latin typeface="Arial" panose="020B0604020202020204" pitchFamily="34" charset="0"/>
              </a:rPr>
              <a:t>Step 5</a:t>
            </a:r>
            <a:r>
              <a:rPr kumimoji="0" lang="en-US" altLang="en-US" sz="2000" b="0" i="0" u="none" strike="noStrike" cap="none" normalizeH="0" baseline="0">
                <a:ln>
                  <a:noFill/>
                </a:ln>
                <a:solidFill>
                  <a:schemeClr val="bg1"/>
                </a:solidFill>
                <a:effectLst/>
                <a:latin typeface="Arial" panose="020B0604020202020204" pitchFamily="34" charset="0"/>
              </a:rPr>
              <a:t> until the user enters </a:t>
            </a:r>
            <a:r>
              <a:rPr kumimoji="0" lang="en-US" altLang="en-US" sz="1050" b="0" i="0" u="none" strike="noStrike" cap="none" normalizeH="0" baseline="0">
                <a:ln>
                  <a:noFill/>
                </a:ln>
                <a:solidFill>
                  <a:schemeClr val="bg1"/>
                </a:solidFill>
                <a:effectLst/>
                <a:latin typeface="Arial Unicode MS"/>
              </a:rPr>
              <a:t>0</a:t>
            </a:r>
            <a:r>
              <a:rPr kumimoji="0" lang="en-US" altLang="en-US" sz="900" b="0" i="0" u="none" strike="noStrike" cap="none" normalizeH="0" baseline="0">
                <a:ln>
                  <a:noFill/>
                </a:ln>
                <a:solidFill>
                  <a:schemeClr val="bg1"/>
                </a:solidFill>
                <a:effectLst/>
              </a:rPr>
              <a:t> </a:t>
            </a:r>
            <a:r>
              <a:rPr kumimoji="0" lang="en-US" altLang="en-US" sz="1000" b="0" i="0" u="none" strike="noStrike" cap="none" normalizeH="0" baseline="0">
                <a:ln>
                  <a:noFill/>
                </a:ln>
                <a:solidFill>
                  <a:schemeClr val="bg1"/>
                </a:solidFill>
                <a:effectLst/>
              </a:rPr>
              <a:t>(they have finished </a:t>
            </a:r>
            <a:r>
              <a:rPr kumimoji="0" lang="en-US" altLang="en-US" sz="1000" b="0" i="0" u="none" strike="noStrike" cap="none" normalizeH="0" baseline="0" err="1">
                <a:ln>
                  <a:noFill/>
                </a:ln>
                <a:solidFill>
                  <a:schemeClr val="bg1"/>
                </a:solidFill>
                <a:effectLst/>
              </a:rPr>
              <a:t>orderin</a:t>
            </a:r>
            <a:r>
              <a:rPr lang="en-US" altLang="en-US" sz="1000" err="1">
                <a:solidFill>
                  <a:schemeClr val="bg1"/>
                </a:solidFill>
              </a:rPr>
              <a:t>meaning</a:t>
            </a:r>
            <a:r>
              <a:rPr kumimoji="0" lang="en-US" altLang="en-US" sz="1000" b="0" i="0" u="none" strike="noStrike" cap="none" normalizeH="0" baseline="0" err="1">
                <a:ln>
                  <a:noFill/>
                </a:ln>
                <a:solidFill>
                  <a:schemeClr val="bg1"/>
                </a:solidFill>
                <a:effectLst/>
              </a:rPr>
              <a:t>g</a:t>
            </a:r>
            <a:r>
              <a:rPr kumimoji="0" lang="en-US" altLang="en-US" sz="1000" b="0" i="0" u="none" strike="noStrike" cap="none" normalizeH="0" baseline="0">
                <a:ln>
                  <a:noFill/>
                </a:ln>
                <a:solidFill>
                  <a:schemeClr val="bg1"/>
                </a:solidFill>
                <a:effectLst/>
              </a:rPr>
              <a:t>).</a:t>
            </a:r>
            <a:endParaRPr kumimoji="0" lang="en-US" altLang="en-US" sz="2000" b="0" i="0" u="none" strike="noStrike" cap="none" normalizeH="0" baseline="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Step 7:</a:t>
            </a:r>
            <a:r>
              <a:rPr kumimoji="0" lang="en-US" altLang="en-US" sz="2000" b="0" i="0" u="none" strike="noStrike" cap="none" normalizeH="0" baseline="0">
                <a:ln>
                  <a:noFill/>
                </a:ln>
                <a:solidFill>
                  <a:schemeClr val="bg1"/>
                </a:solidFill>
                <a:effectLst/>
                <a:latin typeface="Arial" panose="020B0604020202020204" pitchFamily="34" charset="0"/>
              </a:rPr>
              <a:t> After ordering is complete, </a:t>
            </a:r>
            <a:r>
              <a:rPr kumimoji="0" lang="en-US" altLang="en-US" sz="2000" b="1" i="0" u="none" strike="noStrike" cap="none" normalizeH="0" baseline="0">
                <a:ln>
                  <a:noFill/>
                </a:ln>
                <a:solidFill>
                  <a:schemeClr val="bg1"/>
                </a:solidFill>
                <a:effectLst/>
                <a:latin typeface="Arial" panose="020B0604020202020204" pitchFamily="34" charset="0"/>
              </a:rPr>
              <a:t>calculate the total bill</a:t>
            </a:r>
            <a:r>
              <a:rPr kumimoji="0" lang="en-US" altLang="en-US" sz="2000" b="0" i="0" u="none" strike="noStrike" cap="none" normalizeH="0" baseline="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1"/>
                </a:solidFill>
                <a:effectLst/>
                <a:latin typeface="Arial" panose="020B0604020202020204" pitchFamily="34" charset="0"/>
              </a:rPr>
              <a:t>For each item ordered, multiply the </a:t>
            </a:r>
            <a:r>
              <a:rPr kumimoji="0" lang="en-US" altLang="en-US" sz="2000" b="1" i="0" u="none" strike="noStrike" cap="none" normalizeH="0" baseline="0">
                <a:ln>
                  <a:noFill/>
                </a:ln>
                <a:solidFill>
                  <a:schemeClr val="bg1"/>
                </a:solidFill>
                <a:effectLst/>
                <a:latin typeface="Arial" panose="020B0604020202020204" pitchFamily="34" charset="0"/>
              </a:rPr>
              <a:t>price</a:t>
            </a:r>
            <a:r>
              <a:rPr kumimoji="0" lang="en-US" altLang="en-US" sz="2000" b="0" i="0" u="none" strike="noStrike" cap="none" normalizeH="0" baseline="0">
                <a:ln>
                  <a:noFill/>
                </a:ln>
                <a:solidFill>
                  <a:schemeClr val="bg1"/>
                </a:solidFill>
                <a:effectLst/>
                <a:latin typeface="Arial" panose="020B0604020202020204" pitchFamily="34" charset="0"/>
              </a:rPr>
              <a:t> by the </a:t>
            </a:r>
            <a:r>
              <a:rPr kumimoji="0" lang="en-US" altLang="en-US" sz="2000" b="1" i="0" u="none" strike="noStrike" cap="none" normalizeH="0" baseline="0">
                <a:ln>
                  <a:noFill/>
                </a:ln>
                <a:solidFill>
                  <a:schemeClr val="bg1"/>
                </a:solidFill>
                <a:effectLst/>
                <a:latin typeface="Arial" panose="020B0604020202020204" pitchFamily="34" charset="0"/>
              </a:rPr>
              <a:t>quantity</a:t>
            </a:r>
            <a:r>
              <a:rPr kumimoji="0" lang="en-US" altLang="en-US" sz="2000" b="0" i="0" u="none" strike="noStrike" cap="none" normalizeH="0" baseline="0">
                <a:ln>
                  <a:noFill/>
                </a:ln>
                <a:solidFill>
                  <a:schemeClr val="bg1"/>
                </a:solidFill>
                <a:effectLst/>
                <a:latin typeface="Arial" panose="020B0604020202020204" pitchFamily="34" charset="0"/>
              </a:rPr>
              <a:t> to get a </a:t>
            </a:r>
            <a:r>
              <a:rPr kumimoji="0" lang="en-US" altLang="en-US" sz="2000" b="1" i="0" u="none" strike="noStrike" cap="none" normalizeH="0" baseline="0">
                <a:ln>
                  <a:noFill/>
                </a:ln>
                <a:solidFill>
                  <a:schemeClr val="bg1"/>
                </a:solidFill>
                <a:effectLst/>
                <a:latin typeface="Arial" panose="020B0604020202020204" pitchFamily="34" charset="0"/>
              </a:rPr>
              <a:t>subtotal</a:t>
            </a:r>
            <a:r>
              <a:rPr kumimoji="0" lang="en-US" altLang="en-US" sz="2000" b="0" i="0" u="none" strike="noStrike" cap="none" normalizeH="0" baseline="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1"/>
                </a:solidFill>
                <a:effectLst/>
                <a:latin typeface="Arial" panose="020B0604020202020204" pitchFamily="34" charset="0"/>
              </a:rPr>
              <a:t>Add up all the subtotals to get the </a:t>
            </a:r>
            <a:r>
              <a:rPr kumimoji="0" lang="en-US" altLang="en-US" sz="2000" b="1" i="0" u="none" strike="noStrike" cap="none" normalizeH="0" baseline="0">
                <a:ln>
                  <a:noFill/>
                </a:ln>
                <a:solidFill>
                  <a:schemeClr val="bg1"/>
                </a:solidFill>
                <a:effectLst/>
                <a:latin typeface="Arial" panose="020B0604020202020204" pitchFamily="34" charset="0"/>
              </a:rPr>
              <a:t>grand total</a:t>
            </a:r>
            <a:r>
              <a:rPr kumimoji="0" lang="en-US" altLang="en-US" sz="2000" b="0" i="0" u="none" strike="noStrike" cap="none" normalizeH="0" baseline="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Step 8:</a:t>
            </a:r>
            <a:r>
              <a:rPr kumimoji="0" lang="en-US" altLang="en-US" sz="2000" b="0" i="0" u="none" strike="noStrike" cap="none" normalizeH="0" baseline="0">
                <a:ln>
                  <a:noFill/>
                </a:ln>
                <a:solidFill>
                  <a:schemeClr val="bg1"/>
                </a:solidFill>
                <a:effectLst/>
                <a:latin typeface="Arial" panose="020B0604020202020204" pitchFamily="34" charset="0"/>
              </a:rPr>
              <a:t> Display the </a:t>
            </a:r>
            <a:r>
              <a:rPr kumimoji="0" lang="en-US" altLang="en-US" sz="2000" b="1" i="0" u="none" strike="noStrike" cap="none" normalizeH="0" baseline="0">
                <a:ln>
                  <a:noFill/>
                </a:ln>
                <a:solidFill>
                  <a:schemeClr val="bg1"/>
                </a:solidFill>
                <a:effectLst/>
                <a:latin typeface="Arial" panose="020B0604020202020204" pitchFamily="34" charset="0"/>
              </a:rPr>
              <a:t>final bill</a:t>
            </a:r>
            <a:r>
              <a:rPr kumimoji="0" lang="en-US" altLang="en-US" sz="2000" b="0" i="0" u="none" strike="noStrike" cap="none" normalizeH="0" baseline="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1"/>
                </a:solidFill>
                <a:effectLst/>
                <a:latin typeface="Arial" panose="020B0604020202020204" pitchFamily="34" charset="0"/>
              </a:rPr>
              <a:t>List each item, quantity, and subtotal.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1"/>
                </a:solidFill>
                <a:effectLst/>
                <a:latin typeface="Arial" panose="020B0604020202020204" pitchFamily="34" charset="0"/>
              </a:rPr>
              <a:t>Show the </a:t>
            </a:r>
            <a:r>
              <a:rPr kumimoji="0" lang="en-US" altLang="en-US" sz="2000" b="1" i="0" u="none" strike="noStrike" cap="none" normalizeH="0" baseline="0">
                <a:ln>
                  <a:noFill/>
                </a:ln>
                <a:solidFill>
                  <a:schemeClr val="bg1"/>
                </a:solidFill>
                <a:effectLst/>
                <a:latin typeface="Arial" panose="020B0604020202020204" pitchFamily="34" charset="0"/>
              </a:rPr>
              <a:t>grand total amount</a:t>
            </a:r>
            <a:r>
              <a:rPr kumimoji="0" lang="en-US" altLang="en-US" sz="2000" b="0" i="0" u="none" strike="noStrike" cap="none" normalizeH="0" baseline="0">
                <a:ln>
                  <a:noFill/>
                </a:ln>
                <a:solidFill>
                  <a:schemeClr val="bg1"/>
                </a:solidFill>
                <a:effectLst/>
                <a:latin typeface="Arial" panose="020B0604020202020204" pitchFamily="34" charset="0"/>
              </a:rPr>
              <a:t> at the 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Step 9:</a:t>
            </a:r>
            <a:r>
              <a:rPr kumimoji="0" lang="en-US" altLang="en-US" sz="2000" b="0" i="0" u="none" strike="noStrike" cap="none" normalizeH="0" baseline="0">
                <a:ln>
                  <a:noFill/>
                </a:ln>
                <a:solidFill>
                  <a:schemeClr val="bg1"/>
                </a:solidFill>
                <a:effectLst/>
                <a:latin typeface="Arial" panose="020B0604020202020204" pitchFamily="34" charset="0"/>
              </a:rPr>
              <a:t> End</a:t>
            </a:r>
          </a:p>
        </p:txBody>
      </p:sp>
    </p:spTree>
    <p:extLst>
      <p:ext uri="{BB962C8B-B14F-4D97-AF65-F5344CB8AC3E}">
        <p14:creationId xmlns:p14="http://schemas.microsoft.com/office/powerpoint/2010/main" val="124506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86CCD0-A827-9E80-3C6F-C2D15CB069E2}"/>
              </a:ext>
            </a:extLst>
          </p:cNvPr>
          <p:cNvSpPr>
            <a:spLocks noGrp="1"/>
          </p:cNvSpPr>
          <p:nvPr>
            <p:ph type="ctrTitle"/>
          </p:nvPr>
        </p:nvSpPr>
        <p:spPr/>
        <p:txBody>
          <a:bodyPr/>
          <a:lstStyle/>
          <a:p>
            <a:r>
              <a:rPr lang="en-US" sz="2400" b="1"/>
              <a:t>					Lesson Learnt :</a:t>
            </a:r>
            <a:br>
              <a:rPr lang="en-US" sz="2400" b="1"/>
            </a:br>
            <a:r>
              <a:rPr lang="en-US" sz="2400"/>
              <a:t>Gained deeper understanding of basic programming concepts like loops, conditionals, and functions.</a:t>
            </a:r>
            <a:br>
              <a:rPr lang="en-US" sz="2400"/>
            </a:br>
            <a:r>
              <a:rPr lang="en-US" sz="2400"/>
              <a:t>Practiced handling user input and validating data.</a:t>
            </a:r>
            <a:br>
              <a:rPr lang="en-US" sz="2400"/>
            </a:br>
            <a:r>
              <a:rPr lang="en-US" sz="2400"/>
              <a:t>Understood how data structures (arrays/lists) store real-world data like orders.</a:t>
            </a:r>
            <a:br>
              <a:rPr lang="en-US" sz="2400"/>
            </a:br>
            <a:r>
              <a:rPr lang="en-US" sz="2400"/>
              <a:t>Realized the importance of a clear, user-friendly interface even in simple applications.</a:t>
            </a:r>
            <a:br>
              <a:rPr lang="en-US" sz="2400"/>
            </a:br>
            <a:r>
              <a:rPr lang="en-US" sz="2400"/>
              <a:t>Learned how to build modular code that separates display, input, and calculation tasks.</a:t>
            </a:r>
            <a:br>
              <a:rPr lang="en-US" sz="2400"/>
            </a:br>
            <a:endParaRPr lang="en-IN" sz="2400"/>
          </a:p>
        </p:txBody>
      </p:sp>
      <p:sp>
        <p:nvSpPr>
          <p:cNvPr id="5" name="Subtitle 4">
            <a:extLst>
              <a:ext uri="{FF2B5EF4-FFF2-40B4-BE49-F238E27FC236}">
                <a16:creationId xmlns:a16="http://schemas.microsoft.com/office/drawing/2014/main" id="{85075236-1443-C33C-9823-3D44ACB916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1737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5CD1-E679-44C7-7729-96CF91EC206F}"/>
              </a:ext>
            </a:extLst>
          </p:cNvPr>
          <p:cNvSpPr>
            <a:spLocks noGrp="1"/>
          </p:cNvSpPr>
          <p:nvPr>
            <p:ph type="title"/>
          </p:nvPr>
        </p:nvSpPr>
        <p:spPr/>
        <p:txBody>
          <a:bodyPr/>
          <a:lstStyle/>
          <a:p>
            <a:r>
              <a:rPr lang="en-IN"/>
              <a:t>							IMAGES</a:t>
            </a:r>
          </a:p>
        </p:txBody>
      </p:sp>
      <p:pic>
        <p:nvPicPr>
          <p:cNvPr id="5" name="Content Placeholder 4">
            <a:extLst>
              <a:ext uri="{FF2B5EF4-FFF2-40B4-BE49-F238E27FC236}">
                <a16:creationId xmlns:a16="http://schemas.microsoft.com/office/drawing/2014/main" id="{2F13F0DC-4A75-01CA-E83D-4F9C8AA93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4" y="2468031"/>
            <a:ext cx="6760039" cy="4050756"/>
          </a:xfrm>
        </p:spPr>
      </p:pic>
    </p:spTree>
    <p:extLst>
      <p:ext uri="{BB962C8B-B14F-4D97-AF65-F5344CB8AC3E}">
        <p14:creationId xmlns:p14="http://schemas.microsoft.com/office/powerpoint/2010/main" val="222888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47CB-83A3-32DE-2BDD-EB9EBD611F2D}"/>
              </a:ext>
            </a:extLst>
          </p:cNvPr>
          <p:cNvSpPr>
            <a:spLocks noGrp="1"/>
          </p:cNvSpPr>
          <p:nvPr>
            <p:ph type="title"/>
          </p:nvPr>
        </p:nvSpPr>
        <p:spPr/>
        <p:txBody>
          <a:bodyPr/>
          <a:lstStyle/>
          <a:p>
            <a:pPr algn="ctr"/>
            <a:r>
              <a:rPr lang="en-US"/>
              <a:t>IMAGES</a:t>
            </a:r>
            <a:endParaRPr lang="en-IN"/>
          </a:p>
        </p:txBody>
      </p:sp>
      <p:pic>
        <p:nvPicPr>
          <p:cNvPr id="5" name="Content Placeholder 4">
            <a:extLst>
              <a:ext uri="{FF2B5EF4-FFF2-40B4-BE49-F238E27FC236}">
                <a16:creationId xmlns:a16="http://schemas.microsoft.com/office/drawing/2014/main" id="{E3451527-BABA-230B-8D6B-8D1153EB64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487561"/>
            <a:ext cx="7449168" cy="4100051"/>
          </a:xfrm>
        </p:spPr>
      </p:pic>
    </p:spTree>
    <p:extLst>
      <p:ext uri="{BB962C8B-B14F-4D97-AF65-F5344CB8AC3E}">
        <p14:creationId xmlns:p14="http://schemas.microsoft.com/office/powerpoint/2010/main" val="605370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   Restaurant Menu Ordering System  using C and Data structures :  Team details :  VISHNU VARDHAN - 24KB1A05AJ  ROHITH REDDY   - 24KB1A0521   GUNA SEKHAR   -  24KB1A05EK  MADHAN                -   24KB1A05X6     </vt:lpstr>
      <vt:lpstr> INTRODUCTION :                              The Restaurant Menu Ordering System is a basic       console-based application that allows users to view a menu,  place orders, and receive a final bill. It simulates how customers  interact  with a digital menu system commonly found in modern  restaurants. This project strengthens fundamental programming  skills and problem-solving techniques. </vt:lpstr>
      <vt:lpstr> Objective:        .  The main objective of this project is to:       .   Create an interactive menu display.       .   Allow customers to place multiple orders.       .  Calculate and display the final bill with the                total amount in Rupees. </vt:lpstr>
      <vt:lpstr>Why C and Data structures ? Why C : C is a foundational programming language that provides low-level memory control and high performance. Learning C enhances understanding of important concepts like pointers, memory allocation, and efficient program structure. C is widely used in system-level programming, embedded systems, and real-time applications. Why Data structures : Data Structures (like arrays, lists) are crucial for organizing and managing menu items and orders efficiently. Algorithms help in building efficient solutions (like adding orders, calculating bills). Understanding DSA prepares the groundwork for more complex projects and problem-solving in the real world. </vt:lpstr>
      <vt:lpstr>PowerPoint Presentation</vt:lpstr>
      <vt:lpstr>                             ALOGORITHM:  Step 6: Repeat Step 4 and Step 5 until the user enters 0 (they have finished orderinmeaningg). Step 7: After ordering is complete, calculate the total bill: For each item ordered, multiply the price by the quantity to get a subtotal. Add up all the subtotals to get the grand total. Step 8: Display the final bill: List each item, quantity, and subtotal. Show the grand total amount at the end. Step 9: End</vt:lpstr>
      <vt:lpstr>     Lesson Learnt : Gained deeper understanding of basic programming concepts like loops, conditionals, and functions. Practiced handling user input and validating data. Understood how data structures (arrays/lists) store real-world data like orders. Realized the importance of a clear, user-friendly interface even in simple applications. Learned how to build modular code that separates display, input, and calculation tasks. </vt:lpstr>
      <vt:lpstr>       IMAGES</vt:lpstr>
      <vt:lpstr>IMAGES</vt:lpstr>
      <vt:lpstr>IMAGES</vt:lpstr>
      <vt:lpstr>IMAGES</vt:lpstr>
      <vt:lpstr>ee</vt:lpstr>
      <vt:lpstr>        CONCLUSION   We successfully implemented a real-world resturant menu ordering system, strengthening our skills in C programming, linked lists, and problem-solving.    Thank you! Grateful for your time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vardhan</dc:creator>
  <cp:revision>1</cp:revision>
  <dcterms:created xsi:type="dcterms:W3CDTF">2025-04-27T15:16:56Z</dcterms:created>
  <dcterms:modified xsi:type="dcterms:W3CDTF">2025-04-28T17:12:55Z</dcterms:modified>
</cp:coreProperties>
</file>