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6629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1082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V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S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V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AUTICAL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72727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2024-03-30T15:56:17Z</dcterms:created>
  <dcterms:modified xsi:type="dcterms:W3CDTF">2024-04-03T08:32:32Z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c3405bd083874af2ae017b19da51c428</vt:lpwstr>
  </property>
</Properties>
</file>