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8880EF-3AD8-45CD-8E18-C0D0BCE9A650}" v="82" dt="2024-02-10T03:53:17.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e4b991a47605cf11" providerId="LiveId" clId="{C18880EF-3AD8-45CD-8E18-C0D0BCE9A650}"/>
    <pc:docChg chg="undo redo custSel addSld delSld modSld">
      <pc:chgData name="vishnu vardhan" userId="e4b991a47605cf11" providerId="LiveId" clId="{C18880EF-3AD8-45CD-8E18-C0D0BCE9A650}" dt="2024-03-09T12:26:15.998" v="984" actId="1076"/>
      <pc:docMkLst>
        <pc:docMk/>
      </pc:docMkLst>
      <pc:sldChg chg="addSp delSp modSp mod addAnim delAnim modAnim">
        <pc:chgData name="vishnu vardhan" userId="e4b991a47605cf11" providerId="LiveId" clId="{C18880EF-3AD8-45CD-8E18-C0D0BCE9A650}" dt="2024-03-09T12:26:15.998" v="984" actId="1076"/>
        <pc:sldMkLst>
          <pc:docMk/>
          <pc:sldMk cId="349117377" sldId="257"/>
        </pc:sldMkLst>
        <pc:spChg chg="add del mod">
          <ac:chgData name="vishnu vardhan" userId="e4b991a47605cf11" providerId="LiveId" clId="{C18880EF-3AD8-45CD-8E18-C0D0BCE9A650}" dt="2024-02-09T13:42:42.896" v="975" actId="767"/>
          <ac:spMkLst>
            <pc:docMk/>
            <pc:sldMk cId="349117377" sldId="257"/>
            <ac:spMk id="2" creationId="{6A4B1778-EDF2-9801-0E06-680A645A2F5F}"/>
          </ac:spMkLst>
        </pc:spChg>
        <pc:picChg chg="mod">
          <ac:chgData name="vishnu vardhan" userId="e4b991a47605cf11" providerId="LiveId" clId="{C18880EF-3AD8-45CD-8E18-C0D0BCE9A650}" dt="2024-03-09T12:26:15.998" v="984" actId="1076"/>
          <ac:picMkLst>
            <pc:docMk/>
            <pc:sldMk cId="349117377" sldId="257"/>
            <ac:picMk id="5" creationId="{19F9594D-ED14-A4D5-0DF9-6B506AA17CCD}"/>
          </ac:picMkLst>
        </pc:picChg>
        <pc:picChg chg="add del mod">
          <ac:chgData name="vishnu vardhan" userId="e4b991a47605cf11" providerId="LiveId" clId="{C18880EF-3AD8-45CD-8E18-C0D0BCE9A650}" dt="2024-02-09T13:43:21.342" v="982" actId="1076"/>
          <ac:picMkLst>
            <pc:docMk/>
            <pc:sldMk cId="349117377" sldId="257"/>
            <ac:picMk id="10" creationId="{034520B4-F9BD-DD73-1397-61B751220F0D}"/>
          </ac:picMkLst>
        </pc:picChg>
      </pc:sldChg>
      <pc:sldChg chg="addSp delSp modSp mod setBg modAnim">
        <pc:chgData name="vishnu vardhan" userId="e4b991a47605cf11" providerId="LiveId" clId="{C18880EF-3AD8-45CD-8E18-C0D0BCE9A650}" dt="2024-01-28T10:53:45.568" v="788"/>
        <pc:sldMkLst>
          <pc:docMk/>
          <pc:sldMk cId="3134098736" sldId="258"/>
        </pc:sldMkLst>
        <pc:spChg chg="add mod">
          <ac:chgData name="vishnu vardhan" userId="e4b991a47605cf11" providerId="LiveId" clId="{C18880EF-3AD8-45CD-8E18-C0D0BCE9A650}" dt="2024-01-28T10:14:15.143" v="39" actId="26606"/>
          <ac:spMkLst>
            <pc:docMk/>
            <pc:sldMk cId="3134098736" sldId="258"/>
            <ac:spMk id="4" creationId="{67183241-C593-4BA9-64C0-E5CAE28DAF3F}"/>
          </ac:spMkLst>
        </pc:spChg>
        <pc:spChg chg="add mod ord">
          <ac:chgData name="vishnu vardhan" userId="e4b991a47605cf11" providerId="LiveId" clId="{C18880EF-3AD8-45CD-8E18-C0D0BCE9A650}" dt="2024-01-28T10:14:15.143" v="39" actId="26606"/>
          <ac:spMkLst>
            <pc:docMk/>
            <pc:sldMk cId="3134098736" sldId="258"/>
            <ac:spMk id="6" creationId="{8026CA60-C66D-9F2A-0B49-E0DC75AE2E82}"/>
          </ac:spMkLst>
        </pc:spChg>
        <pc:spChg chg="add del">
          <ac:chgData name="vishnu vardhan" userId="e4b991a47605cf11" providerId="LiveId" clId="{C18880EF-3AD8-45CD-8E18-C0D0BCE9A650}" dt="2024-01-28T10:14:04.809" v="30" actId="26606"/>
          <ac:spMkLst>
            <pc:docMk/>
            <pc:sldMk cId="3134098736" sldId="258"/>
            <ac:spMk id="12" creationId="{0CABCAE3-64FC-4149-819F-2C1812824154}"/>
          </ac:spMkLst>
        </pc:spChg>
        <pc:spChg chg="add del">
          <ac:chgData name="vishnu vardhan" userId="e4b991a47605cf11" providerId="LiveId" clId="{C18880EF-3AD8-45CD-8E18-C0D0BCE9A650}" dt="2024-01-28T10:14:04.809" v="30" actId="26606"/>
          <ac:spMkLst>
            <pc:docMk/>
            <pc:sldMk cId="3134098736" sldId="258"/>
            <ac:spMk id="20" creationId="{35C3D674-3D59-4E93-80CA-0C0A9095E816}"/>
          </ac:spMkLst>
        </pc:spChg>
        <pc:spChg chg="add del">
          <ac:chgData name="vishnu vardhan" userId="e4b991a47605cf11" providerId="LiveId" clId="{C18880EF-3AD8-45CD-8E18-C0D0BCE9A650}" dt="2024-01-28T10:14:04.809" v="30" actId="26606"/>
          <ac:spMkLst>
            <pc:docMk/>
            <pc:sldMk cId="3134098736" sldId="258"/>
            <ac:spMk id="24" creationId="{EF2A81E1-BCBE-426B-8C09-33274E69409D}"/>
          </ac:spMkLst>
        </pc:spChg>
        <pc:spChg chg="add del">
          <ac:chgData name="vishnu vardhan" userId="e4b991a47605cf11" providerId="LiveId" clId="{C18880EF-3AD8-45CD-8E18-C0D0BCE9A650}" dt="2024-01-28T10:14:07.753" v="32" actId="26606"/>
          <ac:spMkLst>
            <pc:docMk/>
            <pc:sldMk cId="3134098736" sldId="258"/>
            <ac:spMk id="31" creationId="{1CE580D1-F917-4567-AFB4-99AA9B52ADF0}"/>
          </ac:spMkLst>
        </pc:spChg>
        <pc:spChg chg="add del">
          <ac:chgData name="vishnu vardhan" userId="e4b991a47605cf11" providerId="LiveId" clId="{C18880EF-3AD8-45CD-8E18-C0D0BCE9A650}" dt="2024-01-28T10:14:07.753" v="32" actId="26606"/>
          <ac:spMkLst>
            <pc:docMk/>
            <pc:sldMk cId="3134098736" sldId="258"/>
            <ac:spMk id="36" creationId="{5BB14454-D00C-4958-BB39-F5F9F3ACD499}"/>
          </ac:spMkLst>
        </pc:spChg>
        <pc:spChg chg="add del">
          <ac:chgData name="vishnu vardhan" userId="e4b991a47605cf11" providerId="LiveId" clId="{C18880EF-3AD8-45CD-8E18-C0D0BCE9A650}" dt="2024-01-28T10:14:07.753" v="32" actId="26606"/>
          <ac:spMkLst>
            <pc:docMk/>
            <pc:sldMk cId="3134098736" sldId="258"/>
            <ac:spMk id="38" creationId="{A1084370-0E70-4003-9787-3490FCC20E13}"/>
          </ac:spMkLst>
        </pc:spChg>
        <pc:spChg chg="add del">
          <ac:chgData name="vishnu vardhan" userId="e4b991a47605cf11" providerId="LiveId" clId="{C18880EF-3AD8-45CD-8E18-C0D0BCE9A650}" dt="2024-01-28T10:14:10.987" v="34" actId="26606"/>
          <ac:spMkLst>
            <pc:docMk/>
            <pc:sldMk cId="3134098736" sldId="258"/>
            <ac:spMk id="42" creationId="{1CE580D1-F917-4567-AFB4-99AA9B52ADF0}"/>
          </ac:spMkLst>
        </pc:spChg>
        <pc:spChg chg="add del">
          <ac:chgData name="vishnu vardhan" userId="e4b991a47605cf11" providerId="LiveId" clId="{C18880EF-3AD8-45CD-8E18-C0D0BCE9A650}" dt="2024-01-28T10:14:10.987" v="34" actId="26606"/>
          <ac:spMkLst>
            <pc:docMk/>
            <pc:sldMk cId="3134098736" sldId="258"/>
            <ac:spMk id="46" creationId="{021A4066-B261-49FE-952E-A0FE3EE75CD2}"/>
          </ac:spMkLst>
        </pc:spChg>
        <pc:spChg chg="add del">
          <ac:chgData name="vishnu vardhan" userId="e4b991a47605cf11" providerId="LiveId" clId="{C18880EF-3AD8-45CD-8E18-C0D0BCE9A650}" dt="2024-01-28T10:14:10.987" v="34" actId="26606"/>
          <ac:spMkLst>
            <pc:docMk/>
            <pc:sldMk cId="3134098736" sldId="258"/>
            <ac:spMk id="48" creationId="{81958111-BC13-4D45-AB27-0C2C83F9BA64}"/>
          </ac:spMkLst>
        </pc:spChg>
        <pc:spChg chg="add del">
          <ac:chgData name="vishnu vardhan" userId="e4b991a47605cf11" providerId="LiveId" clId="{C18880EF-3AD8-45CD-8E18-C0D0BCE9A650}" dt="2024-01-28T10:14:13.255" v="36" actId="26606"/>
          <ac:spMkLst>
            <pc:docMk/>
            <pc:sldMk cId="3134098736" sldId="258"/>
            <ac:spMk id="55" creationId="{0CABCAE3-64FC-4149-819F-2C1812824154}"/>
          </ac:spMkLst>
        </pc:spChg>
        <pc:spChg chg="add del">
          <ac:chgData name="vishnu vardhan" userId="e4b991a47605cf11" providerId="LiveId" clId="{C18880EF-3AD8-45CD-8E18-C0D0BCE9A650}" dt="2024-01-28T10:14:15.112" v="38" actId="26606"/>
          <ac:spMkLst>
            <pc:docMk/>
            <pc:sldMk cId="3134098736" sldId="258"/>
            <ac:spMk id="60" creationId="{1CE580D1-F917-4567-AFB4-99AA9B52ADF0}"/>
          </ac:spMkLst>
        </pc:spChg>
        <pc:spChg chg="add del">
          <ac:chgData name="vishnu vardhan" userId="e4b991a47605cf11" providerId="LiveId" clId="{C18880EF-3AD8-45CD-8E18-C0D0BCE9A650}" dt="2024-01-28T10:14:15.112" v="38" actId="26606"/>
          <ac:spMkLst>
            <pc:docMk/>
            <pc:sldMk cId="3134098736" sldId="258"/>
            <ac:spMk id="64" creationId="{5BB14454-D00C-4958-BB39-F5F9F3ACD499}"/>
          </ac:spMkLst>
        </pc:spChg>
        <pc:spChg chg="add del">
          <ac:chgData name="vishnu vardhan" userId="e4b991a47605cf11" providerId="LiveId" clId="{C18880EF-3AD8-45CD-8E18-C0D0BCE9A650}" dt="2024-01-28T10:14:15.112" v="38" actId="26606"/>
          <ac:spMkLst>
            <pc:docMk/>
            <pc:sldMk cId="3134098736" sldId="258"/>
            <ac:spMk id="66" creationId="{A1084370-0E70-4003-9787-3490FCC20E13}"/>
          </ac:spMkLst>
        </pc:spChg>
        <pc:spChg chg="add">
          <ac:chgData name="vishnu vardhan" userId="e4b991a47605cf11" providerId="LiveId" clId="{C18880EF-3AD8-45CD-8E18-C0D0BCE9A650}" dt="2024-01-28T10:14:15.143" v="39" actId="26606"/>
          <ac:spMkLst>
            <pc:docMk/>
            <pc:sldMk cId="3134098736" sldId="258"/>
            <ac:spMk id="72" creationId="{0CABCAE3-64FC-4149-819F-2C1812824154}"/>
          </ac:spMkLst>
        </pc:spChg>
        <pc:spChg chg="add">
          <ac:chgData name="vishnu vardhan" userId="e4b991a47605cf11" providerId="LiveId" clId="{C18880EF-3AD8-45CD-8E18-C0D0BCE9A650}" dt="2024-01-28T10:14:15.143" v="39" actId="26606"/>
          <ac:spMkLst>
            <pc:docMk/>
            <pc:sldMk cId="3134098736" sldId="258"/>
            <ac:spMk id="76" creationId="{35C3D674-3D59-4E93-80CA-0C0A9095E816}"/>
          </ac:spMkLst>
        </pc:spChg>
        <pc:spChg chg="add">
          <ac:chgData name="vishnu vardhan" userId="e4b991a47605cf11" providerId="LiveId" clId="{C18880EF-3AD8-45CD-8E18-C0D0BCE9A650}" dt="2024-01-28T10:14:15.143" v="39" actId="26606"/>
          <ac:spMkLst>
            <pc:docMk/>
            <pc:sldMk cId="3134098736" sldId="258"/>
            <ac:spMk id="78" creationId="{EF2A81E1-BCBE-426B-8C09-33274E69409D}"/>
          </ac:spMkLst>
        </pc:spChg>
        <pc:grpChg chg="add del">
          <ac:chgData name="vishnu vardhan" userId="e4b991a47605cf11" providerId="LiveId" clId="{C18880EF-3AD8-45CD-8E18-C0D0BCE9A650}" dt="2024-01-28T10:14:07.753" v="32" actId="26606"/>
          <ac:grpSpMkLst>
            <pc:docMk/>
            <pc:sldMk cId="3134098736" sldId="258"/>
            <ac:grpSpMk id="39" creationId="{2B7C66D2-22E8-4E8F-829B-050BFA7C86C5}"/>
          </ac:grpSpMkLst>
        </pc:grpChg>
        <pc:grpChg chg="add del">
          <ac:chgData name="vishnu vardhan" userId="e4b991a47605cf11" providerId="LiveId" clId="{C18880EF-3AD8-45CD-8E18-C0D0BCE9A650}" dt="2024-01-28T10:14:10.987" v="34" actId="26606"/>
          <ac:grpSpMkLst>
            <pc:docMk/>
            <pc:sldMk cId="3134098736" sldId="258"/>
            <ac:grpSpMk id="49" creationId="{82188758-E18A-4CE5-9D03-F4BF5D887C3F}"/>
          </ac:grpSpMkLst>
        </pc:grpChg>
        <pc:grpChg chg="add del">
          <ac:chgData name="vishnu vardhan" userId="e4b991a47605cf11" providerId="LiveId" clId="{C18880EF-3AD8-45CD-8E18-C0D0BCE9A650}" dt="2024-01-28T10:14:15.112" v="38" actId="26606"/>
          <ac:grpSpMkLst>
            <pc:docMk/>
            <pc:sldMk cId="3134098736" sldId="258"/>
            <ac:grpSpMk id="67" creationId="{2B7C66D2-22E8-4E8F-829B-050BFA7C86C5}"/>
          </ac:grpSpMkLst>
        </pc:grpChg>
        <pc:picChg chg="add mod">
          <ac:chgData name="vishnu vardhan" userId="e4b991a47605cf11" providerId="LiveId" clId="{C18880EF-3AD8-45CD-8E18-C0D0BCE9A650}" dt="2024-01-28T10:12:31.223" v="0"/>
          <ac:picMkLst>
            <pc:docMk/>
            <pc:sldMk cId="3134098736" sldId="258"/>
            <ac:picMk id="2" creationId="{684BC7FE-045F-F84B-AC0D-73B7C26B02DB}"/>
          </ac:picMkLst>
        </pc:picChg>
        <pc:picChg chg="add mod">
          <ac:chgData name="vishnu vardhan" userId="e4b991a47605cf11" providerId="LiveId" clId="{C18880EF-3AD8-45CD-8E18-C0D0BCE9A650}" dt="2024-01-28T10:14:15.143" v="39" actId="26606"/>
          <ac:picMkLst>
            <pc:docMk/>
            <pc:sldMk cId="3134098736" sldId="258"/>
            <ac:picMk id="7" creationId="{E5DE8AD1-D781-273B-A505-1C5510025802}"/>
          </ac:picMkLst>
        </pc:picChg>
        <pc:picChg chg="add del">
          <ac:chgData name="vishnu vardhan" userId="e4b991a47605cf11" providerId="LiveId" clId="{C18880EF-3AD8-45CD-8E18-C0D0BCE9A650}" dt="2024-01-28T10:14:04.809" v="30" actId="26606"/>
          <ac:picMkLst>
            <pc:docMk/>
            <pc:sldMk cId="3134098736" sldId="258"/>
            <ac:picMk id="14" creationId="{012FDCFE-9AD2-4D8A-8CBF-B3AA37EBF6DD}"/>
          </ac:picMkLst>
        </pc:picChg>
        <pc:picChg chg="add del">
          <ac:chgData name="vishnu vardhan" userId="e4b991a47605cf11" providerId="LiveId" clId="{C18880EF-3AD8-45CD-8E18-C0D0BCE9A650}" dt="2024-01-28T10:14:04.809" v="30" actId="26606"/>
          <ac:picMkLst>
            <pc:docMk/>
            <pc:sldMk cId="3134098736" sldId="258"/>
            <ac:picMk id="26" creationId="{39D1DDD4-5BB3-45BA-B9B3-06B62299AD79}"/>
          </ac:picMkLst>
        </pc:picChg>
        <pc:picChg chg="add del">
          <ac:chgData name="vishnu vardhan" userId="e4b991a47605cf11" providerId="LiveId" clId="{C18880EF-3AD8-45CD-8E18-C0D0BCE9A650}" dt="2024-01-28T10:14:07.753" v="32" actId="26606"/>
          <ac:picMkLst>
            <pc:docMk/>
            <pc:sldMk cId="3134098736" sldId="258"/>
            <ac:picMk id="30" creationId="{3635D2BC-4EDA-4A3E-83BF-035608099BD5}"/>
          </ac:picMkLst>
        </pc:picChg>
        <pc:picChg chg="add del">
          <ac:chgData name="vishnu vardhan" userId="e4b991a47605cf11" providerId="LiveId" clId="{C18880EF-3AD8-45CD-8E18-C0D0BCE9A650}" dt="2024-01-28T10:14:07.753" v="32" actId="26606"/>
          <ac:picMkLst>
            <pc:docMk/>
            <pc:sldMk cId="3134098736" sldId="258"/>
            <ac:picMk id="33" creationId="{1F5620B8-A2D8-4568-B566-F0453A0D9167}"/>
          </ac:picMkLst>
        </pc:picChg>
        <pc:picChg chg="add del">
          <ac:chgData name="vishnu vardhan" userId="e4b991a47605cf11" providerId="LiveId" clId="{C18880EF-3AD8-45CD-8E18-C0D0BCE9A650}" dt="2024-01-28T10:14:10.987" v="34" actId="26606"/>
          <ac:picMkLst>
            <pc:docMk/>
            <pc:sldMk cId="3134098736" sldId="258"/>
            <ac:picMk id="43" creationId="{1F5620B8-A2D8-4568-B566-F0453A0D9167}"/>
          </ac:picMkLst>
        </pc:picChg>
        <pc:picChg chg="add del">
          <ac:chgData name="vishnu vardhan" userId="e4b991a47605cf11" providerId="LiveId" clId="{C18880EF-3AD8-45CD-8E18-C0D0BCE9A650}" dt="2024-01-28T10:14:10.987" v="34" actId="26606"/>
          <ac:picMkLst>
            <pc:docMk/>
            <pc:sldMk cId="3134098736" sldId="258"/>
            <ac:picMk id="52" creationId="{D42F4933-2ECF-4EE5-BCE4-F19E3CA609FE}"/>
          </ac:picMkLst>
        </pc:picChg>
        <pc:picChg chg="add del">
          <ac:chgData name="vishnu vardhan" userId="e4b991a47605cf11" providerId="LiveId" clId="{C18880EF-3AD8-45CD-8E18-C0D0BCE9A650}" dt="2024-01-28T10:14:13.255" v="36" actId="26606"/>
          <ac:picMkLst>
            <pc:docMk/>
            <pc:sldMk cId="3134098736" sldId="258"/>
            <ac:picMk id="56" creationId="{012FDCFE-9AD2-4D8A-8CBF-B3AA37EBF6DD}"/>
          </ac:picMkLst>
        </pc:picChg>
        <pc:picChg chg="add del">
          <ac:chgData name="vishnu vardhan" userId="e4b991a47605cf11" providerId="LiveId" clId="{C18880EF-3AD8-45CD-8E18-C0D0BCE9A650}" dt="2024-01-28T10:14:15.112" v="38" actId="26606"/>
          <ac:picMkLst>
            <pc:docMk/>
            <pc:sldMk cId="3134098736" sldId="258"/>
            <ac:picMk id="61" creationId="{1F5620B8-A2D8-4568-B566-F0453A0D9167}"/>
          </ac:picMkLst>
        </pc:picChg>
        <pc:picChg chg="add del">
          <ac:chgData name="vishnu vardhan" userId="e4b991a47605cf11" providerId="LiveId" clId="{C18880EF-3AD8-45CD-8E18-C0D0BCE9A650}" dt="2024-01-28T10:14:15.112" v="38" actId="26606"/>
          <ac:picMkLst>
            <pc:docMk/>
            <pc:sldMk cId="3134098736" sldId="258"/>
            <ac:picMk id="69" creationId="{3635D2BC-4EDA-4A3E-83BF-035608099BD5}"/>
          </ac:picMkLst>
        </pc:picChg>
        <pc:picChg chg="add">
          <ac:chgData name="vishnu vardhan" userId="e4b991a47605cf11" providerId="LiveId" clId="{C18880EF-3AD8-45CD-8E18-C0D0BCE9A650}" dt="2024-01-28T10:14:15.143" v="39" actId="26606"/>
          <ac:picMkLst>
            <pc:docMk/>
            <pc:sldMk cId="3134098736" sldId="258"/>
            <ac:picMk id="73" creationId="{012FDCFE-9AD2-4D8A-8CBF-B3AA37EBF6DD}"/>
          </ac:picMkLst>
        </pc:picChg>
        <pc:picChg chg="add">
          <ac:chgData name="vishnu vardhan" userId="e4b991a47605cf11" providerId="LiveId" clId="{C18880EF-3AD8-45CD-8E18-C0D0BCE9A650}" dt="2024-01-28T10:14:15.143" v="39" actId="26606"/>
          <ac:picMkLst>
            <pc:docMk/>
            <pc:sldMk cId="3134098736" sldId="258"/>
            <ac:picMk id="79" creationId="{39D1DDD4-5BB3-45BA-B9B3-06B62299AD79}"/>
          </ac:picMkLst>
        </pc:picChg>
        <pc:cxnChg chg="add del">
          <ac:chgData name="vishnu vardhan" userId="e4b991a47605cf11" providerId="LiveId" clId="{C18880EF-3AD8-45CD-8E18-C0D0BCE9A650}" dt="2024-01-28T10:14:04.809" v="30" actId="26606"/>
          <ac:cxnSpMkLst>
            <pc:docMk/>
            <pc:sldMk cId="3134098736" sldId="258"/>
            <ac:cxnSpMk id="16" creationId="{FBD463FC-4CA8-4FF4-85A3-AF9F4B98D210}"/>
          </ac:cxnSpMkLst>
        </pc:cxnChg>
        <pc:cxnChg chg="add del">
          <ac:chgData name="vishnu vardhan" userId="e4b991a47605cf11" providerId="LiveId" clId="{C18880EF-3AD8-45CD-8E18-C0D0BCE9A650}" dt="2024-01-28T10:14:04.809" v="30" actId="26606"/>
          <ac:cxnSpMkLst>
            <pc:docMk/>
            <pc:sldMk cId="3134098736" sldId="258"/>
            <ac:cxnSpMk id="18" creationId="{A56012FD-74A8-4C91-B318-435CF2B71927}"/>
          </ac:cxnSpMkLst>
        </pc:cxnChg>
        <pc:cxnChg chg="add del">
          <ac:chgData name="vishnu vardhan" userId="e4b991a47605cf11" providerId="LiveId" clId="{C18880EF-3AD8-45CD-8E18-C0D0BCE9A650}" dt="2024-01-28T10:14:04.809" v="30" actId="26606"/>
          <ac:cxnSpMkLst>
            <pc:docMk/>
            <pc:sldMk cId="3134098736" sldId="258"/>
            <ac:cxnSpMk id="22" creationId="{C884B8F8-FDC9-498B-9960-5D7260AFCB03}"/>
          </ac:cxnSpMkLst>
        </pc:cxnChg>
        <pc:cxnChg chg="add del">
          <ac:chgData name="vishnu vardhan" userId="e4b991a47605cf11" providerId="LiveId" clId="{C18880EF-3AD8-45CD-8E18-C0D0BCE9A650}" dt="2024-01-28T10:14:04.809" v="30" actId="26606"/>
          <ac:cxnSpMkLst>
            <pc:docMk/>
            <pc:sldMk cId="3134098736" sldId="258"/>
            <ac:cxnSpMk id="28" creationId="{A24DAE64-2302-42EA-8239-F2F0775CA5AD}"/>
          </ac:cxnSpMkLst>
        </pc:cxnChg>
        <pc:cxnChg chg="add del">
          <ac:chgData name="vishnu vardhan" userId="e4b991a47605cf11" providerId="LiveId" clId="{C18880EF-3AD8-45CD-8E18-C0D0BCE9A650}" dt="2024-01-28T10:14:07.753" v="32" actId="26606"/>
          <ac:cxnSpMkLst>
            <pc:docMk/>
            <pc:sldMk cId="3134098736" sldId="258"/>
            <ac:cxnSpMk id="32" creationId="{A3C86EB9-7FA9-42F7-B348-A7FD17436A94}"/>
          </ac:cxnSpMkLst>
        </pc:cxnChg>
        <pc:cxnChg chg="add del">
          <ac:chgData name="vishnu vardhan" userId="e4b991a47605cf11" providerId="LiveId" clId="{C18880EF-3AD8-45CD-8E18-C0D0BCE9A650}" dt="2024-01-28T10:14:07.753" v="32" actId="26606"/>
          <ac:cxnSpMkLst>
            <pc:docMk/>
            <pc:sldMk cId="3134098736" sldId="258"/>
            <ac:cxnSpMk id="34" creationId="{1C7D2BA4-4B7A-4596-8BCC-5CF715423894}"/>
          </ac:cxnSpMkLst>
        </pc:cxnChg>
        <pc:cxnChg chg="add del">
          <ac:chgData name="vishnu vardhan" userId="e4b991a47605cf11" providerId="LiveId" clId="{C18880EF-3AD8-45CD-8E18-C0D0BCE9A650}" dt="2024-01-28T10:14:07.753" v="32" actId="26606"/>
          <ac:cxnSpMkLst>
            <pc:docMk/>
            <pc:sldMk cId="3134098736" sldId="258"/>
            <ac:cxnSpMk id="35" creationId="{C9D4B225-18E9-4C5B-94D8-2ABE6D161E4A}"/>
          </ac:cxnSpMkLst>
        </pc:cxnChg>
        <pc:cxnChg chg="add del">
          <ac:chgData name="vishnu vardhan" userId="e4b991a47605cf11" providerId="LiveId" clId="{C18880EF-3AD8-45CD-8E18-C0D0BCE9A650}" dt="2024-01-28T10:14:07.753" v="32" actId="26606"/>
          <ac:cxnSpMkLst>
            <pc:docMk/>
            <pc:sldMk cId="3134098736" sldId="258"/>
            <ac:cxnSpMk id="37" creationId="{28A657A7-C4E5-425B-98FA-BB817FF7BFB0}"/>
          </ac:cxnSpMkLst>
        </pc:cxnChg>
        <pc:cxnChg chg="add del">
          <ac:chgData name="vishnu vardhan" userId="e4b991a47605cf11" providerId="LiveId" clId="{C18880EF-3AD8-45CD-8E18-C0D0BCE9A650}" dt="2024-01-28T10:14:10.987" v="34" actId="26606"/>
          <ac:cxnSpMkLst>
            <pc:docMk/>
            <pc:sldMk cId="3134098736" sldId="258"/>
            <ac:cxnSpMk id="44" creationId="{1C7D2BA4-4B7A-4596-8BCC-5CF715423894}"/>
          </ac:cxnSpMkLst>
        </pc:cxnChg>
        <pc:cxnChg chg="add del">
          <ac:chgData name="vishnu vardhan" userId="e4b991a47605cf11" providerId="LiveId" clId="{C18880EF-3AD8-45CD-8E18-C0D0BCE9A650}" dt="2024-01-28T10:14:10.987" v="34" actId="26606"/>
          <ac:cxnSpMkLst>
            <pc:docMk/>
            <pc:sldMk cId="3134098736" sldId="258"/>
            <ac:cxnSpMk id="45" creationId="{C9D4B225-18E9-4C5B-94D8-2ABE6D161E4A}"/>
          </ac:cxnSpMkLst>
        </pc:cxnChg>
        <pc:cxnChg chg="add del">
          <ac:chgData name="vishnu vardhan" userId="e4b991a47605cf11" providerId="LiveId" clId="{C18880EF-3AD8-45CD-8E18-C0D0BCE9A650}" dt="2024-01-28T10:14:10.987" v="34" actId="26606"/>
          <ac:cxnSpMkLst>
            <pc:docMk/>
            <pc:sldMk cId="3134098736" sldId="258"/>
            <ac:cxnSpMk id="47" creationId="{381B4579-E2EA-4BD7-94FF-0A0BEE135C6B}"/>
          </ac:cxnSpMkLst>
        </pc:cxnChg>
        <pc:cxnChg chg="add del">
          <ac:chgData name="vishnu vardhan" userId="e4b991a47605cf11" providerId="LiveId" clId="{C18880EF-3AD8-45CD-8E18-C0D0BCE9A650}" dt="2024-01-28T10:14:10.987" v="34" actId="26606"/>
          <ac:cxnSpMkLst>
            <pc:docMk/>
            <pc:sldMk cId="3134098736" sldId="258"/>
            <ac:cxnSpMk id="53" creationId="{C6FAC23C-014D-4AC5-AD1B-36F7D0E7EF32}"/>
          </ac:cxnSpMkLst>
        </pc:cxnChg>
        <pc:cxnChg chg="add del">
          <ac:chgData name="vishnu vardhan" userId="e4b991a47605cf11" providerId="LiveId" clId="{C18880EF-3AD8-45CD-8E18-C0D0BCE9A650}" dt="2024-01-28T10:14:13.255" v="36" actId="26606"/>
          <ac:cxnSpMkLst>
            <pc:docMk/>
            <pc:sldMk cId="3134098736" sldId="258"/>
            <ac:cxnSpMk id="57" creationId="{FBD463FC-4CA8-4FF4-85A3-AF9F4B98D210}"/>
          </ac:cxnSpMkLst>
        </pc:cxnChg>
        <pc:cxnChg chg="add del">
          <ac:chgData name="vishnu vardhan" userId="e4b991a47605cf11" providerId="LiveId" clId="{C18880EF-3AD8-45CD-8E18-C0D0BCE9A650}" dt="2024-01-28T10:14:13.255" v="36" actId="26606"/>
          <ac:cxnSpMkLst>
            <pc:docMk/>
            <pc:sldMk cId="3134098736" sldId="258"/>
            <ac:cxnSpMk id="58" creationId="{A56012FD-74A8-4C91-B318-435CF2B71927}"/>
          </ac:cxnSpMkLst>
        </pc:cxnChg>
        <pc:cxnChg chg="add del">
          <ac:chgData name="vishnu vardhan" userId="e4b991a47605cf11" providerId="LiveId" clId="{C18880EF-3AD8-45CD-8E18-C0D0BCE9A650}" dt="2024-01-28T10:14:15.112" v="38" actId="26606"/>
          <ac:cxnSpMkLst>
            <pc:docMk/>
            <pc:sldMk cId="3134098736" sldId="258"/>
            <ac:cxnSpMk id="62" creationId="{1C7D2BA4-4B7A-4596-8BCC-5CF715423894}"/>
          </ac:cxnSpMkLst>
        </pc:cxnChg>
        <pc:cxnChg chg="add del">
          <ac:chgData name="vishnu vardhan" userId="e4b991a47605cf11" providerId="LiveId" clId="{C18880EF-3AD8-45CD-8E18-C0D0BCE9A650}" dt="2024-01-28T10:14:15.112" v="38" actId="26606"/>
          <ac:cxnSpMkLst>
            <pc:docMk/>
            <pc:sldMk cId="3134098736" sldId="258"/>
            <ac:cxnSpMk id="63" creationId="{C9D4B225-18E9-4C5B-94D8-2ABE6D161E4A}"/>
          </ac:cxnSpMkLst>
        </pc:cxnChg>
        <pc:cxnChg chg="add del">
          <ac:chgData name="vishnu vardhan" userId="e4b991a47605cf11" providerId="LiveId" clId="{C18880EF-3AD8-45CD-8E18-C0D0BCE9A650}" dt="2024-01-28T10:14:15.112" v="38" actId="26606"/>
          <ac:cxnSpMkLst>
            <pc:docMk/>
            <pc:sldMk cId="3134098736" sldId="258"/>
            <ac:cxnSpMk id="65" creationId="{28A657A7-C4E5-425B-98FA-BB817FF7BFB0}"/>
          </ac:cxnSpMkLst>
        </pc:cxnChg>
        <pc:cxnChg chg="add del">
          <ac:chgData name="vishnu vardhan" userId="e4b991a47605cf11" providerId="LiveId" clId="{C18880EF-3AD8-45CD-8E18-C0D0BCE9A650}" dt="2024-01-28T10:14:15.112" v="38" actId="26606"/>
          <ac:cxnSpMkLst>
            <pc:docMk/>
            <pc:sldMk cId="3134098736" sldId="258"/>
            <ac:cxnSpMk id="70" creationId="{A3C86EB9-7FA9-42F7-B348-A7FD17436A94}"/>
          </ac:cxnSpMkLst>
        </pc:cxnChg>
        <pc:cxnChg chg="add">
          <ac:chgData name="vishnu vardhan" userId="e4b991a47605cf11" providerId="LiveId" clId="{C18880EF-3AD8-45CD-8E18-C0D0BCE9A650}" dt="2024-01-28T10:14:15.143" v="39" actId="26606"/>
          <ac:cxnSpMkLst>
            <pc:docMk/>
            <pc:sldMk cId="3134098736" sldId="258"/>
            <ac:cxnSpMk id="74" creationId="{FBD463FC-4CA8-4FF4-85A3-AF9F4B98D210}"/>
          </ac:cxnSpMkLst>
        </pc:cxnChg>
        <pc:cxnChg chg="add">
          <ac:chgData name="vishnu vardhan" userId="e4b991a47605cf11" providerId="LiveId" clId="{C18880EF-3AD8-45CD-8E18-C0D0BCE9A650}" dt="2024-01-28T10:14:15.143" v="39" actId="26606"/>
          <ac:cxnSpMkLst>
            <pc:docMk/>
            <pc:sldMk cId="3134098736" sldId="258"/>
            <ac:cxnSpMk id="75" creationId="{A56012FD-74A8-4C91-B318-435CF2B71927}"/>
          </ac:cxnSpMkLst>
        </pc:cxnChg>
        <pc:cxnChg chg="add">
          <ac:chgData name="vishnu vardhan" userId="e4b991a47605cf11" providerId="LiveId" clId="{C18880EF-3AD8-45CD-8E18-C0D0BCE9A650}" dt="2024-01-28T10:14:15.143" v="39" actId="26606"/>
          <ac:cxnSpMkLst>
            <pc:docMk/>
            <pc:sldMk cId="3134098736" sldId="258"/>
            <ac:cxnSpMk id="77" creationId="{C884B8F8-FDC9-498B-9960-5D7260AFCB03}"/>
          </ac:cxnSpMkLst>
        </pc:cxnChg>
        <pc:cxnChg chg="add">
          <ac:chgData name="vishnu vardhan" userId="e4b991a47605cf11" providerId="LiveId" clId="{C18880EF-3AD8-45CD-8E18-C0D0BCE9A650}" dt="2024-01-28T10:14:15.143" v="39" actId="26606"/>
          <ac:cxnSpMkLst>
            <pc:docMk/>
            <pc:sldMk cId="3134098736" sldId="258"/>
            <ac:cxnSpMk id="80" creationId="{A24DAE64-2302-42EA-8239-F2F0775CA5AD}"/>
          </ac:cxnSpMkLst>
        </pc:cxnChg>
      </pc:sldChg>
      <pc:sldChg chg="addSp delSp modSp mod modAnim">
        <pc:chgData name="vishnu vardhan" userId="e4b991a47605cf11" providerId="LiveId" clId="{C18880EF-3AD8-45CD-8E18-C0D0BCE9A650}" dt="2024-01-28T10:54:24.385" v="789"/>
        <pc:sldMkLst>
          <pc:docMk/>
          <pc:sldMk cId="3440946405" sldId="259"/>
        </pc:sldMkLst>
        <pc:spChg chg="add del">
          <ac:chgData name="vishnu vardhan" userId="e4b991a47605cf11" providerId="LiveId" clId="{C18880EF-3AD8-45CD-8E18-C0D0BCE9A650}" dt="2024-01-28T10:14:32.936" v="51" actId="22"/>
          <ac:spMkLst>
            <pc:docMk/>
            <pc:sldMk cId="3440946405" sldId="259"/>
            <ac:spMk id="3" creationId="{EB86709D-D0A0-A636-64B1-FC7BF1FCAFC8}"/>
          </ac:spMkLst>
        </pc:spChg>
        <pc:spChg chg="add mod">
          <ac:chgData name="vishnu vardhan" userId="e4b991a47605cf11" providerId="LiveId" clId="{C18880EF-3AD8-45CD-8E18-C0D0BCE9A650}" dt="2024-01-28T10:14:36.650" v="53" actId="1076"/>
          <ac:spMkLst>
            <pc:docMk/>
            <pc:sldMk cId="3440946405" sldId="259"/>
            <ac:spMk id="5" creationId="{433D600C-1915-1E7D-4635-942DC88BBFD9}"/>
          </ac:spMkLst>
        </pc:spChg>
        <pc:spChg chg="add del">
          <ac:chgData name="vishnu vardhan" userId="e4b991a47605cf11" providerId="LiveId" clId="{C18880EF-3AD8-45CD-8E18-C0D0BCE9A650}" dt="2024-01-28T10:14:49.415" v="63" actId="22"/>
          <ac:spMkLst>
            <pc:docMk/>
            <pc:sldMk cId="3440946405" sldId="259"/>
            <ac:spMk id="7" creationId="{5F5FE3BC-014F-6434-77B0-281B398C0D7D}"/>
          </ac:spMkLst>
        </pc:spChg>
        <pc:spChg chg="add mod">
          <ac:chgData name="vishnu vardhan" userId="e4b991a47605cf11" providerId="LiveId" clId="{C18880EF-3AD8-45CD-8E18-C0D0BCE9A650}" dt="2024-01-28T10:15:10.051" v="68" actId="947"/>
          <ac:spMkLst>
            <pc:docMk/>
            <pc:sldMk cId="3440946405" sldId="259"/>
            <ac:spMk id="9" creationId="{5742566A-84DF-A2C5-D4A4-B628A85CB915}"/>
          </ac:spMkLst>
        </pc:spChg>
        <pc:spChg chg="add mod">
          <ac:chgData name="vishnu vardhan" userId="e4b991a47605cf11" providerId="LiveId" clId="{C18880EF-3AD8-45CD-8E18-C0D0BCE9A650}" dt="2024-01-28T10:15:45.114" v="76" actId="1076"/>
          <ac:spMkLst>
            <pc:docMk/>
            <pc:sldMk cId="3440946405" sldId="259"/>
            <ac:spMk id="11" creationId="{21BAF83B-FA07-D58F-1970-E921D8EE05BE}"/>
          </ac:spMkLst>
        </pc:spChg>
      </pc:sldChg>
      <pc:sldChg chg="addSp delSp modSp mod setBg modAnim">
        <pc:chgData name="vishnu vardhan" userId="e4b991a47605cf11" providerId="LiveId" clId="{C18880EF-3AD8-45CD-8E18-C0D0BCE9A650}" dt="2024-01-28T10:54:36.738" v="790"/>
        <pc:sldMkLst>
          <pc:docMk/>
          <pc:sldMk cId="213393292" sldId="260"/>
        </pc:sldMkLst>
        <pc:spChg chg="add del">
          <ac:chgData name="vishnu vardhan" userId="e4b991a47605cf11" providerId="LiveId" clId="{C18880EF-3AD8-45CD-8E18-C0D0BCE9A650}" dt="2024-01-28T10:16:10.886" v="82" actId="22"/>
          <ac:spMkLst>
            <pc:docMk/>
            <pc:sldMk cId="213393292" sldId="260"/>
            <ac:spMk id="3" creationId="{DF1C8F4A-D531-841C-33F2-3DEBA0319607}"/>
          </ac:spMkLst>
        </pc:spChg>
        <pc:spChg chg="add del">
          <ac:chgData name="vishnu vardhan" userId="e4b991a47605cf11" providerId="LiveId" clId="{C18880EF-3AD8-45CD-8E18-C0D0BCE9A650}" dt="2024-01-28T10:16:27.465" v="98" actId="22"/>
          <ac:spMkLst>
            <pc:docMk/>
            <pc:sldMk cId="213393292" sldId="260"/>
            <ac:spMk id="7" creationId="{D2C1944C-335D-E4CA-64B7-F2773AA7734E}"/>
          </ac:spMkLst>
        </pc:spChg>
        <pc:spChg chg="add mod ord">
          <ac:chgData name="vishnu vardhan" userId="e4b991a47605cf11" providerId="LiveId" clId="{C18880EF-3AD8-45CD-8E18-C0D0BCE9A650}" dt="2024-01-28T10:16:48.224" v="104" actId="26606"/>
          <ac:spMkLst>
            <pc:docMk/>
            <pc:sldMk cId="213393292" sldId="260"/>
            <ac:spMk id="9" creationId="{AA7FB161-35F6-5043-EAB6-CE22F1F1D4D0}"/>
          </ac:spMkLst>
        </pc:spChg>
        <pc:spChg chg="add">
          <ac:chgData name="vishnu vardhan" userId="e4b991a47605cf11" providerId="LiveId" clId="{C18880EF-3AD8-45CD-8E18-C0D0BCE9A650}" dt="2024-01-28T10:16:48.224" v="104" actId="26606"/>
          <ac:spMkLst>
            <pc:docMk/>
            <pc:sldMk cId="213393292" sldId="260"/>
            <ac:spMk id="15" creationId="{EEA869E1-F851-4A52-92F5-77E592B76A5B}"/>
          </ac:spMkLst>
        </pc:spChg>
        <pc:spChg chg="add">
          <ac:chgData name="vishnu vardhan" userId="e4b991a47605cf11" providerId="LiveId" clId="{C18880EF-3AD8-45CD-8E18-C0D0BCE9A650}" dt="2024-01-28T10:16:48.224" v="104" actId="26606"/>
          <ac:spMkLst>
            <pc:docMk/>
            <pc:sldMk cId="213393292" sldId="260"/>
            <ac:spMk id="23" creationId="{EED2B910-B28F-4A54-B17C-8B7E5893AABB}"/>
          </ac:spMkLst>
        </pc:spChg>
        <pc:spChg chg="add">
          <ac:chgData name="vishnu vardhan" userId="e4b991a47605cf11" providerId="LiveId" clId="{C18880EF-3AD8-45CD-8E18-C0D0BCE9A650}" dt="2024-01-28T10:16:48.224" v="104" actId="26606"/>
          <ac:spMkLst>
            <pc:docMk/>
            <pc:sldMk cId="213393292" sldId="260"/>
            <ac:spMk id="27" creationId="{7CAB7D27-148D-4082-B160-72FAD580D663}"/>
          </ac:spMkLst>
        </pc:spChg>
        <pc:picChg chg="add mod">
          <ac:chgData name="vishnu vardhan" userId="e4b991a47605cf11" providerId="LiveId" clId="{C18880EF-3AD8-45CD-8E18-C0D0BCE9A650}" dt="2024-01-28T10:16:48.224" v="104" actId="26606"/>
          <ac:picMkLst>
            <pc:docMk/>
            <pc:sldMk cId="213393292" sldId="260"/>
            <ac:picMk id="5" creationId="{7513CFF8-57D9-6043-D0AE-B4262B831C11}"/>
          </ac:picMkLst>
        </pc:picChg>
        <pc:picChg chg="add mod">
          <ac:chgData name="vishnu vardhan" userId="e4b991a47605cf11" providerId="LiveId" clId="{C18880EF-3AD8-45CD-8E18-C0D0BCE9A650}" dt="2024-01-28T10:16:54.592" v="106" actId="1076"/>
          <ac:picMkLst>
            <pc:docMk/>
            <pc:sldMk cId="213393292" sldId="260"/>
            <ac:picMk id="10" creationId="{D57E510C-9B96-A5D4-2A7D-E6E6A0CAD79E}"/>
          </ac:picMkLst>
        </pc:picChg>
        <pc:picChg chg="add">
          <ac:chgData name="vishnu vardhan" userId="e4b991a47605cf11" providerId="LiveId" clId="{C18880EF-3AD8-45CD-8E18-C0D0BCE9A650}" dt="2024-01-28T10:16:48.224" v="104" actId="26606"/>
          <ac:picMkLst>
            <pc:docMk/>
            <pc:sldMk cId="213393292" sldId="260"/>
            <ac:picMk id="17" creationId="{B083AD55-8296-44BD-8E14-DD2DDBC351B0}"/>
          </ac:picMkLst>
        </pc:picChg>
        <pc:picChg chg="add">
          <ac:chgData name="vishnu vardhan" userId="e4b991a47605cf11" providerId="LiveId" clId="{C18880EF-3AD8-45CD-8E18-C0D0BCE9A650}" dt="2024-01-28T10:16:48.224" v="104" actId="26606"/>
          <ac:picMkLst>
            <pc:docMk/>
            <pc:sldMk cId="213393292" sldId="260"/>
            <ac:picMk id="29" creationId="{CD88FC76-F691-462A-BCF9-0BA4F5DE6D71}"/>
          </ac:picMkLst>
        </pc:picChg>
        <pc:cxnChg chg="add">
          <ac:chgData name="vishnu vardhan" userId="e4b991a47605cf11" providerId="LiveId" clId="{C18880EF-3AD8-45CD-8E18-C0D0BCE9A650}" dt="2024-01-28T10:16:48.224" v="104" actId="26606"/>
          <ac:cxnSpMkLst>
            <pc:docMk/>
            <pc:sldMk cId="213393292" sldId="260"/>
            <ac:cxnSpMk id="19" creationId="{2BF46B26-15FC-4C5A-94FA-AE9ED64B5C20}"/>
          </ac:cxnSpMkLst>
        </pc:cxnChg>
        <pc:cxnChg chg="add">
          <ac:chgData name="vishnu vardhan" userId="e4b991a47605cf11" providerId="LiveId" clId="{C18880EF-3AD8-45CD-8E18-C0D0BCE9A650}" dt="2024-01-28T10:16:48.224" v="104" actId="26606"/>
          <ac:cxnSpMkLst>
            <pc:docMk/>
            <pc:sldMk cId="213393292" sldId="260"/>
            <ac:cxnSpMk id="21" creationId="{BADF1045-FC61-45F9-B214-2286C9675985}"/>
          </ac:cxnSpMkLst>
        </pc:cxnChg>
        <pc:cxnChg chg="add">
          <ac:chgData name="vishnu vardhan" userId="e4b991a47605cf11" providerId="LiveId" clId="{C18880EF-3AD8-45CD-8E18-C0D0BCE9A650}" dt="2024-01-28T10:16:48.224" v="104" actId="26606"/>
          <ac:cxnSpMkLst>
            <pc:docMk/>
            <pc:sldMk cId="213393292" sldId="260"/>
            <ac:cxnSpMk id="25" creationId="{C545F118-1DF8-46A9-8A77-B3D9422CEA4A}"/>
          </ac:cxnSpMkLst>
        </pc:cxnChg>
        <pc:cxnChg chg="add">
          <ac:chgData name="vishnu vardhan" userId="e4b991a47605cf11" providerId="LiveId" clId="{C18880EF-3AD8-45CD-8E18-C0D0BCE9A650}" dt="2024-01-28T10:16:48.224" v="104" actId="26606"/>
          <ac:cxnSpMkLst>
            <pc:docMk/>
            <pc:sldMk cId="213393292" sldId="260"/>
            <ac:cxnSpMk id="31" creationId="{33204A7E-B7E9-42D0-9DC4-B82FDC8C4BCC}"/>
          </ac:cxnSpMkLst>
        </pc:cxnChg>
      </pc:sldChg>
      <pc:sldChg chg="addSp delSp modSp mod modAnim">
        <pc:chgData name="vishnu vardhan" userId="e4b991a47605cf11" providerId="LiveId" clId="{C18880EF-3AD8-45CD-8E18-C0D0BCE9A650}" dt="2024-01-28T10:54:54.539" v="792"/>
        <pc:sldMkLst>
          <pc:docMk/>
          <pc:sldMk cId="2818428615" sldId="261"/>
        </pc:sldMkLst>
        <pc:spChg chg="add del">
          <ac:chgData name="vishnu vardhan" userId="e4b991a47605cf11" providerId="LiveId" clId="{C18880EF-3AD8-45CD-8E18-C0D0BCE9A650}" dt="2024-01-28T10:17:07.531" v="112" actId="22"/>
          <ac:spMkLst>
            <pc:docMk/>
            <pc:sldMk cId="2818428615" sldId="261"/>
            <ac:spMk id="3" creationId="{A010A362-3481-3EDC-9156-5C1757100E49}"/>
          </ac:spMkLst>
        </pc:spChg>
        <pc:spChg chg="add mod">
          <ac:chgData name="vishnu vardhan" userId="e4b991a47605cf11" providerId="LiveId" clId="{C18880EF-3AD8-45CD-8E18-C0D0BCE9A650}" dt="2024-01-28T10:18:09.656" v="142" actId="1076"/>
          <ac:spMkLst>
            <pc:docMk/>
            <pc:sldMk cId="2818428615" sldId="261"/>
            <ac:spMk id="7" creationId="{3D44C740-7B85-AA2B-1800-404DA136540F}"/>
          </ac:spMkLst>
        </pc:spChg>
        <pc:spChg chg="add mod">
          <ac:chgData name="vishnu vardhan" userId="e4b991a47605cf11" providerId="LiveId" clId="{C18880EF-3AD8-45CD-8E18-C0D0BCE9A650}" dt="2024-01-28T10:18:15.097" v="143" actId="1076"/>
          <ac:spMkLst>
            <pc:docMk/>
            <pc:sldMk cId="2818428615" sldId="261"/>
            <ac:spMk id="9" creationId="{FDA79E69-F233-D9E2-B75A-D87D85EE036C}"/>
          </ac:spMkLst>
        </pc:spChg>
        <pc:picChg chg="add mod">
          <ac:chgData name="vishnu vardhan" userId="e4b991a47605cf11" providerId="LiveId" clId="{C18880EF-3AD8-45CD-8E18-C0D0BCE9A650}" dt="2024-01-28T10:18:02.748" v="141" actId="1035"/>
          <ac:picMkLst>
            <pc:docMk/>
            <pc:sldMk cId="2818428615" sldId="261"/>
            <ac:picMk id="5" creationId="{7A27E9F4-615F-0168-ECDA-C21FF7D721F6}"/>
          </ac:picMkLst>
        </pc:picChg>
        <pc:picChg chg="add mod">
          <ac:chgData name="vishnu vardhan" userId="e4b991a47605cf11" providerId="LiveId" clId="{C18880EF-3AD8-45CD-8E18-C0D0BCE9A650}" dt="2024-01-28T10:18:21.004" v="155" actId="1038"/>
          <ac:picMkLst>
            <pc:docMk/>
            <pc:sldMk cId="2818428615" sldId="261"/>
            <ac:picMk id="10" creationId="{4ED1B4BB-F831-7833-C9E4-F90A27794902}"/>
          </ac:picMkLst>
        </pc:picChg>
      </pc:sldChg>
      <pc:sldChg chg="addSp delSp modSp mod setBg modAnim">
        <pc:chgData name="vishnu vardhan" userId="e4b991a47605cf11" providerId="LiveId" clId="{C18880EF-3AD8-45CD-8E18-C0D0BCE9A650}" dt="2024-02-10T03:53:17.265" v="983" actId="115"/>
        <pc:sldMkLst>
          <pc:docMk/>
          <pc:sldMk cId="553198077" sldId="262"/>
        </pc:sldMkLst>
        <pc:spChg chg="add del">
          <ac:chgData name="vishnu vardhan" userId="e4b991a47605cf11" providerId="LiveId" clId="{C18880EF-3AD8-45CD-8E18-C0D0BCE9A650}" dt="2024-01-28T10:18:46.695" v="167" actId="22"/>
          <ac:spMkLst>
            <pc:docMk/>
            <pc:sldMk cId="553198077" sldId="262"/>
            <ac:spMk id="5" creationId="{E6EE9EF6-22FF-D3B9-A89E-77923D05DEBD}"/>
          </ac:spMkLst>
        </pc:spChg>
        <pc:spChg chg="add mod ord">
          <ac:chgData name="vishnu vardhan" userId="e4b991a47605cf11" providerId="LiveId" clId="{C18880EF-3AD8-45CD-8E18-C0D0BCE9A650}" dt="2024-02-10T03:53:17.265" v="983" actId="115"/>
          <ac:spMkLst>
            <pc:docMk/>
            <pc:sldMk cId="553198077" sldId="262"/>
            <ac:spMk id="9" creationId="{3CAD7B8B-892B-7D18-5F9E-6B477F519BFB}"/>
          </ac:spMkLst>
        </pc:spChg>
        <pc:spChg chg="add del">
          <ac:chgData name="vishnu vardhan" userId="e4b991a47605cf11" providerId="LiveId" clId="{C18880EF-3AD8-45CD-8E18-C0D0BCE9A650}" dt="2024-01-28T10:20:29.528" v="377" actId="26606"/>
          <ac:spMkLst>
            <pc:docMk/>
            <pc:sldMk cId="553198077" sldId="262"/>
            <ac:spMk id="15" creationId="{EEA869E1-F851-4A52-92F5-77E592B76A5B}"/>
          </ac:spMkLst>
        </pc:spChg>
        <pc:spChg chg="add del">
          <ac:chgData name="vishnu vardhan" userId="e4b991a47605cf11" providerId="LiveId" clId="{C18880EF-3AD8-45CD-8E18-C0D0BCE9A650}" dt="2024-01-28T10:20:42.826" v="382" actId="26606"/>
          <ac:spMkLst>
            <pc:docMk/>
            <pc:sldMk cId="553198077" sldId="262"/>
            <ac:spMk id="16" creationId="{EEA869E1-F851-4A52-92F5-77E592B76A5B}"/>
          </ac:spMkLst>
        </pc:spChg>
        <pc:spChg chg="add del">
          <ac:chgData name="vishnu vardhan" userId="e4b991a47605cf11" providerId="LiveId" clId="{C18880EF-3AD8-45CD-8E18-C0D0BCE9A650}" dt="2024-01-28T10:20:29.528" v="377" actId="26606"/>
          <ac:spMkLst>
            <pc:docMk/>
            <pc:sldMk cId="553198077" sldId="262"/>
            <ac:spMk id="23" creationId="{EED2B910-B28F-4A54-B17C-8B7E5893AABB}"/>
          </ac:spMkLst>
        </pc:spChg>
        <pc:spChg chg="add mod">
          <ac:chgData name="vishnu vardhan" userId="e4b991a47605cf11" providerId="LiveId" clId="{C18880EF-3AD8-45CD-8E18-C0D0BCE9A650}" dt="2024-02-01T12:58:48.276" v="909" actId="115"/>
          <ac:spMkLst>
            <pc:docMk/>
            <pc:sldMk cId="553198077" sldId="262"/>
            <ac:spMk id="24" creationId="{742C14A9-3617-46DD-9FC4-ED828A7D3E6F}"/>
          </ac:spMkLst>
        </pc:spChg>
        <pc:spChg chg="add del">
          <ac:chgData name="vishnu vardhan" userId="e4b991a47605cf11" providerId="LiveId" clId="{C18880EF-3AD8-45CD-8E18-C0D0BCE9A650}" dt="2024-01-28T10:20:29.528" v="377" actId="26606"/>
          <ac:spMkLst>
            <pc:docMk/>
            <pc:sldMk cId="553198077" sldId="262"/>
            <ac:spMk id="27" creationId="{7CAB7D27-148D-4082-B160-72FAD580D663}"/>
          </ac:spMkLst>
        </pc:spChg>
        <pc:spChg chg="add mod">
          <ac:chgData name="vishnu vardhan" userId="e4b991a47605cf11" providerId="LiveId" clId="{C18880EF-3AD8-45CD-8E18-C0D0BCE9A650}" dt="2024-02-01T12:58:48.276" v="909" actId="115"/>
          <ac:spMkLst>
            <pc:docMk/>
            <pc:sldMk cId="553198077" sldId="262"/>
            <ac:spMk id="28" creationId="{19E5CB6C-D5A1-44AB-BAD0-E76C67ED2802}"/>
          </ac:spMkLst>
        </pc:spChg>
        <pc:spChg chg="add mod">
          <ac:chgData name="vishnu vardhan" userId="e4b991a47605cf11" providerId="LiveId" clId="{C18880EF-3AD8-45CD-8E18-C0D0BCE9A650}" dt="2024-02-01T12:58:48.276" v="909" actId="115"/>
          <ac:spMkLst>
            <pc:docMk/>
            <pc:sldMk cId="553198077" sldId="262"/>
            <ac:spMk id="33" creationId="{EEA869E1-F851-4A52-92F5-77E592B76A5B}"/>
          </ac:spMkLst>
        </pc:spChg>
        <pc:picChg chg="add mod">
          <ac:chgData name="vishnu vardhan" userId="e4b991a47605cf11" providerId="LiveId" clId="{C18880EF-3AD8-45CD-8E18-C0D0BCE9A650}" dt="2024-01-28T10:18:33.650" v="156"/>
          <ac:picMkLst>
            <pc:docMk/>
            <pc:sldMk cId="553198077" sldId="262"/>
            <ac:picMk id="2" creationId="{1A43027F-38D5-A9B2-E826-A7913CD9F5FB}"/>
          </ac:picMkLst>
        </pc:picChg>
        <pc:picChg chg="add mod">
          <ac:chgData name="vishnu vardhan" userId="e4b991a47605cf11" providerId="LiveId" clId="{C18880EF-3AD8-45CD-8E18-C0D0BCE9A650}" dt="2024-01-28T10:18:36.878" v="157"/>
          <ac:picMkLst>
            <pc:docMk/>
            <pc:sldMk cId="553198077" sldId="262"/>
            <ac:picMk id="3" creationId="{C320DBB5-0C9C-E50D-0BE6-CA5CDEB4139D}"/>
          </ac:picMkLst>
        </pc:picChg>
        <pc:picChg chg="add mod ord">
          <ac:chgData name="vishnu vardhan" userId="e4b991a47605cf11" providerId="LiveId" clId="{C18880EF-3AD8-45CD-8E18-C0D0BCE9A650}" dt="2024-02-01T12:58:48.276" v="909" actId="115"/>
          <ac:picMkLst>
            <pc:docMk/>
            <pc:sldMk cId="553198077" sldId="262"/>
            <ac:picMk id="7" creationId="{2D6C0FEC-BD5A-1408-BD0E-833B9E86EBF2}"/>
          </ac:picMkLst>
        </pc:picChg>
        <pc:picChg chg="add mod">
          <ac:chgData name="vishnu vardhan" userId="e4b991a47605cf11" providerId="LiveId" clId="{C18880EF-3AD8-45CD-8E18-C0D0BCE9A650}" dt="2024-01-28T10:20:35.112" v="378" actId="1076"/>
          <ac:picMkLst>
            <pc:docMk/>
            <pc:sldMk cId="553198077" sldId="262"/>
            <ac:picMk id="10" creationId="{A70B4647-D603-948C-CBA9-92B78B67EA10}"/>
          </ac:picMkLst>
        </pc:picChg>
        <pc:picChg chg="add mod">
          <ac:chgData name="vishnu vardhan" userId="e4b991a47605cf11" providerId="LiveId" clId="{C18880EF-3AD8-45CD-8E18-C0D0BCE9A650}" dt="2024-02-01T12:58:48.276" v="909" actId="115"/>
          <ac:picMkLst>
            <pc:docMk/>
            <pc:sldMk cId="553198077" sldId="262"/>
            <ac:picMk id="11" creationId="{0A788105-4C9C-2FCC-BA08-BFDC3DEFCF55}"/>
          </ac:picMkLst>
        </pc:picChg>
        <pc:picChg chg="add del">
          <ac:chgData name="vishnu vardhan" userId="e4b991a47605cf11" providerId="LiveId" clId="{C18880EF-3AD8-45CD-8E18-C0D0BCE9A650}" dt="2024-01-28T10:20:29.528" v="377" actId="26606"/>
          <ac:picMkLst>
            <pc:docMk/>
            <pc:sldMk cId="553198077" sldId="262"/>
            <ac:picMk id="17" creationId="{B083AD55-8296-44BD-8E14-DD2DDBC351B0}"/>
          </ac:picMkLst>
        </pc:picChg>
        <pc:picChg chg="add del">
          <ac:chgData name="vishnu vardhan" userId="e4b991a47605cf11" providerId="LiveId" clId="{C18880EF-3AD8-45CD-8E18-C0D0BCE9A650}" dt="2024-01-28T10:20:42.826" v="382" actId="26606"/>
          <ac:picMkLst>
            <pc:docMk/>
            <pc:sldMk cId="553198077" sldId="262"/>
            <ac:picMk id="18" creationId="{B083AD55-8296-44BD-8E14-DD2DDBC351B0}"/>
          </ac:picMkLst>
        </pc:picChg>
        <pc:picChg chg="add del">
          <ac:chgData name="vishnu vardhan" userId="e4b991a47605cf11" providerId="LiveId" clId="{C18880EF-3AD8-45CD-8E18-C0D0BCE9A650}" dt="2024-01-28T10:20:29.528" v="377" actId="26606"/>
          <ac:picMkLst>
            <pc:docMk/>
            <pc:sldMk cId="553198077" sldId="262"/>
            <ac:picMk id="29" creationId="{CD88FC76-F691-462A-BCF9-0BA4F5DE6D71}"/>
          </ac:picMkLst>
        </pc:picChg>
        <pc:picChg chg="add mod">
          <ac:chgData name="vishnu vardhan" userId="e4b991a47605cf11" providerId="LiveId" clId="{C18880EF-3AD8-45CD-8E18-C0D0BCE9A650}" dt="2024-02-01T12:58:48.276" v="909" actId="115"/>
          <ac:picMkLst>
            <pc:docMk/>
            <pc:sldMk cId="553198077" sldId="262"/>
            <ac:picMk id="30" creationId="{D5A16967-5C32-4A48-9F02-4F0228AC8DBA}"/>
          </ac:picMkLst>
        </pc:picChg>
        <pc:picChg chg="add mod">
          <ac:chgData name="vishnu vardhan" userId="e4b991a47605cf11" providerId="LiveId" clId="{C18880EF-3AD8-45CD-8E18-C0D0BCE9A650}" dt="2024-02-01T12:58:48.276" v="909" actId="115"/>
          <ac:picMkLst>
            <pc:docMk/>
            <pc:sldMk cId="553198077" sldId="262"/>
            <ac:picMk id="34" creationId="{B083AD55-8296-44BD-8E14-DD2DDBC351B0}"/>
          </ac:picMkLst>
        </pc:picChg>
        <pc:cxnChg chg="add del">
          <ac:chgData name="vishnu vardhan" userId="e4b991a47605cf11" providerId="LiveId" clId="{C18880EF-3AD8-45CD-8E18-C0D0BCE9A650}" dt="2024-01-28T10:20:29.528" v="377" actId="26606"/>
          <ac:cxnSpMkLst>
            <pc:docMk/>
            <pc:sldMk cId="553198077" sldId="262"/>
            <ac:cxnSpMk id="19" creationId="{2BF46B26-15FC-4C5A-94FA-AE9ED64B5C20}"/>
          </ac:cxnSpMkLst>
        </pc:cxnChg>
        <pc:cxnChg chg="add del">
          <ac:chgData name="vishnu vardhan" userId="e4b991a47605cf11" providerId="LiveId" clId="{C18880EF-3AD8-45CD-8E18-C0D0BCE9A650}" dt="2024-01-28T10:20:42.826" v="382" actId="26606"/>
          <ac:cxnSpMkLst>
            <pc:docMk/>
            <pc:sldMk cId="553198077" sldId="262"/>
            <ac:cxnSpMk id="20" creationId="{2BF46B26-15FC-4C5A-94FA-AE9ED64B5C20}"/>
          </ac:cxnSpMkLst>
        </pc:cxnChg>
        <pc:cxnChg chg="add del">
          <ac:chgData name="vishnu vardhan" userId="e4b991a47605cf11" providerId="LiveId" clId="{C18880EF-3AD8-45CD-8E18-C0D0BCE9A650}" dt="2024-01-28T10:20:29.528" v="377" actId="26606"/>
          <ac:cxnSpMkLst>
            <pc:docMk/>
            <pc:sldMk cId="553198077" sldId="262"/>
            <ac:cxnSpMk id="21" creationId="{BADF1045-FC61-45F9-B214-2286C9675985}"/>
          </ac:cxnSpMkLst>
        </pc:cxnChg>
        <pc:cxnChg chg="add del">
          <ac:chgData name="vishnu vardhan" userId="e4b991a47605cf11" providerId="LiveId" clId="{C18880EF-3AD8-45CD-8E18-C0D0BCE9A650}" dt="2024-01-28T10:20:42.826" v="382" actId="26606"/>
          <ac:cxnSpMkLst>
            <pc:docMk/>
            <pc:sldMk cId="553198077" sldId="262"/>
            <ac:cxnSpMk id="22" creationId="{BADF1045-FC61-45F9-B214-2286C9675985}"/>
          </ac:cxnSpMkLst>
        </pc:cxnChg>
        <pc:cxnChg chg="add del">
          <ac:chgData name="vishnu vardhan" userId="e4b991a47605cf11" providerId="LiveId" clId="{C18880EF-3AD8-45CD-8E18-C0D0BCE9A650}" dt="2024-01-28T10:20:29.528" v="377" actId="26606"/>
          <ac:cxnSpMkLst>
            <pc:docMk/>
            <pc:sldMk cId="553198077" sldId="262"/>
            <ac:cxnSpMk id="25" creationId="{C545F118-1DF8-46A9-8A77-B3D9422CEA4A}"/>
          </ac:cxnSpMkLst>
        </pc:cxnChg>
        <pc:cxnChg chg="add mod">
          <ac:chgData name="vishnu vardhan" userId="e4b991a47605cf11" providerId="LiveId" clId="{C18880EF-3AD8-45CD-8E18-C0D0BCE9A650}" dt="2024-02-01T12:58:48.276" v="909" actId="115"/>
          <ac:cxnSpMkLst>
            <pc:docMk/>
            <pc:sldMk cId="553198077" sldId="262"/>
            <ac:cxnSpMk id="26" creationId="{19AB0109-1C89-41F0-9EDF-3DE017BE3F27}"/>
          </ac:cxnSpMkLst>
        </pc:cxnChg>
        <pc:cxnChg chg="add del">
          <ac:chgData name="vishnu vardhan" userId="e4b991a47605cf11" providerId="LiveId" clId="{C18880EF-3AD8-45CD-8E18-C0D0BCE9A650}" dt="2024-01-28T10:20:29.528" v="377" actId="26606"/>
          <ac:cxnSpMkLst>
            <pc:docMk/>
            <pc:sldMk cId="553198077" sldId="262"/>
            <ac:cxnSpMk id="31" creationId="{33204A7E-B7E9-42D0-9DC4-B82FDC8C4BCC}"/>
          </ac:cxnSpMkLst>
        </pc:cxnChg>
        <pc:cxnChg chg="add mod">
          <ac:chgData name="vishnu vardhan" userId="e4b991a47605cf11" providerId="LiveId" clId="{C18880EF-3AD8-45CD-8E18-C0D0BCE9A650}" dt="2024-02-01T12:58:48.276" v="909" actId="115"/>
          <ac:cxnSpMkLst>
            <pc:docMk/>
            <pc:sldMk cId="553198077" sldId="262"/>
            <ac:cxnSpMk id="32" creationId="{942D078B-EF20-4DB1-AA1B-87F212C56A9A}"/>
          </ac:cxnSpMkLst>
        </pc:cxnChg>
        <pc:cxnChg chg="add mod">
          <ac:chgData name="vishnu vardhan" userId="e4b991a47605cf11" providerId="LiveId" clId="{C18880EF-3AD8-45CD-8E18-C0D0BCE9A650}" dt="2024-02-01T12:58:48.276" v="909" actId="115"/>
          <ac:cxnSpMkLst>
            <pc:docMk/>
            <pc:sldMk cId="553198077" sldId="262"/>
            <ac:cxnSpMk id="35" creationId="{2BF46B26-15FC-4C5A-94FA-AE9ED64B5C20}"/>
          </ac:cxnSpMkLst>
        </pc:cxnChg>
        <pc:cxnChg chg="add mod">
          <ac:chgData name="vishnu vardhan" userId="e4b991a47605cf11" providerId="LiveId" clId="{C18880EF-3AD8-45CD-8E18-C0D0BCE9A650}" dt="2024-02-01T12:58:48.276" v="909" actId="115"/>
          <ac:cxnSpMkLst>
            <pc:docMk/>
            <pc:sldMk cId="553198077" sldId="262"/>
            <ac:cxnSpMk id="36" creationId="{BADF1045-FC61-45F9-B214-2286C9675985}"/>
          </ac:cxnSpMkLst>
        </pc:cxnChg>
      </pc:sldChg>
      <pc:sldChg chg="addSp delSp modSp mod setBg modAnim setClrOvrMap">
        <pc:chgData name="vishnu vardhan" userId="e4b991a47605cf11" providerId="LiveId" clId="{C18880EF-3AD8-45CD-8E18-C0D0BCE9A650}" dt="2024-01-28T10:57:26.081" v="810"/>
        <pc:sldMkLst>
          <pc:docMk/>
          <pc:sldMk cId="2441176435" sldId="263"/>
        </pc:sldMkLst>
        <pc:spChg chg="add del mod ord">
          <ac:chgData name="vishnu vardhan" userId="e4b991a47605cf11" providerId="LiveId" clId="{C18880EF-3AD8-45CD-8E18-C0D0BCE9A650}" dt="2024-01-28T10:44:43.193" v="418" actId="5793"/>
          <ac:spMkLst>
            <pc:docMk/>
            <pc:sldMk cId="2441176435" sldId="263"/>
            <ac:spMk id="3" creationId="{FA57B8A9-A079-D753-9D98-201B7E249D06}"/>
          </ac:spMkLst>
        </pc:spChg>
        <pc:spChg chg="add mod">
          <ac:chgData name="vishnu vardhan" userId="e4b991a47605cf11" providerId="LiveId" clId="{C18880EF-3AD8-45CD-8E18-C0D0BCE9A650}" dt="2024-01-28T10:56:57.933" v="807" actId="255"/>
          <ac:spMkLst>
            <pc:docMk/>
            <pc:sldMk cId="2441176435" sldId="263"/>
            <ac:spMk id="5" creationId="{EEB22325-5F9B-7969-237A-DC7E15BE6CBA}"/>
          </ac:spMkLst>
        </pc:spChg>
        <pc:spChg chg="add del">
          <ac:chgData name="vishnu vardhan" userId="e4b991a47605cf11" providerId="LiveId" clId="{C18880EF-3AD8-45CD-8E18-C0D0BCE9A650}" dt="2024-01-28T10:42:58.794" v="396" actId="26606"/>
          <ac:spMkLst>
            <pc:docMk/>
            <pc:sldMk cId="2441176435" sldId="263"/>
            <ac:spMk id="1031" creationId="{1CE580D1-F917-4567-AFB4-99AA9B52ADF0}"/>
          </ac:spMkLst>
        </pc:spChg>
        <pc:spChg chg="add del">
          <ac:chgData name="vishnu vardhan" userId="e4b991a47605cf11" providerId="LiveId" clId="{C18880EF-3AD8-45CD-8E18-C0D0BCE9A650}" dt="2024-01-28T10:42:58.794" v="396" actId="26606"/>
          <ac:spMkLst>
            <pc:docMk/>
            <pc:sldMk cId="2441176435" sldId="263"/>
            <ac:spMk id="1039" creationId="{7BEFDA1A-2A01-4C29-A5D0-AE6F050D07DF}"/>
          </ac:spMkLst>
        </pc:spChg>
        <pc:spChg chg="add del">
          <ac:chgData name="vishnu vardhan" userId="e4b991a47605cf11" providerId="LiveId" clId="{C18880EF-3AD8-45CD-8E18-C0D0BCE9A650}" dt="2024-01-28T10:42:58.794" v="396" actId="26606"/>
          <ac:spMkLst>
            <pc:docMk/>
            <pc:sldMk cId="2441176435" sldId="263"/>
            <ac:spMk id="1043" creationId="{279D3810-B86F-4009-84EC-DE0FEABD6FCE}"/>
          </ac:spMkLst>
        </pc:spChg>
        <pc:spChg chg="add del">
          <ac:chgData name="vishnu vardhan" userId="e4b991a47605cf11" providerId="LiveId" clId="{C18880EF-3AD8-45CD-8E18-C0D0BCE9A650}" dt="2024-01-28T10:43:22.115" v="405" actId="26606"/>
          <ac:spMkLst>
            <pc:docMk/>
            <pc:sldMk cId="2441176435" sldId="263"/>
            <ac:spMk id="1049" creationId="{3FBF03E8-C602-4192-9C52-F84B29FDCC88}"/>
          </ac:spMkLst>
        </pc:spChg>
        <pc:spChg chg="add del">
          <ac:chgData name="vishnu vardhan" userId="e4b991a47605cf11" providerId="LiveId" clId="{C18880EF-3AD8-45CD-8E18-C0D0BCE9A650}" dt="2024-01-28T10:43:22.115" v="405" actId="26606"/>
          <ac:spMkLst>
            <pc:docMk/>
            <pc:sldMk cId="2441176435" sldId="263"/>
            <ac:spMk id="1050" creationId="{1CE580D1-F917-4567-AFB4-99AA9B52ADF0}"/>
          </ac:spMkLst>
        </pc:spChg>
        <pc:spChg chg="add del">
          <ac:chgData name="vishnu vardhan" userId="e4b991a47605cf11" providerId="LiveId" clId="{C18880EF-3AD8-45CD-8E18-C0D0BCE9A650}" dt="2024-01-28T10:43:22.115" v="405" actId="26606"/>
          <ac:spMkLst>
            <pc:docMk/>
            <pc:sldMk cId="2441176435" sldId="263"/>
            <ac:spMk id="1054" creationId="{C6870151-9189-4C3A-8379-EF3D95827A0A}"/>
          </ac:spMkLst>
        </pc:spChg>
        <pc:spChg chg="add del">
          <ac:chgData name="vishnu vardhan" userId="e4b991a47605cf11" providerId="LiveId" clId="{C18880EF-3AD8-45CD-8E18-C0D0BCE9A650}" dt="2024-01-28T10:43:22.115" v="405" actId="26606"/>
          <ac:spMkLst>
            <pc:docMk/>
            <pc:sldMk cId="2441176435" sldId="263"/>
            <ac:spMk id="1055" creationId="{123EA69C-102A-4DD0-9547-05DCD271D159}"/>
          </ac:spMkLst>
        </pc:spChg>
        <pc:spChg chg="add del">
          <ac:chgData name="vishnu vardhan" userId="e4b991a47605cf11" providerId="LiveId" clId="{C18880EF-3AD8-45CD-8E18-C0D0BCE9A650}" dt="2024-01-28T10:43:22.115" v="405" actId="26606"/>
          <ac:spMkLst>
            <pc:docMk/>
            <pc:sldMk cId="2441176435" sldId="263"/>
            <ac:spMk id="1056" creationId="{6A862265-5CA3-4C40-8582-7534C3B03C2A}"/>
          </ac:spMkLst>
        </pc:spChg>
        <pc:spChg chg="add del">
          <ac:chgData name="vishnu vardhan" userId="e4b991a47605cf11" providerId="LiveId" clId="{C18880EF-3AD8-45CD-8E18-C0D0BCE9A650}" dt="2024-01-28T10:43:22.115" v="405" actId="26606"/>
          <ac:spMkLst>
            <pc:docMk/>
            <pc:sldMk cId="2441176435" sldId="263"/>
            <ac:spMk id="1057" creationId="{600EF80B-0391-4082-9AF5-F15B091B4CE9}"/>
          </ac:spMkLst>
        </pc:spChg>
        <pc:spChg chg="add del">
          <ac:chgData name="vishnu vardhan" userId="e4b991a47605cf11" providerId="LiveId" clId="{C18880EF-3AD8-45CD-8E18-C0D0BCE9A650}" dt="2024-01-28T10:43:13.870" v="402" actId="26606"/>
          <ac:spMkLst>
            <pc:docMk/>
            <pc:sldMk cId="2441176435" sldId="263"/>
            <ac:spMk id="1063" creationId="{1CE580D1-F917-4567-AFB4-99AA9B52ADF0}"/>
          </ac:spMkLst>
        </pc:spChg>
        <pc:spChg chg="add del">
          <ac:chgData name="vishnu vardhan" userId="e4b991a47605cf11" providerId="LiveId" clId="{C18880EF-3AD8-45CD-8E18-C0D0BCE9A650}" dt="2024-01-28T10:43:13.870" v="402" actId="26606"/>
          <ac:spMkLst>
            <pc:docMk/>
            <pc:sldMk cId="2441176435" sldId="263"/>
            <ac:spMk id="1071" creationId="{021A4066-B261-49FE-952E-A0FE3EE75CD2}"/>
          </ac:spMkLst>
        </pc:spChg>
        <pc:spChg chg="add del">
          <ac:chgData name="vishnu vardhan" userId="e4b991a47605cf11" providerId="LiveId" clId="{C18880EF-3AD8-45CD-8E18-C0D0BCE9A650}" dt="2024-01-28T10:43:13.870" v="402" actId="26606"/>
          <ac:spMkLst>
            <pc:docMk/>
            <pc:sldMk cId="2441176435" sldId="263"/>
            <ac:spMk id="1075" creationId="{81958111-BC13-4D45-AB27-0C2C83F9BA64}"/>
          </ac:spMkLst>
        </pc:spChg>
        <pc:spChg chg="add del">
          <ac:chgData name="vishnu vardhan" userId="e4b991a47605cf11" providerId="LiveId" clId="{C18880EF-3AD8-45CD-8E18-C0D0BCE9A650}" dt="2024-01-28T10:43:22.052" v="404" actId="26606"/>
          <ac:spMkLst>
            <pc:docMk/>
            <pc:sldMk cId="2441176435" sldId="263"/>
            <ac:spMk id="1085" creationId="{1CE580D1-F917-4567-AFB4-99AA9B52ADF0}"/>
          </ac:spMkLst>
        </pc:spChg>
        <pc:spChg chg="add del">
          <ac:chgData name="vishnu vardhan" userId="e4b991a47605cf11" providerId="LiveId" clId="{C18880EF-3AD8-45CD-8E18-C0D0BCE9A650}" dt="2024-01-28T10:43:22.052" v="404" actId="26606"/>
          <ac:spMkLst>
            <pc:docMk/>
            <pc:sldMk cId="2441176435" sldId="263"/>
            <ac:spMk id="1089" creationId="{F2AF0D79-4A1A-4F27-B9F0-CF252C4AC91C}"/>
          </ac:spMkLst>
        </pc:spChg>
        <pc:spChg chg="add">
          <ac:chgData name="vishnu vardhan" userId="e4b991a47605cf11" providerId="LiveId" clId="{C18880EF-3AD8-45CD-8E18-C0D0BCE9A650}" dt="2024-01-28T10:43:22.115" v="405" actId="26606"/>
          <ac:spMkLst>
            <pc:docMk/>
            <pc:sldMk cId="2441176435" sldId="263"/>
            <ac:spMk id="1092" creationId="{1CE580D1-F917-4567-AFB4-99AA9B52ADF0}"/>
          </ac:spMkLst>
        </pc:spChg>
        <pc:spChg chg="add">
          <ac:chgData name="vishnu vardhan" userId="e4b991a47605cf11" providerId="LiveId" clId="{C18880EF-3AD8-45CD-8E18-C0D0BCE9A650}" dt="2024-01-28T10:43:22.115" v="405" actId="26606"/>
          <ac:spMkLst>
            <pc:docMk/>
            <pc:sldMk cId="2441176435" sldId="263"/>
            <ac:spMk id="1096" creationId="{7BEFDA1A-2A01-4C29-A5D0-AE6F050D07DF}"/>
          </ac:spMkLst>
        </pc:spChg>
        <pc:spChg chg="add">
          <ac:chgData name="vishnu vardhan" userId="e4b991a47605cf11" providerId="LiveId" clId="{C18880EF-3AD8-45CD-8E18-C0D0BCE9A650}" dt="2024-01-28T10:43:22.115" v="405" actId="26606"/>
          <ac:spMkLst>
            <pc:docMk/>
            <pc:sldMk cId="2441176435" sldId="263"/>
            <ac:spMk id="1098" creationId="{279D3810-B86F-4009-84EC-DE0FEABD6FCE}"/>
          </ac:spMkLst>
        </pc:spChg>
        <pc:grpChg chg="add del">
          <ac:chgData name="vishnu vardhan" userId="e4b991a47605cf11" providerId="LiveId" clId="{C18880EF-3AD8-45CD-8E18-C0D0BCE9A650}" dt="2024-01-28T10:43:13.870" v="402" actId="26606"/>
          <ac:grpSpMkLst>
            <pc:docMk/>
            <pc:sldMk cId="2441176435" sldId="263"/>
            <ac:grpSpMk id="1077" creationId="{82188758-E18A-4CE5-9D03-F4BF5D887C3F}"/>
          </ac:grpSpMkLst>
        </pc:grpChg>
        <pc:picChg chg="add mod ord">
          <ac:chgData name="vishnu vardhan" userId="e4b991a47605cf11" providerId="LiveId" clId="{C18880EF-3AD8-45CD-8E18-C0D0BCE9A650}" dt="2024-01-28T10:43:31.398" v="407" actId="27614"/>
          <ac:picMkLst>
            <pc:docMk/>
            <pc:sldMk cId="2441176435" sldId="263"/>
            <ac:picMk id="1026" creationId="{D8DD8BC8-2E88-08C5-0014-61CAB5DBE830}"/>
          </ac:picMkLst>
        </pc:picChg>
        <pc:picChg chg="add del">
          <ac:chgData name="vishnu vardhan" userId="e4b991a47605cf11" providerId="LiveId" clId="{C18880EF-3AD8-45CD-8E18-C0D0BCE9A650}" dt="2024-01-28T10:42:58.794" v="396" actId="26606"/>
          <ac:picMkLst>
            <pc:docMk/>
            <pc:sldMk cId="2441176435" sldId="263"/>
            <ac:picMk id="1033" creationId="{1F5620B8-A2D8-4568-B566-F0453A0D9167}"/>
          </ac:picMkLst>
        </pc:picChg>
        <pc:picChg chg="add del">
          <ac:chgData name="vishnu vardhan" userId="e4b991a47605cf11" providerId="LiveId" clId="{C18880EF-3AD8-45CD-8E18-C0D0BCE9A650}" dt="2024-01-28T10:42:58.794" v="396" actId="26606"/>
          <ac:picMkLst>
            <pc:docMk/>
            <pc:sldMk cId="2441176435" sldId="263"/>
            <ac:picMk id="1045" creationId="{C33612A4-0B77-4479-B2AA-F178599550AA}"/>
          </ac:picMkLst>
        </pc:picChg>
        <pc:picChg chg="add del">
          <ac:chgData name="vishnu vardhan" userId="e4b991a47605cf11" providerId="LiveId" clId="{C18880EF-3AD8-45CD-8E18-C0D0BCE9A650}" dt="2024-01-28T10:43:22.115" v="405" actId="26606"/>
          <ac:picMkLst>
            <pc:docMk/>
            <pc:sldMk cId="2441176435" sldId="263"/>
            <ac:picMk id="1051" creationId="{1F5620B8-A2D8-4568-B566-F0453A0D9167}"/>
          </ac:picMkLst>
        </pc:picChg>
        <pc:picChg chg="add del">
          <ac:chgData name="vishnu vardhan" userId="e4b991a47605cf11" providerId="LiveId" clId="{C18880EF-3AD8-45CD-8E18-C0D0BCE9A650}" dt="2024-01-28T10:43:13.870" v="402" actId="26606"/>
          <ac:picMkLst>
            <pc:docMk/>
            <pc:sldMk cId="2441176435" sldId="263"/>
            <ac:picMk id="1065" creationId="{1F5620B8-A2D8-4568-B566-F0453A0D9167}"/>
          </ac:picMkLst>
        </pc:picChg>
        <pc:picChg chg="add del">
          <ac:chgData name="vishnu vardhan" userId="e4b991a47605cf11" providerId="LiveId" clId="{C18880EF-3AD8-45CD-8E18-C0D0BCE9A650}" dt="2024-01-28T10:43:13.870" v="402" actId="26606"/>
          <ac:picMkLst>
            <pc:docMk/>
            <pc:sldMk cId="2441176435" sldId="263"/>
            <ac:picMk id="1081" creationId="{D42F4933-2ECF-4EE5-BCE4-F19E3CA609FE}"/>
          </ac:picMkLst>
        </pc:picChg>
        <pc:picChg chg="add del">
          <ac:chgData name="vishnu vardhan" userId="e4b991a47605cf11" providerId="LiveId" clId="{C18880EF-3AD8-45CD-8E18-C0D0BCE9A650}" dt="2024-01-28T10:43:22.052" v="404" actId="26606"/>
          <ac:picMkLst>
            <pc:docMk/>
            <pc:sldMk cId="2441176435" sldId="263"/>
            <ac:picMk id="1086" creationId="{1F5620B8-A2D8-4568-B566-F0453A0D9167}"/>
          </ac:picMkLst>
        </pc:picChg>
        <pc:picChg chg="add">
          <ac:chgData name="vishnu vardhan" userId="e4b991a47605cf11" providerId="LiveId" clId="{C18880EF-3AD8-45CD-8E18-C0D0BCE9A650}" dt="2024-01-28T10:43:22.115" v="405" actId="26606"/>
          <ac:picMkLst>
            <pc:docMk/>
            <pc:sldMk cId="2441176435" sldId="263"/>
            <ac:picMk id="1093" creationId="{1F5620B8-A2D8-4568-B566-F0453A0D9167}"/>
          </ac:picMkLst>
        </pc:picChg>
        <pc:picChg chg="add">
          <ac:chgData name="vishnu vardhan" userId="e4b991a47605cf11" providerId="LiveId" clId="{C18880EF-3AD8-45CD-8E18-C0D0BCE9A650}" dt="2024-01-28T10:43:22.115" v="405" actId="26606"/>
          <ac:picMkLst>
            <pc:docMk/>
            <pc:sldMk cId="2441176435" sldId="263"/>
            <ac:picMk id="1099" creationId="{C33612A4-0B77-4479-B2AA-F178599550AA}"/>
          </ac:picMkLst>
        </pc:picChg>
        <pc:cxnChg chg="add del">
          <ac:chgData name="vishnu vardhan" userId="e4b991a47605cf11" providerId="LiveId" clId="{C18880EF-3AD8-45CD-8E18-C0D0BCE9A650}" dt="2024-01-28T10:42:58.794" v="396" actId="26606"/>
          <ac:cxnSpMkLst>
            <pc:docMk/>
            <pc:sldMk cId="2441176435" sldId="263"/>
            <ac:cxnSpMk id="1035" creationId="{1C7D2BA4-4B7A-4596-8BCC-5CF715423894}"/>
          </ac:cxnSpMkLst>
        </pc:cxnChg>
        <pc:cxnChg chg="add del">
          <ac:chgData name="vishnu vardhan" userId="e4b991a47605cf11" providerId="LiveId" clId="{C18880EF-3AD8-45CD-8E18-C0D0BCE9A650}" dt="2024-01-28T10:42:58.794" v="396" actId="26606"/>
          <ac:cxnSpMkLst>
            <pc:docMk/>
            <pc:sldMk cId="2441176435" sldId="263"/>
            <ac:cxnSpMk id="1037" creationId="{C9D4B225-18E9-4C5B-94D8-2ABE6D161E4A}"/>
          </ac:cxnSpMkLst>
        </pc:cxnChg>
        <pc:cxnChg chg="add del">
          <ac:chgData name="vishnu vardhan" userId="e4b991a47605cf11" providerId="LiveId" clId="{C18880EF-3AD8-45CD-8E18-C0D0BCE9A650}" dt="2024-01-28T10:42:58.794" v="396" actId="26606"/>
          <ac:cxnSpMkLst>
            <pc:docMk/>
            <pc:sldMk cId="2441176435" sldId="263"/>
            <ac:cxnSpMk id="1041" creationId="{17FD20E5-30AF-47B9-9256-2E8E904CBBC1}"/>
          </ac:cxnSpMkLst>
        </pc:cxnChg>
        <pc:cxnChg chg="add del">
          <ac:chgData name="vishnu vardhan" userId="e4b991a47605cf11" providerId="LiveId" clId="{C18880EF-3AD8-45CD-8E18-C0D0BCE9A650}" dt="2024-01-28T10:42:58.794" v="396" actId="26606"/>
          <ac:cxnSpMkLst>
            <pc:docMk/>
            <pc:sldMk cId="2441176435" sldId="263"/>
            <ac:cxnSpMk id="1047" creationId="{078A367A-3E83-4B48-A0F7-43FBE33328F5}"/>
          </ac:cxnSpMkLst>
        </pc:cxnChg>
        <pc:cxnChg chg="add del">
          <ac:chgData name="vishnu vardhan" userId="e4b991a47605cf11" providerId="LiveId" clId="{C18880EF-3AD8-45CD-8E18-C0D0BCE9A650}" dt="2024-01-28T10:43:22.115" v="405" actId="26606"/>
          <ac:cxnSpMkLst>
            <pc:docMk/>
            <pc:sldMk cId="2441176435" sldId="263"/>
            <ac:cxnSpMk id="1052" creationId="{1C7D2BA4-4B7A-4596-8BCC-5CF715423894}"/>
          </ac:cxnSpMkLst>
        </pc:cxnChg>
        <pc:cxnChg chg="add del">
          <ac:chgData name="vishnu vardhan" userId="e4b991a47605cf11" providerId="LiveId" clId="{C18880EF-3AD8-45CD-8E18-C0D0BCE9A650}" dt="2024-01-28T10:43:22.115" v="405" actId="26606"/>
          <ac:cxnSpMkLst>
            <pc:docMk/>
            <pc:sldMk cId="2441176435" sldId="263"/>
            <ac:cxnSpMk id="1053" creationId="{C9D4B225-18E9-4C5B-94D8-2ABE6D161E4A}"/>
          </ac:cxnSpMkLst>
        </pc:cxnChg>
        <pc:cxnChg chg="add del">
          <ac:chgData name="vishnu vardhan" userId="e4b991a47605cf11" providerId="LiveId" clId="{C18880EF-3AD8-45CD-8E18-C0D0BCE9A650}" dt="2024-01-28T10:43:22.115" v="405" actId="26606"/>
          <ac:cxnSpMkLst>
            <pc:docMk/>
            <pc:sldMk cId="2441176435" sldId="263"/>
            <ac:cxnSpMk id="1058" creationId="{D33AC32D-5F44-45F7-A0BD-7C11A86BED57}"/>
          </ac:cxnSpMkLst>
        </pc:cxnChg>
        <pc:cxnChg chg="add del">
          <ac:chgData name="vishnu vardhan" userId="e4b991a47605cf11" providerId="LiveId" clId="{C18880EF-3AD8-45CD-8E18-C0D0BCE9A650}" dt="2024-01-28T10:43:13.870" v="402" actId="26606"/>
          <ac:cxnSpMkLst>
            <pc:docMk/>
            <pc:sldMk cId="2441176435" sldId="263"/>
            <ac:cxnSpMk id="1067" creationId="{1C7D2BA4-4B7A-4596-8BCC-5CF715423894}"/>
          </ac:cxnSpMkLst>
        </pc:cxnChg>
        <pc:cxnChg chg="add del">
          <ac:chgData name="vishnu vardhan" userId="e4b991a47605cf11" providerId="LiveId" clId="{C18880EF-3AD8-45CD-8E18-C0D0BCE9A650}" dt="2024-01-28T10:43:13.870" v="402" actId="26606"/>
          <ac:cxnSpMkLst>
            <pc:docMk/>
            <pc:sldMk cId="2441176435" sldId="263"/>
            <ac:cxnSpMk id="1069" creationId="{C9D4B225-18E9-4C5B-94D8-2ABE6D161E4A}"/>
          </ac:cxnSpMkLst>
        </pc:cxnChg>
        <pc:cxnChg chg="add del">
          <ac:chgData name="vishnu vardhan" userId="e4b991a47605cf11" providerId="LiveId" clId="{C18880EF-3AD8-45CD-8E18-C0D0BCE9A650}" dt="2024-01-28T10:43:13.870" v="402" actId="26606"/>
          <ac:cxnSpMkLst>
            <pc:docMk/>
            <pc:sldMk cId="2441176435" sldId="263"/>
            <ac:cxnSpMk id="1073" creationId="{381B4579-E2EA-4BD7-94FF-0A0BEE135C6B}"/>
          </ac:cxnSpMkLst>
        </pc:cxnChg>
        <pc:cxnChg chg="add">
          <ac:chgData name="vishnu vardhan" userId="e4b991a47605cf11" providerId="LiveId" clId="{C18880EF-3AD8-45CD-8E18-C0D0BCE9A650}" dt="2024-01-28T10:43:22.115" v="405" actId="26606"/>
          <ac:cxnSpMkLst>
            <pc:docMk/>
            <pc:sldMk cId="2441176435" sldId="263"/>
            <ac:cxnSpMk id="1079" creationId="{078A367A-3E83-4B48-A0F7-43FBE33328F5}"/>
          </ac:cxnSpMkLst>
        </pc:cxnChg>
        <pc:cxnChg chg="add del">
          <ac:chgData name="vishnu vardhan" userId="e4b991a47605cf11" providerId="LiveId" clId="{C18880EF-3AD8-45CD-8E18-C0D0BCE9A650}" dt="2024-01-28T10:43:13.870" v="402" actId="26606"/>
          <ac:cxnSpMkLst>
            <pc:docMk/>
            <pc:sldMk cId="2441176435" sldId="263"/>
            <ac:cxnSpMk id="1083" creationId="{C6FAC23C-014D-4AC5-AD1B-36F7D0E7EF32}"/>
          </ac:cxnSpMkLst>
        </pc:cxnChg>
        <pc:cxnChg chg="add del">
          <ac:chgData name="vishnu vardhan" userId="e4b991a47605cf11" providerId="LiveId" clId="{C18880EF-3AD8-45CD-8E18-C0D0BCE9A650}" dt="2024-01-28T10:43:22.052" v="404" actId="26606"/>
          <ac:cxnSpMkLst>
            <pc:docMk/>
            <pc:sldMk cId="2441176435" sldId="263"/>
            <ac:cxnSpMk id="1087" creationId="{1C7D2BA4-4B7A-4596-8BCC-5CF715423894}"/>
          </ac:cxnSpMkLst>
        </pc:cxnChg>
        <pc:cxnChg chg="add del">
          <ac:chgData name="vishnu vardhan" userId="e4b991a47605cf11" providerId="LiveId" clId="{C18880EF-3AD8-45CD-8E18-C0D0BCE9A650}" dt="2024-01-28T10:43:22.052" v="404" actId="26606"/>
          <ac:cxnSpMkLst>
            <pc:docMk/>
            <pc:sldMk cId="2441176435" sldId="263"/>
            <ac:cxnSpMk id="1088" creationId="{C9D4B225-18E9-4C5B-94D8-2ABE6D161E4A}"/>
          </ac:cxnSpMkLst>
        </pc:cxnChg>
        <pc:cxnChg chg="add del">
          <ac:chgData name="vishnu vardhan" userId="e4b991a47605cf11" providerId="LiveId" clId="{C18880EF-3AD8-45CD-8E18-C0D0BCE9A650}" dt="2024-01-28T10:43:22.052" v="404" actId="26606"/>
          <ac:cxnSpMkLst>
            <pc:docMk/>
            <pc:sldMk cId="2441176435" sldId="263"/>
            <ac:cxnSpMk id="1090" creationId="{8E83266B-97F8-4AB9-818F-3A70E8D8580D}"/>
          </ac:cxnSpMkLst>
        </pc:cxnChg>
        <pc:cxnChg chg="add">
          <ac:chgData name="vishnu vardhan" userId="e4b991a47605cf11" providerId="LiveId" clId="{C18880EF-3AD8-45CD-8E18-C0D0BCE9A650}" dt="2024-01-28T10:43:22.115" v="405" actId="26606"/>
          <ac:cxnSpMkLst>
            <pc:docMk/>
            <pc:sldMk cId="2441176435" sldId="263"/>
            <ac:cxnSpMk id="1094" creationId="{1C7D2BA4-4B7A-4596-8BCC-5CF715423894}"/>
          </ac:cxnSpMkLst>
        </pc:cxnChg>
        <pc:cxnChg chg="add">
          <ac:chgData name="vishnu vardhan" userId="e4b991a47605cf11" providerId="LiveId" clId="{C18880EF-3AD8-45CD-8E18-C0D0BCE9A650}" dt="2024-01-28T10:43:22.115" v="405" actId="26606"/>
          <ac:cxnSpMkLst>
            <pc:docMk/>
            <pc:sldMk cId="2441176435" sldId="263"/>
            <ac:cxnSpMk id="1095" creationId="{C9D4B225-18E9-4C5B-94D8-2ABE6D161E4A}"/>
          </ac:cxnSpMkLst>
        </pc:cxnChg>
        <pc:cxnChg chg="add">
          <ac:chgData name="vishnu vardhan" userId="e4b991a47605cf11" providerId="LiveId" clId="{C18880EF-3AD8-45CD-8E18-C0D0BCE9A650}" dt="2024-01-28T10:43:22.115" v="405" actId="26606"/>
          <ac:cxnSpMkLst>
            <pc:docMk/>
            <pc:sldMk cId="2441176435" sldId="263"/>
            <ac:cxnSpMk id="1097" creationId="{17FD20E5-30AF-47B9-9256-2E8E904CBBC1}"/>
          </ac:cxnSpMkLst>
        </pc:cxnChg>
      </pc:sldChg>
      <pc:sldChg chg="addSp delSp modSp mod setBg modAnim">
        <pc:chgData name="vishnu vardhan" userId="e4b991a47605cf11" providerId="LiveId" clId="{C18880EF-3AD8-45CD-8E18-C0D0BCE9A650}" dt="2024-02-01T12:59:30.381" v="963" actId="1036"/>
        <pc:sldMkLst>
          <pc:docMk/>
          <pc:sldMk cId="3767535323" sldId="264"/>
        </pc:sldMkLst>
        <pc:spChg chg="add del mod">
          <ac:chgData name="vishnu vardhan" userId="e4b991a47605cf11" providerId="LiveId" clId="{C18880EF-3AD8-45CD-8E18-C0D0BCE9A650}" dt="2024-01-28T10:47:04.819" v="427" actId="22"/>
          <ac:spMkLst>
            <pc:docMk/>
            <pc:sldMk cId="3767535323" sldId="264"/>
            <ac:spMk id="3" creationId="{FF88BA2D-5491-7172-03AF-6ECED242C727}"/>
          </ac:spMkLst>
        </pc:spChg>
        <pc:spChg chg="add del">
          <ac:chgData name="vishnu vardhan" userId="e4b991a47605cf11" providerId="LiveId" clId="{C18880EF-3AD8-45CD-8E18-C0D0BCE9A650}" dt="2024-01-28T10:47:14.903" v="437" actId="22"/>
          <ac:spMkLst>
            <pc:docMk/>
            <pc:sldMk cId="3767535323" sldId="264"/>
            <ac:spMk id="5" creationId="{90114130-5A7F-BA81-5921-4AA42CC04573}"/>
          </ac:spMkLst>
        </pc:spChg>
        <pc:spChg chg="add del">
          <ac:chgData name="vishnu vardhan" userId="e4b991a47605cf11" providerId="LiveId" clId="{C18880EF-3AD8-45CD-8E18-C0D0BCE9A650}" dt="2024-01-28T10:47:49.995" v="601" actId="22"/>
          <ac:spMkLst>
            <pc:docMk/>
            <pc:sldMk cId="3767535323" sldId="264"/>
            <ac:spMk id="9" creationId="{EB06BCF3-E7F4-6009-C9F7-E6AE9E16A8B4}"/>
          </ac:spMkLst>
        </pc:spChg>
        <pc:spChg chg="add mod ord">
          <ac:chgData name="vishnu vardhan" userId="e4b991a47605cf11" providerId="LiveId" clId="{C18880EF-3AD8-45CD-8E18-C0D0BCE9A650}" dt="2024-01-28T10:48:49.112" v="755" actId="14100"/>
          <ac:spMkLst>
            <pc:docMk/>
            <pc:sldMk cId="3767535323" sldId="264"/>
            <ac:spMk id="11" creationId="{EF241765-985B-0FAD-A40F-FFE04F33C3F3}"/>
          </ac:spMkLst>
        </pc:spChg>
        <pc:spChg chg="add del">
          <ac:chgData name="vishnu vardhan" userId="e4b991a47605cf11" providerId="LiveId" clId="{C18880EF-3AD8-45CD-8E18-C0D0BCE9A650}" dt="2024-01-28T10:48:27.015" v="610" actId="26606"/>
          <ac:spMkLst>
            <pc:docMk/>
            <pc:sldMk cId="3767535323" sldId="264"/>
            <ac:spMk id="17" creationId="{EEA869E1-F851-4A52-92F5-77E592B76A5B}"/>
          </ac:spMkLst>
        </pc:spChg>
        <pc:spChg chg="add del">
          <ac:chgData name="vishnu vardhan" userId="e4b991a47605cf11" providerId="LiveId" clId="{C18880EF-3AD8-45CD-8E18-C0D0BCE9A650}" dt="2024-01-28T10:48:27.015" v="610" actId="26606"/>
          <ac:spMkLst>
            <pc:docMk/>
            <pc:sldMk cId="3767535323" sldId="264"/>
            <ac:spMk id="25" creationId="{EED2B910-B28F-4A54-B17C-8B7E5893AABB}"/>
          </ac:spMkLst>
        </pc:spChg>
        <pc:spChg chg="add del">
          <ac:chgData name="vishnu vardhan" userId="e4b991a47605cf11" providerId="LiveId" clId="{C18880EF-3AD8-45CD-8E18-C0D0BCE9A650}" dt="2024-01-28T10:48:27.015" v="610" actId="26606"/>
          <ac:spMkLst>
            <pc:docMk/>
            <pc:sldMk cId="3767535323" sldId="264"/>
            <ac:spMk id="29" creationId="{7CAB7D27-148D-4082-B160-72FAD580D663}"/>
          </ac:spMkLst>
        </pc:spChg>
        <pc:spChg chg="add">
          <ac:chgData name="vishnu vardhan" userId="e4b991a47605cf11" providerId="LiveId" clId="{C18880EF-3AD8-45CD-8E18-C0D0BCE9A650}" dt="2024-01-28T10:48:27.064" v="611" actId="26606"/>
          <ac:spMkLst>
            <pc:docMk/>
            <pc:sldMk cId="3767535323" sldId="264"/>
            <ac:spMk id="35" creationId="{EEA869E1-F851-4A52-92F5-77E592B76A5B}"/>
          </ac:spMkLst>
        </pc:spChg>
        <pc:picChg chg="add mod ord">
          <ac:chgData name="vishnu vardhan" userId="e4b991a47605cf11" providerId="LiveId" clId="{C18880EF-3AD8-45CD-8E18-C0D0BCE9A650}" dt="2024-02-01T12:59:30.381" v="963" actId="1036"/>
          <ac:picMkLst>
            <pc:docMk/>
            <pc:sldMk cId="3767535323" sldId="264"/>
            <ac:picMk id="7" creationId="{6B743223-5F4B-25F5-EA6C-F3C70ED2F066}"/>
          </ac:picMkLst>
        </pc:picChg>
        <pc:picChg chg="add mod">
          <ac:chgData name="vishnu vardhan" userId="e4b991a47605cf11" providerId="LiveId" clId="{C18880EF-3AD8-45CD-8E18-C0D0BCE9A650}" dt="2024-01-28T10:48:54.589" v="756" actId="14100"/>
          <ac:picMkLst>
            <pc:docMk/>
            <pc:sldMk cId="3767535323" sldId="264"/>
            <ac:picMk id="12" creationId="{6CB71C8E-7718-2D24-C94A-3ECC8F5F014E}"/>
          </ac:picMkLst>
        </pc:picChg>
        <pc:picChg chg="add del">
          <ac:chgData name="vishnu vardhan" userId="e4b991a47605cf11" providerId="LiveId" clId="{C18880EF-3AD8-45CD-8E18-C0D0BCE9A650}" dt="2024-01-28T10:48:27.015" v="610" actId="26606"/>
          <ac:picMkLst>
            <pc:docMk/>
            <pc:sldMk cId="3767535323" sldId="264"/>
            <ac:picMk id="19" creationId="{B083AD55-8296-44BD-8E14-DD2DDBC351B0}"/>
          </ac:picMkLst>
        </pc:picChg>
        <pc:picChg chg="add del">
          <ac:chgData name="vishnu vardhan" userId="e4b991a47605cf11" providerId="LiveId" clId="{C18880EF-3AD8-45CD-8E18-C0D0BCE9A650}" dt="2024-01-28T10:48:27.015" v="610" actId="26606"/>
          <ac:picMkLst>
            <pc:docMk/>
            <pc:sldMk cId="3767535323" sldId="264"/>
            <ac:picMk id="31" creationId="{CD88FC76-F691-462A-BCF9-0BA4F5DE6D71}"/>
          </ac:picMkLst>
        </pc:picChg>
        <pc:picChg chg="add">
          <ac:chgData name="vishnu vardhan" userId="e4b991a47605cf11" providerId="LiveId" clId="{C18880EF-3AD8-45CD-8E18-C0D0BCE9A650}" dt="2024-01-28T10:48:27.064" v="611" actId="26606"/>
          <ac:picMkLst>
            <pc:docMk/>
            <pc:sldMk cId="3767535323" sldId="264"/>
            <ac:picMk id="36" creationId="{B083AD55-8296-44BD-8E14-DD2DDBC351B0}"/>
          </ac:picMkLst>
        </pc:picChg>
        <pc:cxnChg chg="add del">
          <ac:chgData name="vishnu vardhan" userId="e4b991a47605cf11" providerId="LiveId" clId="{C18880EF-3AD8-45CD-8E18-C0D0BCE9A650}" dt="2024-01-28T10:48:27.015" v="610" actId="26606"/>
          <ac:cxnSpMkLst>
            <pc:docMk/>
            <pc:sldMk cId="3767535323" sldId="264"/>
            <ac:cxnSpMk id="21" creationId="{2BF46B26-15FC-4C5A-94FA-AE9ED64B5C20}"/>
          </ac:cxnSpMkLst>
        </pc:cxnChg>
        <pc:cxnChg chg="add del">
          <ac:chgData name="vishnu vardhan" userId="e4b991a47605cf11" providerId="LiveId" clId="{C18880EF-3AD8-45CD-8E18-C0D0BCE9A650}" dt="2024-01-28T10:48:27.015" v="610" actId="26606"/>
          <ac:cxnSpMkLst>
            <pc:docMk/>
            <pc:sldMk cId="3767535323" sldId="264"/>
            <ac:cxnSpMk id="23" creationId="{BADF1045-FC61-45F9-B214-2286C9675985}"/>
          </ac:cxnSpMkLst>
        </pc:cxnChg>
        <pc:cxnChg chg="add del">
          <ac:chgData name="vishnu vardhan" userId="e4b991a47605cf11" providerId="LiveId" clId="{C18880EF-3AD8-45CD-8E18-C0D0BCE9A650}" dt="2024-01-28T10:48:27.015" v="610" actId="26606"/>
          <ac:cxnSpMkLst>
            <pc:docMk/>
            <pc:sldMk cId="3767535323" sldId="264"/>
            <ac:cxnSpMk id="27" creationId="{C545F118-1DF8-46A9-8A77-B3D9422CEA4A}"/>
          </ac:cxnSpMkLst>
        </pc:cxnChg>
        <pc:cxnChg chg="add del">
          <ac:chgData name="vishnu vardhan" userId="e4b991a47605cf11" providerId="LiveId" clId="{C18880EF-3AD8-45CD-8E18-C0D0BCE9A650}" dt="2024-01-28T10:48:27.015" v="610" actId="26606"/>
          <ac:cxnSpMkLst>
            <pc:docMk/>
            <pc:sldMk cId="3767535323" sldId="264"/>
            <ac:cxnSpMk id="33" creationId="{33204A7E-B7E9-42D0-9DC4-B82FDC8C4BCC}"/>
          </ac:cxnSpMkLst>
        </pc:cxnChg>
        <pc:cxnChg chg="add">
          <ac:chgData name="vishnu vardhan" userId="e4b991a47605cf11" providerId="LiveId" clId="{C18880EF-3AD8-45CD-8E18-C0D0BCE9A650}" dt="2024-01-28T10:48:27.064" v="611" actId="26606"/>
          <ac:cxnSpMkLst>
            <pc:docMk/>
            <pc:sldMk cId="3767535323" sldId="264"/>
            <ac:cxnSpMk id="37" creationId="{2BF46B26-15FC-4C5A-94FA-AE9ED64B5C20}"/>
          </ac:cxnSpMkLst>
        </pc:cxnChg>
        <pc:cxnChg chg="add">
          <ac:chgData name="vishnu vardhan" userId="e4b991a47605cf11" providerId="LiveId" clId="{C18880EF-3AD8-45CD-8E18-C0D0BCE9A650}" dt="2024-01-28T10:48:27.064" v="611" actId="26606"/>
          <ac:cxnSpMkLst>
            <pc:docMk/>
            <pc:sldMk cId="3767535323" sldId="264"/>
            <ac:cxnSpMk id="38" creationId="{BADF1045-FC61-45F9-B214-2286C9675985}"/>
          </ac:cxnSpMkLst>
        </pc:cxnChg>
      </pc:sldChg>
      <pc:sldChg chg="addSp delSp modSp mod setBg addAnim modAnim">
        <pc:chgData name="vishnu vardhan" userId="e4b991a47605cf11" providerId="LiveId" clId="{C18880EF-3AD8-45CD-8E18-C0D0BCE9A650}" dt="2024-01-28T11:02:22.238" v="870"/>
        <pc:sldMkLst>
          <pc:docMk/>
          <pc:sldMk cId="593215344" sldId="265"/>
        </pc:sldMkLst>
        <pc:spChg chg="add mod">
          <ac:chgData name="vishnu vardhan" userId="e4b991a47605cf11" providerId="LiveId" clId="{C18880EF-3AD8-45CD-8E18-C0D0BCE9A650}" dt="2024-01-28T11:00:36.246" v="854" actId="26606"/>
          <ac:spMkLst>
            <pc:docMk/>
            <pc:sldMk cId="593215344" sldId="265"/>
            <ac:spMk id="2" creationId="{D5157C10-909F-3CEF-E7EF-65D969AD855C}"/>
          </ac:spMkLst>
        </pc:spChg>
        <pc:spChg chg="add del">
          <ac:chgData name="vishnu vardhan" userId="e4b991a47605cf11" providerId="LiveId" clId="{C18880EF-3AD8-45CD-8E18-C0D0BCE9A650}" dt="2024-01-28T10:50:02.119" v="786" actId="26606"/>
          <ac:spMkLst>
            <pc:docMk/>
            <pc:sldMk cId="593215344" sldId="265"/>
            <ac:spMk id="9" creationId="{0CABCAE3-64FC-4149-819F-2C1812824154}"/>
          </ac:spMkLst>
        </pc:spChg>
        <pc:spChg chg="add del">
          <ac:chgData name="vishnu vardhan" userId="e4b991a47605cf11" providerId="LiveId" clId="{C18880EF-3AD8-45CD-8E18-C0D0BCE9A650}" dt="2024-01-28T10:50:02.119" v="786" actId="26606"/>
          <ac:spMkLst>
            <pc:docMk/>
            <pc:sldMk cId="593215344" sldId="265"/>
            <ac:spMk id="17" creationId="{8BC298DB-2D5C-40A1-9A78-6B4A12198A9B}"/>
          </ac:spMkLst>
        </pc:spChg>
        <pc:spChg chg="add del">
          <ac:chgData name="vishnu vardhan" userId="e4b991a47605cf11" providerId="LiveId" clId="{C18880EF-3AD8-45CD-8E18-C0D0BCE9A650}" dt="2024-01-28T10:50:02.119" v="786" actId="26606"/>
          <ac:spMkLst>
            <pc:docMk/>
            <pc:sldMk cId="593215344" sldId="265"/>
            <ac:spMk id="19" creationId="{35C2355B-7CE9-4192-9142-A41CA0A0C08B}"/>
          </ac:spMkLst>
        </pc:spChg>
        <pc:spChg chg="add del">
          <ac:chgData name="vishnu vardhan" userId="e4b991a47605cf11" providerId="LiveId" clId="{C18880EF-3AD8-45CD-8E18-C0D0BCE9A650}" dt="2024-01-28T11:00:36.276" v="855" actId="26606"/>
          <ac:spMkLst>
            <pc:docMk/>
            <pc:sldMk cId="593215344" sldId="265"/>
            <ac:spMk id="30" creationId="{0CABCAE3-64FC-4149-819F-2C1812824154}"/>
          </ac:spMkLst>
        </pc:spChg>
        <pc:spChg chg="add del">
          <ac:chgData name="vishnu vardhan" userId="e4b991a47605cf11" providerId="LiveId" clId="{C18880EF-3AD8-45CD-8E18-C0D0BCE9A650}" dt="2024-01-28T11:00:36.276" v="855" actId="26606"/>
          <ac:spMkLst>
            <pc:docMk/>
            <pc:sldMk cId="593215344" sldId="265"/>
            <ac:spMk id="38" creationId="{D0712110-0BC1-4B31-B3BB-63B44222E87F}"/>
          </ac:spMkLst>
        </pc:spChg>
        <pc:spChg chg="add del">
          <ac:chgData name="vishnu vardhan" userId="e4b991a47605cf11" providerId="LiveId" clId="{C18880EF-3AD8-45CD-8E18-C0D0BCE9A650}" dt="2024-01-28T11:00:36.276" v="855" actId="26606"/>
          <ac:spMkLst>
            <pc:docMk/>
            <pc:sldMk cId="593215344" sldId="265"/>
            <ac:spMk id="40" creationId="{4466B5F3-C053-4580-B04A-1EF949888280}"/>
          </ac:spMkLst>
        </pc:spChg>
        <pc:spChg chg="add del">
          <ac:chgData name="vishnu vardhan" userId="e4b991a47605cf11" providerId="LiveId" clId="{C18880EF-3AD8-45CD-8E18-C0D0BCE9A650}" dt="2024-01-28T11:00:29.953" v="848" actId="26606"/>
          <ac:spMkLst>
            <pc:docMk/>
            <pc:sldMk cId="593215344" sldId="265"/>
            <ac:spMk id="51" creationId="{0CABCAE3-64FC-4149-819F-2C1812824154}"/>
          </ac:spMkLst>
        </pc:spChg>
        <pc:spChg chg="add del">
          <ac:chgData name="vishnu vardhan" userId="e4b991a47605cf11" providerId="LiveId" clId="{C18880EF-3AD8-45CD-8E18-C0D0BCE9A650}" dt="2024-01-28T11:00:29.953" v="848" actId="26606"/>
          <ac:spMkLst>
            <pc:docMk/>
            <pc:sldMk cId="593215344" sldId="265"/>
            <ac:spMk id="59" creationId="{D0712110-0BC1-4B31-B3BB-63B44222E87F}"/>
          </ac:spMkLst>
        </pc:spChg>
        <pc:spChg chg="add del">
          <ac:chgData name="vishnu vardhan" userId="e4b991a47605cf11" providerId="LiveId" clId="{C18880EF-3AD8-45CD-8E18-C0D0BCE9A650}" dt="2024-01-28T11:00:29.953" v="848" actId="26606"/>
          <ac:spMkLst>
            <pc:docMk/>
            <pc:sldMk cId="593215344" sldId="265"/>
            <ac:spMk id="61" creationId="{4466B5F3-C053-4580-B04A-1EF949888280}"/>
          </ac:spMkLst>
        </pc:spChg>
        <pc:spChg chg="add del">
          <ac:chgData name="vishnu vardhan" userId="e4b991a47605cf11" providerId="LiveId" clId="{C18880EF-3AD8-45CD-8E18-C0D0BCE9A650}" dt="2024-01-28T11:00:31.886" v="850" actId="26606"/>
          <ac:spMkLst>
            <pc:docMk/>
            <pc:sldMk cId="593215344" sldId="265"/>
            <ac:spMk id="69" creationId="{84C75E2B-CACA-478C-B26B-182AF87A18E3}"/>
          </ac:spMkLst>
        </pc:spChg>
        <pc:spChg chg="add del">
          <ac:chgData name="vishnu vardhan" userId="e4b991a47605cf11" providerId="LiveId" clId="{C18880EF-3AD8-45CD-8E18-C0D0BCE9A650}" dt="2024-01-28T11:00:31.886" v="850" actId="26606"/>
          <ac:spMkLst>
            <pc:docMk/>
            <pc:sldMk cId="593215344" sldId="265"/>
            <ac:spMk id="73" creationId="{A27F90C0-6841-4262-975F-D9C3AB50CB74}"/>
          </ac:spMkLst>
        </pc:spChg>
        <pc:spChg chg="add del">
          <ac:chgData name="vishnu vardhan" userId="e4b991a47605cf11" providerId="LiveId" clId="{C18880EF-3AD8-45CD-8E18-C0D0BCE9A650}" dt="2024-01-28T11:00:31.886" v="850" actId="26606"/>
          <ac:spMkLst>
            <pc:docMk/>
            <pc:sldMk cId="593215344" sldId="265"/>
            <ac:spMk id="74" creationId="{22AE7EF9-769D-42F9-9430-F2DF739C9794}"/>
          </ac:spMkLst>
        </pc:spChg>
        <pc:spChg chg="add del">
          <ac:chgData name="vishnu vardhan" userId="e4b991a47605cf11" providerId="LiveId" clId="{C18880EF-3AD8-45CD-8E18-C0D0BCE9A650}" dt="2024-01-28T11:00:33.433" v="852" actId="26606"/>
          <ac:spMkLst>
            <pc:docMk/>
            <pc:sldMk cId="593215344" sldId="265"/>
            <ac:spMk id="78" creationId="{84C75E2B-CACA-478C-B26B-182AF87A18E3}"/>
          </ac:spMkLst>
        </pc:spChg>
        <pc:spChg chg="add del">
          <ac:chgData name="vishnu vardhan" userId="e4b991a47605cf11" providerId="LiveId" clId="{C18880EF-3AD8-45CD-8E18-C0D0BCE9A650}" dt="2024-01-28T11:00:33.433" v="852" actId="26606"/>
          <ac:spMkLst>
            <pc:docMk/>
            <pc:sldMk cId="593215344" sldId="265"/>
            <ac:spMk id="82" creationId="{5DC3EAF9-72B3-4C8A-B136-36D5FEA2FE0D}"/>
          </ac:spMkLst>
        </pc:spChg>
        <pc:spChg chg="add del">
          <ac:chgData name="vishnu vardhan" userId="e4b991a47605cf11" providerId="LiveId" clId="{C18880EF-3AD8-45CD-8E18-C0D0BCE9A650}" dt="2024-01-28T11:00:33.433" v="852" actId="26606"/>
          <ac:spMkLst>
            <pc:docMk/>
            <pc:sldMk cId="593215344" sldId="265"/>
            <ac:spMk id="83" creationId="{56EE4A92-D979-45B8-98F8-1AED89DF51A7}"/>
          </ac:spMkLst>
        </pc:spChg>
        <pc:spChg chg="add del">
          <ac:chgData name="vishnu vardhan" userId="e4b991a47605cf11" providerId="LiveId" clId="{C18880EF-3AD8-45CD-8E18-C0D0BCE9A650}" dt="2024-01-28T11:00:36.246" v="854" actId="26606"/>
          <ac:spMkLst>
            <pc:docMk/>
            <pc:sldMk cId="593215344" sldId="265"/>
            <ac:spMk id="87" creationId="{0CABCAE3-64FC-4149-819F-2C1812824154}"/>
          </ac:spMkLst>
        </pc:spChg>
        <pc:spChg chg="add del">
          <ac:chgData name="vishnu vardhan" userId="e4b991a47605cf11" providerId="LiveId" clId="{C18880EF-3AD8-45CD-8E18-C0D0BCE9A650}" dt="2024-01-28T11:00:36.246" v="854" actId="26606"/>
          <ac:spMkLst>
            <pc:docMk/>
            <pc:sldMk cId="593215344" sldId="265"/>
            <ac:spMk id="91" creationId="{8BC298DB-2D5C-40A1-9A78-6B4A12198A9B}"/>
          </ac:spMkLst>
        </pc:spChg>
        <pc:spChg chg="add del">
          <ac:chgData name="vishnu vardhan" userId="e4b991a47605cf11" providerId="LiveId" clId="{C18880EF-3AD8-45CD-8E18-C0D0BCE9A650}" dt="2024-01-28T11:00:36.246" v="854" actId="26606"/>
          <ac:spMkLst>
            <pc:docMk/>
            <pc:sldMk cId="593215344" sldId="265"/>
            <ac:spMk id="92" creationId="{35C2355B-7CE9-4192-9142-A41CA0A0C08B}"/>
          </ac:spMkLst>
        </pc:spChg>
        <pc:spChg chg="add">
          <ac:chgData name="vishnu vardhan" userId="e4b991a47605cf11" providerId="LiveId" clId="{C18880EF-3AD8-45CD-8E18-C0D0BCE9A650}" dt="2024-01-28T11:00:36.276" v="855" actId="26606"/>
          <ac:spMkLst>
            <pc:docMk/>
            <pc:sldMk cId="593215344" sldId="265"/>
            <ac:spMk id="97" creationId="{0CABCAE3-64FC-4149-819F-2C1812824154}"/>
          </ac:spMkLst>
        </pc:spChg>
        <pc:spChg chg="add">
          <ac:chgData name="vishnu vardhan" userId="e4b991a47605cf11" providerId="LiveId" clId="{C18880EF-3AD8-45CD-8E18-C0D0BCE9A650}" dt="2024-01-28T11:00:36.276" v="855" actId="26606"/>
          <ac:spMkLst>
            <pc:docMk/>
            <pc:sldMk cId="593215344" sldId="265"/>
            <ac:spMk id="101" creationId="{D0712110-0BC1-4B31-B3BB-63B44222E87F}"/>
          </ac:spMkLst>
        </pc:spChg>
        <pc:spChg chg="add">
          <ac:chgData name="vishnu vardhan" userId="e4b991a47605cf11" providerId="LiveId" clId="{C18880EF-3AD8-45CD-8E18-C0D0BCE9A650}" dt="2024-01-28T11:00:36.276" v="855" actId="26606"/>
          <ac:spMkLst>
            <pc:docMk/>
            <pc:sldMk cId="593215344" sldId="265"/>
            <ac:spMk id="102" creationId="{4466B5F3-C053-4580-B04A-1EF949888280}"/>
          </ac:spMkLst>
        </pc:spChg>
        <pc:picChg chg="add mod">
          <ac:chgData name="vishnu vardhan" userId="e4b991a47605cf11" providerId="LiveId" clId="{C18880EF-3AD8-45CD-8E18-C0D0BCE9A650}" dt="2024-01-28T11:00:36.246" v="854" actId="26606"/>
          <ac:picMkLst>
            <pc:docMk/>
            <pc:sldMk cId="593215344" sldId="265"/>
            <ac:picMk id="6" creationId="{675095A2-61B7-1B7D-B4F1-EE805686CDF4}"/>
          </ac:picMkLst>
        </pc:picChg>
        <pc:picChg chg="add del">
          <ac:chgData name="vishnu vardhan" userId="e4b991a47605cf11" providerId="LiveId" clId="{C18880EF-3AD8-45CD-8E18-C0D0BCE9A650}" dt="2024-01-28T10:50:02.119" v="786" actId="26606"/>
          <ac:picMkLst>
            <pc:docMk/>
            <pc:sldMk cId="593215344" sldId="265"/>
            <ac:picMk id="11" creationId="{012FDCFE-9AD2-4D8A-8CBF-B3AA37EBF6DD}"/>
          </ac:picMkLst>
        </pc:picChg>
        <pc:picChg chg="add del">
          <ac:chgData name="vishnu vardhan" userId="e4b991a47605cf11" providerId="LiveId" clId="{C18880EF-3AD8-45CD-8E18-C0D0BCE9A650}" dt="2024-01-28T10:50:02.119" v="786" actId="26606"/>
          <ac:picMkLst>
            <pc:docMk/>
            <pc:sldMk cId="593215344" sldId="265"/>
            <ac:picMk id="23" creationId="{45CE2E7C-6AA3-4710-825D-4CDDF788C7BC}"/>
          </ac:picMkLst>
        </pc:picChg>
        <pc:picChg chg="add del">
          <ac:chgData name="vishnu vardhan" userId="e4b991a47605cf11" providerId="LiveId" clId="{C18880EF-3AD8-45CD-8E18-C0D0BCE9A650}" dt="2024-01-28T11:00:36.276" v="855" actId="26606"/>
          <ac:picMkLst>
            <pc:docMk/>
            <pc:sldMk cId="593215344" sldId="265"/>
            <ac:picMk id="32" creationId="{012FDCFE-9AD2-4D8A-8CBF-B3AA37EBF6DD}"/>
          </ac:picMkLst>
        </pc:picChg>
        <pc:picChg chg="add del">
          <ac:chgData name="vishnu vardhan" userId="e4b991a47605cf11" providerId="LiveId" clId="{C18880EF-3AD8-45CD-8E18-C0D0BCE9A650}" dt="2024-01-28T11:00:36.276" v="855" actId="26606"/>
          <ac:picMkLst>
            <pc:docMk/>
            <pc:sldMk cId="593215344" sldId="265"/>
            <ac:picMk id="44" creationId="{25CED634-E2D0-4AB7-96DD-816C9B52C5CF}"/>
          </ac:picMkLst>
        </pc:picChg>
        <pc:picChg chg="add del">
          <ac:chgData name="vishnu vardhan" userId="e4b991a47605cf11" providerId="LiveId" clId="{C18880EF-3AD8-45CD-8E18-C0D0BCE9A650}" dt="2024-01-28T11:00:29.953" v="848" actId="26606"/>
          <ac:picMkLst>
            <pc:docMk/>
            <pc:sldMk cId="593215344" sldId="265"/>
            <ac:picMk id="53" creationId="{012FDCFE-9AD2-4D8A-8CBF-B3AA37EBF6DD}"/>
          </ac:picMkLst>
        </pc:picChg>
        <pc:picChg chg="add del">
          <ac:chgData name="vishnu vardhan" userId="e4b991a47605cf11" providerId="LiveId" clId="{C18880EF-3AD8-45CD-8E18-C0D0BCE9A650}" dt="2024-01-28T11:00:29.953" v="848" actId="26606"/>
          <ac:picMkLst>
            <pc:docMk/>
            <pc:sldMk cId="593215344" sldId="265"/>
            <ac:picMk id="65" creationId="{25CED634-E2D0-4AB7-96DD-816C9B52C5CF}"/>
          </ac:picMkLst>
        </pc:picChg>
        <pc:picChg chg="add del">
          <ac:chgData name="vishnu vardhan" userId="e4b991a47605cf11" providerId="LiveId" clId="{C18880EF-3AD8-45CD-8E18-C0D0BCE9A650}" dt="2024-01-28T11:00:31.886" v="850" actId="26606"/>
          <ac:picMkLst>
            <pc:docMk/>
            <pc:sldMk cId="593215344" sldId="265"/>
            <ac:picMk id="70" creationId="{50FF2874-547C-4D14-9E18-28B19002FB8C}"/>
          </ac:picMkLst>
        </pc:picChg>
        <pc:picChg chg="add del">
          <ac:chgData name="vishnu vardhan" userId="e4b991a47605cf11" providerId="LiveId" clId="{C18880EF-3AD8-45CD-8E18-C0D0BCE9A650}" dt="2024-01-28T11:00:31.886" v="850" actId="26606"/>
          <ac:picMkLst>
            <pc:docMk/>
            <pc:sldMk cId="593215344" sldId="265"/>
            <ac:picMk id="75" creationId="{511E2EF0-3BCB-402C-B2C1-C6FC2BA74436}"/>
          </ac:picMkLst>
        </pc:picChg>
        <pc:picChg chg="add del">
          <ac:chgData name="vishnu vardhan" userId="e4b991a47605cf11" providerId="LiveId" clId="{C18880EF-3AD8-45CD-8E18-C0D0BCE9A650}" dt="2024-01-28T11:00:33.433" v="852" actId="26606"/>
          <ac:picMkLst>
            <pc:docMk/>
            <pc:sldMk cId="593215344" sldId="265"/>
            <ac:picMk id="79" creationId="{50FF2874-547C-4D14-9E18-28B19002FB8C}"/>
          </ac:picMkLst>
        </pc:picChg>
        <pc:picChg chg="add del">
          <ac:chgData name="vishnu vardhan" userId="e4b991a47605cf11" providerId="LiveId" clId="{C18880EF-3AD8-45CD-8E18-C0D0BCE9A650}" dt="2024-01-28T11:00:33.433" v="852" actId="26606"/>
          <ac:picMkLst>
            <pc:docMk/>
            <pc:sldMk cId="593215344" sldId="265"/>
            <ac:picMk id="84" creationId="{74C2E529-DF0A-4EAD-BAEC-8F2E222A947E}"/>
          </ac:picMkLst>
        </pc:picChg>
        <pc:picChg chg="add del">
          <ac:chgData name="vishnu vardhan" userId="e4b991a47605cf11" providerId="LiveId" clId="{C18880EF-3AD8-45CD-8E18-C0D0BCE9A650}" dt="2024-01-28T11:00:36.246" v="854" actId="26606"/>
          <ac:picMkLst>
            <pc:docMk/>
            <pc:sldMk cId="593215344" sldId="265"/>
            <ac:picMk id="88" creationId="{012FDCFE-9AD2-4D8A-8CBF-B3AA37EBF6DD}"/>
          </ac:picMkLst>
        </pc:picChg>
        <pc:picChg chg="add del">
          <ac:chgData name="vishnu vardhan" userId="e4b991a47605cf11" providerId="LiveId" clId="{C18880EF-3AD8-45CD-8E18-C0D0BCE9A650}" dt="2024-01-28T11:00:36.246" v="854" actId="26606"/>
          <ac:picMkLst>
            <pc:docMk/>
            <pc:sldMk cId="593215344" sldId="265"/>
            <ac:picMk id="94" creationId="{45CE2E7C-6AA3-4710-825D-4CDDF788C7BC}"/>
          </ac:picMkLst>
        </pc:picChg>
        <pc:picChg chg="add">
          <ac:chgData name="vishnu vardhan" userId="e4b991a47605cf11" providerId="LiveId" clId="{C18880EF-3AD8-45CD-8E18-C0D0BCE9A650}" dt="2024-01-28T11:00:36.276" v="855" actId="26606"/>
          <ac:picMkLst>
            <pc:docMk/>
            <pc:sldMk cId="593215344" sldId="265"/>
            <ac:picMk id="98" creationId="{012FDCFE-9AD2-4D8A-8CBF-B3AA37EBF6DD}"/>
          </ac:picMkLst>
        </pc:picChg>
        <pc:picChg chg="add">
          <ac:chgData name="vishnu vardhan" userId="e4b991a47605cf11" providerId="LiveId" clId="{C18880EF-3AD8-45CD-8E18-C0D0BCE9A650}" dt="2024-01-28T11:00:36.276" v="855" actId="26606"/>
          <ac:picMkLst>
            <pc:docMk/>
            <pc:sldMk cId="593215344" sldId="265"/>
            <ac:picMk id="104" creationId="{25CED634-E2D0-4AB7-96DD-816C9B52C5CF}"/>
          </ac:picMkLst>
        </pc:picChg>
        <pc:cxnChg chg="add del">
          <ac:chgData name="vishnu vardhan" userId="e4b991a47605cf11" providerId="LiveId" clId="{C18880EF-3AD8-45CD-8E18-C0D0BCE9A650}" dt="2024-01-28T10:50:02.119" v="786" actId="26606"/>
          <ac:cxnSpMkLst>
            <pc:docMk/>
            <pc:sldMk cId="593215344" sldId="265"/>
            <ac:cxnSpMk id="13" creationId="{FBD463FC-4CA8-4FF4-85A3-AF9F4B98D210}"/>
          </ac:cxnSpMkLst>
        </pc:cxnChg>
        <pc:cxnChg chg="add del">
          <ac:chgData name="vishnu vardhan" userId="e4b991a47605cf11" providerId="LiveId" clId="{C18880EF-3AD8-45CD-8E18-C0D0BCE9A650}" dt="2024-01-28T10:50:02.119" v="786" actId="26606"/>
          <ac:cxnSpMkLst>
            <pc:docMk/>
            <pc:sldMk cId="593215344" sldId="265"/>
            <ac:cxnSpMk id="15" creationId="{BECF35C3-8B44-4F4B-BD25-4C01823DB22A}"/>
          </ac:cxnSpMkLst>
        </pc:cxnChg>
        <pc:cxnChg chg="add del">
          <ac:chgData name="vishnu vardhan" userId="e4b991a47605cf11" providerId="LiveId" clId="{C18880EF-3AD8-45CD-8E18-C0D0BCE9A650}" dt="2024-01-28T10:50:02.119" v="786" actId="26606"/>
          <ac:cxnSpMkLst>
            <pc:docMk/>
            <pc:sldMk cId="593215344" sldId="265"/>
            <ac:cxnSpMk id="21" creationId="{06D05ED8-39E4-42F8-92CB-704C2BD0D215}"/>
          </ac:cxnSpMkLst>
        </pc:cxnChg>
        <pc:cxnChg chg="add del">
          <ac:chgData name="vishnu vardhan" userId="e4b991a47605cf11" providerId="LiveId" clId="{C18880EF-3AD8-45CD-8E18-C0D0BCE9A650}" dt="2024-01-28T10:50:02.119" v="786" actId="26606"/>
          <ac:cxnSpMkLst>
            <pc:docMk/>
            <pc:sldMk cId="593215344" sldId="265"/>
            <ac:cxnSpMk id="25" creationId="{3256C6C3-0EDC-4651-AB37-9F26CFAA6C86}"/>
          </ac:cxnSpMkLst>
        </pc:cxnChg>
        <pc:cxnChg chg="add del">
          <ac:chgData name="vishnu vardhan" userId="e4b991a47605cf11" providerId="LiveId" clId="{C18880EF-3AD8-45CD-8E18-C0D0BCE9A650}" dt="2024-01-28T11:00:36.276" v="855" actId="26606"/>
          <ac:cxnSpMkLst>
            <pc:docMk/>
            <pc:sldMk cId="593215344" sldId="265"/>
            <ac:cxnSpMk id="34" creationId="{FBD463FC-4CA8-4FF4-85A3-AF9F4B98D210}"/>
          </ac:cxnSpMkLst>
        </pc:cxnChg>
        <pc:cxnChg chg="add del">
          <ac:chgData name="vishnu vardhan" userId="e4b991a47605cf11" providerId="LiveId" clId="{C18880EF-3AD8-45CD-8E18-C0D0BCE9A650}" dt="2024-01-28T11:00:36.276" v="855" actId="26606"/>
          <ac:cxnSpMkLst>
            <pc:docMk/>
            <pc:sldMk cId="593215344" sldId="265"/>
            <ac:cxnSpMk id="36" creationId="{BECF35C3-8B44-4F4B-BD25-4C01823DB22A}"/>
          </ac:cxnSpMkLst>
        </pc:cxnChg>
        <pc:cxnChg chg="add del">
          <ac:chgData name="vishnu vardhan" userId="e4b991a47605cf11" providerId="LiveId" clId="{C18880EF-3AD8-45CD-8E18-C0D0BCE9A650}" dt="2024-01-28T11:00:36.276" v="855" actId="26606"/>
          <ac:cxnSpMkLst>
            <pc:docMk/>
            <pc:sldMk cId="593215344" sldId="265"/>
            <ac:cxnSpMk id="42" creationId="{FA6123F2-4B61-414F-A7E5-5B7828EACAE2}"/>
          </ac:cxnSpMkLst>
        </pc:cxnChg>
        <pc:cxnChg chg="add del">
          <ac:chgData name="vishnu vardhan" userId="e4b991a47605cf11" providerId="LiveId" clId="{C18880EF-3AD8-45CD-8E18-C0D0BCE9A650}" dt="2024-01-28T11:00:36.276" v="855" actId="26606"/>
          <ac:cxnSpMkLst>
            <pc:docMk/>
            <pc:sldMk cId="593215344" sldId="265"/>
            <ac:cxnSpMk id="46" creationId="{FCDDCDFB-696D-4FDF-9B58-24F71B7C37BC}"/>
          </ac:cxnSpMkLst>
        </pc:cxnChg>
        <pc:cxnChg chg="add del">
          <ac:chgData name="vishnu vardhan" userId="e4b991a47605cf11" providerId="LiveId" clId="{C18880EF-3AD8-45CD-8E18-C0D0BCE9A650}" dt="2024-01-28T11:00:29.953" v="848" actId="26606"/>
          <ac:cxnSpMkLst>
            <pc:docMk/>
            <pc:sldMk cId="593215344" sldId="265"/>
            <ac:cxnSpMk id="55" creationId="{FBD463FC-4CA8-4FF4-85A3-AF9F4B98D210}"/>
          </ac:cxnSpMkLst>
        </pc:cxnChg>
        <pc:cxnChg chg="add del">
          <ac:chgData name="vishnu vardhan" userId="e4b991a47605cf11" providerId="LiveId" clId="{C18880EF-3AD8-45CD-8E18-C0D0BCE9A650}" dt="2024-01-28T11:00:29.953" v="848" actId="26606"/>
          <ac:cxnSpMkLst>
            <pc:docMk/>
            <pc:sldMk cId="593215344" sldId="265"/>
            <ac:cxnSpMk id="57" creationId="{BECF35C3-8B44-4F4B-BD25-4C01823DB22A}"/>
          </ac:cxnSpMkLst>
        </pc:cxnChg>
        <pc:cxnChg chg="add del">
          <ac:chgData name="vishnu vardhan" userId="e4b991a47605cf11" providerId="LiveId" clId="{C18880EF-3AD8-45CD-8E18-C0D0BCE9A650}" dt="2024-01-28T11:00:29.953" v="848" actId="26606"/>
          <ac:cxnSpMkLst>
            <pc:docMk/>
            <pc:sldMk cId="593215344" sldId="265"/>
            <ac:cxnSpMk id="63" creationId="{FA6123F2-4B61-414F-A7E5-5B7828EACAE2}"/>
          </ac:cxnSpMkLst>
        </pc:cxnChg>
        <pc:cxnChg chg="add del">
          <ac:chgData name="vishnu vardhan" userId="e4b991a47605cf11" providerId="LiveId" clId="{C18880EF-3AD8-45CD-8E18-C0D0BCE9A650}" dt="2024-01-28T11:00:29.953" v="848" actId="26606"/>
          <ac:cxnSpMkLst>
            <pc:docMk/>
            <pc:sldMk cId="593215344" sldId="265"/>
            <ac:cxnSpMk id="67" creationId="{FCDDCDFB-696D-4FDF-9B58-24F71B7C37BC}"/>
          </ac:cxnSpMkLst>
        </pc:cxnChg>
        <pc:cxnChg chg="add del">
          <ac:chgData name="vishnu vardhan" userId="e4b991a47605cf11" providerId="LiveId" clId="{C18880EF-3AD8-45CD-8E18-C0D0BCE9A650}" dt="2024-01-28T11:00:31.886" v="850" actId="26606"/>
          <ac:cxnSpMkLst>
            <pc:docMk/>
            <pc:sldMk cId="593215344" sldId="265"/>
            <ac:cxnSpMk id="71" creationId="{36CF827D-A163-47F7-BD87-34EB4FA7D696}"/>
          </ac:cxnSpMkLst>
        </pc:cxnChg>
        <pc:cxnChg chg="add del">
          <ac:chgData name="vishnu vardhan" userId="e4b991a47605cf11" providerId="LiveId" clId="{C18880EF-3AD8-45CD-8E18-C0D0BCE9A650}" dt="2024-01-28T11:00:31.886" v="850" actId="26606"/>
          <ac:cxnSpMkLst>
            <pc:docMk/>
            <pc:sldMk cId="593215344" sldId="265"/>
            <ac:cxnSpMk id="72" creationId="{D299D9A9-1DA8-433D-A9BC-FB48D93D4217}"/>
          </ac:cxnSpMkLst>
        </pc:cxnChg>
        <pc:cxnChg chg="add del">
          <ac:chgData name="vishnu vardhan" userId="e4b991a47605cf11" providerId="LiveId" clId="{C18880EF-3AD8-45CD-8E18-C0D0BCE9A650}" dt="2024-01-28T11:00:31.886" v="850" actId="26606"/>
          <ac:cxnSpMkLst>
            <pc:docMk/>
            <pc:sldMk cId="593215344" sldId="265"/>
            <ac:cxnSpMk id="76" creationId="{BF68608F-34C2-43D6-84DB-5A870495E70C}"/>
          </ac:cxnSpMkLst>
        </pc:cxnChg>
        <pc:cxnChg chg="add del">
          <ac:chgData name="vishnu vardhan" userId="e4b991a47605cf11" providerId="LiveId" clId="{C18880EF-3AD8-45CD-8E18-C0D0BCE9A650}" dt="2024-01-28T11:00:33.433" v="852" actId="26606"/>
          <ac:cxnSpMkLst>
            <pc:docMk/>
            <pc:sldMk cId="593215344" sldId="265"/>
            <ac:cxnSpMk id="80" creationId="{36CF827D-A163-47F7-BD87-34EB4FA7D696}"/>
          </ac:cxnSpMkLst>
        </pc:cxnChg>
        <pc:cxnChg chg="add del">
          <ac:chgData name="vishnu vardhan" userId="e4b991a47605cf11" providerId="LiveId" clId="{C18880EF-3AD8-45CD-8E18-C0D0BCE9A650}" dt="2024-01-28T11:00:33.433" v="852" actId="26606"/>
          <ac:cxnSpMkLst>
            <pc:docMk/>
            <pc:sldMk cId="593215344" sldId="265"/>
            <ac:cxnSpMk id="81" creationId="{D299D9A9-1DA8-433D-A9BC-FB48D93D4217}"/>
          </ac:cxnSpMkLst>
        </pc:cxnChg>
        <pc:cxnChg chg="add del">
          <ac:chgData name="vishnu vardhan" userId="e4b991a47605cf11" providerId="LiveId" clId="{C18880EF-3AD8-45CD-8E18-C0D0BCE9A650}" dt="2024-01-28T11:00:33.433" v="852" actId="26606"/>
          <ac:cxnSpMkLst>
            <pc:docMk/>
            <pc:sldMk cId="593215344" sldId="265"/>
            <ac:cxnSpMk id="85" creationId="{D29A7DB0-0CB3-4394-A827-586E0CC21192}"/>
          </ac:cxnSpMkLst>
        </pc:cxnChg>
        <pc:cxnChg chg="add del">
          <ac:chgData name="vishnu vardhan" userId="e4b991a47605cf11" providerId="LiveId" clId="{C18880EF-3AD8-45CD-8E18-C0D0BCE9A650}" dt="2024-01-28T11:00:36.246" v="854" actId="26606"/>
          <ac:cxnSpMkLst>
            <pc:docMk/>
            <pc:sldMk cId="593215344" sldId="265"/>
            <ac:cxnSpMk id="89" creationId="{FBD463FC-4CA8-4FF4-85A3-AF9F4B98D210}"/>
          </ac:cxnSpMkLst>
        </pc:cxnChg>
        <pc:cxnChg chg="add del">
          <ac:chgData name="vishnu vardhan" userId="e4b991a47605cf11" providerId="LiveId" clId="{C18880EF-3AD8-45CD-8E18-C0D0BCE9A650}" dt="2024-01-28T11:00:36.246" v="854" actId="26606"/>
          <ac:cxnSpMkLst>
            <pc:docMk/>
            <pc:sldMk cId="593215344" sldId="265"/>
            <ac:cxnSpMk id="90" creationId="{BECF35C3-8B44-4F4B-BD25-4C01823DB22A}"/>
          </ac:cxnSpMkLst>
        </pc:cxnChg>
        <pc:cxnChg chg="add del">
          <ac:chgData name="vishnu vardhan" userId="e4b991a47605cf11" providerId="LiveId" clId="{C18880EF-3AD8-45CD-8E18-C0D0BCE9A650}" dt="2024-01-28T11:00:36.246" v="854" actId="26606"/>
          <ac:cxnSpMkLst>
            <pc:docMk/>
            <pc:sldMk cId="593215344" sldId="265"/>
            <ac:cxnSpMk id="93" creationId="{06D05ED8-39E4-42F8-92CB-704C2BD0D215}"/>
          </ac:cxnSpMkLst>
        </pc:cxnChg>
        <pc:cxnChg chg="add del">
          <ac:chgData name="vishnu vardhan" userId="e4b991a47605cf11" providerId="LiveId" clId="{C18880EF-3AD8-45CD-8E18-C0D0BCE9A650}" dt="2024-01-28T11:00:36.246" v="854" actId="26606"/>
          <ac:cxnSpMkLst>
            <pc:docMk/>
            <pc:sldMk cId="593215344" sldId="265"/>
            <ac:cxnSpMk id="95" creationId="{3256C6C3-0EDC-4651-AB37-9F26CFAA6C86}"/>
          </ac:cxnSpMkLst>
        </pc:cxnChg>
        <pc:cxnChg chg="add">
          <ac:chgData name="vishnu vardhan" userId="e4b991a47605cf11" providerId="LiveId" clId="{C18880EF-3AD8-45CD-8E18-C0D0BCE9A650}" dt="2024-01-28T11:00:36.276" v="855" actId="26606"/>
          <ac:cxnSpMkLst>
            <pc:docMk/>
            <pc:sldMk cId="593215344" sldId="265"/>
            <ac:cxnSpMk id="99" creationId="{FBD463FC-4CA8-4FF4-85A3-AF9F4B98D210}"/>
          </ac:cxnSpMkLst>
        </pc:cxnChg>
        <pc:cxnChg chg="add">
          <ac:chgData name="vishnu vardhan" userId="e4b991a47605cf11" providerId="LiveId" clId="{C18880EF-3AD8-45CD-8E18-C0D0BCE9A650}" dt="2024-01-28T11:00:36.276" v="855" actId="26606"/>
          <ac:cxnSpMkLst>
            <pc:docMk/>
            <pc:sldMk cId="593215344" sldId="265"/>
            <ac:cxnSpMk id="100" creationId="{BECF35C3-8B44-4F4B-BD25-4C01823DB22A}"/>
          </ac:cxnSpMkLst>
        </pc:cxnChg>
        <pc:cxnChg chg="add">
          <ac:chgData name="vishnu vardhan" userId="e4b991a47605cf11" providerId="LiveId" clId="{C18880EF-3AD8-45CD-8E18-C0D0BCE9A650}" dt="2024-01-28T11:00:36.276" v="855" actId="26606"/>
          <ac:cxnSpMkLst>
            <pc:docMk/>
            <pc:sldMk cId="593215344" sldId="265"/>
            <ac:cxnSpMk id="103" creationId="{FA6123F2-4B61-414F-A7E5-5B7828EACAE2}"/>
          </ac:cxnSpMkLst>
        </pc:cxnChg>
        <pc:cxnChg chg="add">
          <ac:chgData name="vishnu vardhan" userId="e4b991a47605cf11" providerId="LiveId" clId="{C18880EF-3AD8-45CD-8E18-C0D0BCE9A650}" dt="2024-01-28T11:00:36.276" v="855" actId="26606"/>
          <ac:cxnSpMkLst>
            <pc:docMk/>
            <pc:sldMk cId="593215344" sldId="265"/>
            <ac:cxnSpMk id="105" creationId="{FCDDCDFB-696D-4FDF-9B58-24F71B7C37BC}"/>
          </ac:cxnSpMkLst>
        </pc:cxnChg>
      </pc:sldChg>
      <pc:sldChg chg="addSp delSp modSp new del mod setBg">
        <pc:chgData name="vishnu vardhan" userId="e4b991a47605cf11" providerId="LiveId" clId="{C18880EF-3AD8-45CD-8E18-C0D0BCE9A650}" dt="2024-01-28T11:00:39.285" v="856" actId="47"/>
        <pc:sldMkLst>
          <pc:docMk/>
          <pc:sldMk cId="274002418" sldId="266"/>
        </pc:sldMkLst>
        <pc:spChg chg="add del mod">
          <ac:chgData name="vishnu vardhan" userId="e4b991a47605cf11" providerId="LiveId" clId="{C18880EF-3AD8-45CD-8E18-C0D0BCE9A650}" dt="2024-01-28T10:59:59.303" v="835" actId="22"/>
          <ac:spMkLst>
            <pc:docMk/>
            <pc:sldMk cId="274002418" sldId="266"/>
            <ac:spMk id="3" creationId="{F445A87F-9127-6F3B-1BEB-F77802191CE6}"/>
          </ac:spMkLst>
        </pc:spChg>
        <pc:spChg chg="add del">
          <ac:chgData name="vishnu vardhan" userId="e4b991a47605cf11" providerId="LiveId" clId="{C18880EF-3AD8-45CD-8E18-C0D0BCE9A650}" dt="2024-01-28T11:00:02.669" v="841" actId="22"/>
          <ac:spMkLst>
            <pc:docMk/>
            <pc:sldMk cId="274002418" sldId="266"/>
            <ac:spMk id="5" creationId="{D2B8F292-AE65-699D-F50E-02C4BB079B00}"/>
          </ac:spMkLst>
        </pc:spChg>
        <pc:spChg chg="add del">
          <ac:chgData name="vishnu vardhan" userId="e4b991a47605cf11" providerId="LiveId" clId="{C18880EF-3AD8-45CD-8E18-C0D0BCE9A650}" dt="2024-01-28T11:00:19.733" v="846" actId="26606"/>
          <ac:spMkLst>
            <pc:docMk/>
            <pc:sldMk cId="274002418" sldId="266"/>
            <ac:spMk id="12" creationId="{62C9703D-C8F9-44AD-A7C0-C2F3871F8C1B}"/>
          </ac:spMkLst>
        </pc:spChg>
        <pc:spChg chg="add">
          <ac:chgData name="vishnu vardhan" userId="e4b991a47605cf11" providerId="LiveId" clId="{C18880EF-3AD8-45CD-8E18-C0D0BCE9A650}" dt="2024-01-28T11:00:19.733" v="846" actId="26606"/>
          <ac:spMkLst>
            <pc:docMk/>
            <pc:sldMk cId="274002418" sldId="266"/>
            <ac:spMk id="17" creationId="{7013A21A-6440-4CD4-9FC7-9EB2C702042A}"/>
          </ac:spMkLst>
        </pc:spChg>
        <pc:picChg chg="add mod">
          <ac:chgData name="vishnu vardhan" userId="e4b991a47605cf11" providerId="LiveId" clId="{C18880EF-3AD8-45CD-8E18-C0D0BCE9A650}" dt="2024-01-28T11:00:19.733" v="846" actId="26606"/>
          <ac:picMkLst>
            <pc:docMk/>
            <pc:sldMk cId="274002418" sldId="266"/>
            <ac:picMk id="7" creationId="{69248879-2F71-CA21-7A94-3010152ACC17}"/>
          </ac:picMkLst>
        </pc:picChg>
      </pc:sldChg>
      <pc:sldChg chg="addSp delSp modSp new del mod modClrScheme chgLayout">
        <pc:chgData name="vishnu vardhan" userId="e4b991a47605cf11" providerId="LiveId" clId="{C18880EF-3AD8-45CD-8E18-C0D0BCE9A650}" dt="2024-02-09T13:43:13.594" v="980" actId="680"/>
        <pc:sldMkLst>
          <pc:docMk/>
          <pc:sldMk cId="1384987657" sldId="266"/>
        </pc:sldMkLst>
        <pc:spChg chg="add del mod">
          <ac:chgData name="vishnu vardhan" userId="e4b991a47605cf11" providerId="LiveId" clId="{C18880EF-3AD8-45CD-8E18-C0D0BCE9A650}" dt="2024-02-09T13:43:13.211" v="979" actId="700"/>
          <ac:spMkLst>
            <pc:docMk/>
            <pc:sldMk cId="1384987657" sldId="266"/>
            <ac:spMk id="2" creationId="{D49CB09E-927B-88D6-8992-9A56055BDB21}"/>
          </ac:spMkLst>
        </pc:spChg>
        <pc:spChg chg="add del mod">
          <ac:chgData name="vishnu vardhan" userId="e4b991a47605cf11" providerId="LiveId" clId="{C18880EF-3AD8-45CD-8E18-C0D0BCE9A650}" dt="2024-02-09T13:43:13.211" v="979" actId="700"/>
          <ac:spMkLst>
            <pc:docMk/>
            <pc:sldMk cId="1384987657" sldId="266"/>
            <ac:spMk id="3" creationId="{364CFD5A-F4B5-154B-54A9-11E337F0BC31}"/>
          </ac:spMkLst>
        </pc:spChg>
      </pc:sldChg>
      <pc:sldChg chg="del">
        <pc:chgData name="vishnu vardhan" userId="e4b991a47605cf11" providerId="LiveId" clId="{C18880EF-3AD8-45CD-8E18-C0D0BCE9A650}" dt="2024-01-28T10:49:46.820" v="784" actId="47"/>
        <pc:sldMkLst>
          <pc:docMk/>
          <pc:sldMk cId="1728260333" sldId="266"/>
        </pc:sldMkLst>
      </pc:sldChg>
      <pc:sldChg chg="addSp modSp new del mod">
        <pc:chgData name="vishnu vardhan" userId="e4b991a47605cf11" providerId="LiveId" clId="{C18880EF-3AD8-45CD-8E18-C0D0BCE9A650}" dt="2024-01-28T10:57:32.750" v="811" actId="47"/>
        <pc:sldMkLst>
          <pc:docMk/>
          <pc:sldMk cId="3951577485" sldId="266"/>
        </pc:sldMkLst>
        <pc:spChg chg="mod">
          <ac:chgData name="vishnu vardhan" userId="e4b991a47605cf11" providerId="LiveId" clId="{C18880EF-3AD8-45CD-8E18-C0D0BCE9A650}" dt="2024-01-28T10:55:54.458" v="798" actId="1076"/>
          <ac:spMkLst>
            <pc:docMk/>
            <pc:sldMk cId="3951577485" sldId="266"/>
            <ac:spMk id="2" creationId="{75A877F3-6426-F3EA-A5B4-8B1FEB8ABC79}"/>
          </ac:spMkLst>
        </pc:spChg>
        <pc:spChg chg="add mod">
          <ac:chgData name="vishnu vardhan" userId="e4b991a47605cf11" providerId="LiveId" clId="{C18880EF-3AD8-45CD-8E18-C0D0BCE9A650}" dt="2024-01-28T10:56:25.720" v="804" actId="1076"/>
          <ac:spMkLst>
            <pc:docMk/>
            <pc:sldMk cId="3951577485" sldId="266"/>
            <ac:spMk id="4" creationId="{9B9F8154-641E-9723-C8C5-8B1AD33D5519}"/>
          </ac:spMkLst>
        </pc:spChg>
      </pc:sldChg>
      <pc:sldChg chg="del">
        <pc:chgData name="vishnu vardhan" userId="e4b991a47605cf11" providerId="LiveId" clId="{C18880EF-3AD8-45CD-8E18-C0D0BCE9A650}" dt="2024-01-28T10:49:48.480" v="785" actId="47"/>
        <pc:sldMkLst>
          <pc:docMk/>
          <pc:sldMk cId="2514629814" sldId="267"/>
        </pc:sldMkLst>
      </pc:sldChg>
      <pc:sldChg chg="modSp new del mod">
        <pc:chgData name="vishnu vardhan" userId="e4b991a47605cf11" providerId="LiveId" clId="{C18880EF-3AD8-45CD-8E18-C0D0BCE9A650}" dt="2024-01-28T10:57:01.397" v="808" actId="47"/>
        <pc:sldMkLst>
          <pc:docMk/>
          <pc:sldMk cId="4246296398" sldId="267"/>
        </pc:sldMkLst>
        <pc:spChg chg="mod">
          <ac:chgData name="vishnu vardhan" userId="e4b991a47605cf11" providerId="LiveId" clId="{C18880EF-3AD8-45CD-8E18-C0D0BCE9A650}" dt="2024-01-28T10:56:05.289" v="800"/>
          <ac:spMkLst>
            <pc:docMk/>
            <pc:sldMk cId="4246296398" sldId="267"/>
            <ac:spMk id="2" creationId="{0785ED29-19A9-3E8F-6117-49014B9EEE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9C0AC-EF21-4EBE-9DF0-0D07663EE712}" type="datetimeFigureOut">
              <a:rPr lang="en-US" smtClean="0"/>
              <a:t>3/9/2024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CE57CA6-94F1-45C4-83DD-FFA6CDC950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655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9C0AC-EF21-4EBE-9DF0-0D07663EE712}"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7CA6-94F1-45C4-83DD-FFA6CDC950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40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9C0AC-EF21-4EBE-9DF0-0D07663EE712}"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7CA6-94F1-45C4-83DD-FFA6CDC950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17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9C0AC-EF21-4EBE-9DF0-0D07663EE712}"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7CA6-94F1-45C4-83DD-FFA6CDC950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916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9C0AC-EF21-4EBE-9DF0-0D07663EE712}"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7CA6-94F1-45C4-83DD-FFA6CDC950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212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9C0AC-EF21-4EBE-9DF0-0D07663EE712}"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7CA6-94F1-45C4-83DD-FFA6CDC950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127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79C0AC-EF21-4EBE-9DF0-0D07663EE712}"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57CA6-94F1-45C4-83DD-FFA6CDC950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786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79C0AC-EF21-4EBE-9DF0-0D07663EE712}"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57CA6-94F1-45C4-83DD-FFA6CDC950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16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9C0AC-EF21-4EBE-9DF0-0D07663EE712}"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57CA6-94F1-45C4-83DD-FFA6CDC95075}" type="slidenum">
              <a:rPr lang="en-US" smtClean="0"/>
              <a:t>‹#›</a:t>
            </a:fld>
            <a:endParaRPr lang="en-US"/>
          </a:p>
        </p:txBody>
      </p:sp>
    </p:spTree>
    <p:extLst>
      <p:ext uri="{BB962C8B-B14F-4D97-AF65-F5344CB8AC3E}">
        <p14:creationId xmlns:p14="http://schemas.microsoft.com/office/powerpoint/2010/main" val="247264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79C0AC-EF21-4EBE-9DF0-0D07663EE712}"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7CA6-94F1-45C4-83DD-FFA6CDC950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35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979C0AC-EF21-4EBE-9DF0-0D07663EE712}" type="datetimeFigureOut">
              <a:rPr lang="en-US" smtClean="0"/>
              <a:t>3/9/2024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CE57CA6-94F1-45C4-83DD-FFA6CDC950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48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979C0AC-EF21-4EBE-9DF0-0D07663EE712}" type="datetimeFigureOut">
              <a:rPr lang="en-US" smtClean="0"/>
              <a:t>3/9/2024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E57CA6-94F1-45C4-83DD-FFA6CDC9507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534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F9594D-ED14-A4D5-0DF9-6B506AA17CCD}"/>
              </a:ext>
            </a:extLst>
          </p:cNvPr>
          <p:cNvPicPr>
            <a:picLocks noChangeAspect="1"/>
          </p:cNvPicPr>
          <p:nvPr/>
        </p:nvPicPr>
        <p:blipFill>
          <a:blip r:embed="rId2"/>
          <a:stretch>
            <a:fillRect/>
          </a:stretch>
        </p:blipFill>
        <p:spPr>
          <a:xfrm>
            <a:off x="4091556" y="-69025"/>
            <a:ext cx="3724979" cy="1280271"/>
          </a:xfrm>
          <a:prstGeom prst="rect">
            <a:avLst/>
          </a:prstGeom>
        </p:spPr>
      </p:pic>
      <p:pic>
        <p:nvPicPr>
          <p:cNvPr id="10" name="Picture 9">
            <a:extLst>
              <a:ext uri="{FF2B5EF4-FFF2-40B4-BE49-F238E27FC236}">
                <a16:creationId xmlns:a16="http://schemas.microsoft.com/office/drawing/2014/main" id="{034520B4-F9BD-DD73-1397-61B751220F0D}"/>
              </a:ext>
            </a:extLst>
          </p:cNvPr>
          <p:cNvPicPr>
            <a:picLocks noChangeAspect="1"/>
          </p:cNvPicPr>
          <p:nvPr/>
        </p:nvPicPr>
        <p:blipFill>
          <a:blip r:embed="rId3"/>
          <a:stretch>
            <a:fillRect/>
          </a:stretch>
        </p:blipFill>
        <p:spPr>
          <a:xfrm>
            <a:off x="247649" y="1129936"/>
            <a:ext cx="11696700" cy="698058"/>
          </a:xfrm>
          <a:prstGeom prst="rect">
            <a:avLst/>
          </a:prstGeom>
        </p:spPr>
      </p:pic>
      <p:pic>
        <p:nvPicPr>
          <p:cNvPr id="11" name="Picture 2">
            <a:extLst>
              <a:ext uri="{FF2B5EF4-FFF2-40B4-BE49-F238E27FC236}">
                <a16:creationId xmlns:a16="http://schemas.microsoft.com/office/drawing/2014/main" id="{CA2BDA09-889C-2D0A-F5E5-E4BA6CC7D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627" y="2463403"/>
            <a:ext cx="6046839" cy="309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1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4" name="Straight Connector 7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6" name="Rectangle 75">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7183241-C593-4BA9-64C0-E5CAE28DAF3F}"/>
              </a:ext>
            </a:extLst>
          </p:cNvPr>
          <p:cNvSpPr txBox="1"/>
          <p:nvPr/>
        </p:nvSpPr>
        <p:spPr>
          <a:xfrm>
            <a:off x="1451580" y="804520"/>
            <a:ext cx="4176511"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endParaRPr lang="en-US" sz="2700" cap="all" dirty="0">
              <a:latin typeface="+mj-lt"/>
              <a:ea typeface="+mj-ea"/>
              <a:cs typeface="+mj-cs"/>
            </a:endParaRPr>
          </a:p>
          <a:p>
            <a:pPr marL="0" marR="0" lvl="0" indent="0" defTabSz="914400" fontAlgn="auto">
              <a:lnSpc>
                <a:spcPct val="90000"/>
              </a:lnSpc>
              <a:spcBef>
                <a:spcPct val="0"/>
              </a:spcBef>
              <a:spcAft>
                <a:spcPts val="600"/>
              </a:spcAft>
              <a:buClrTx/>
              <a:buSzTx/>
              <a:tabLst/>
              <a:defRPr/>
            </a:pPr>
            <a:r>
              <a:rPr lang="en-US" sz="2700" cap="all" dirty="0">
                <a:latin typeface="+mj-lt"/>
                <a:ea typeface="+mj-ea"/>
                <a:cs typeface="+mj-cs"/>
              </a:rPr>
              <a:t>	</a:t>
            </a:r>
            <a:r>
              <a:rPr kumimoji="0" lang="en-US" sz="2700" u="none" strike="noStrike" cap="all" spc="0" normalizeH="0" baseline="0" noProof="0" dirty="0">
                <a:ln>
                  <a:noFill/>
                </a:ln>
                <a:uLnTx/>
                <a:uFillTx/>
                <a:latin typeface="+mj-lt"/>
                <a:ea typeface="+mj-ea"/>
                <a:cs typeface="+mj-cs"/>
              </a:rPr>
              <a:t>Team No : 2</a:t>
            </a:r>
          </a:p>
          <a:p>
            <a:pPr marL="0" marR="0" lvl="0" indent="0" defTabSz="914400" fontAlgn="auto">
              <a:lnSpc>
                <a:spcPct val="90000"/>
              </a:lnSpc>
              <a:spcBef>
                <a:spcPct val="0"/>
              </a:spcBef>
              <a:spcAft>
                <a:spcPts val="600"/>
              </a:spcAft>
              <a:buClrTx/>
              <a:buSzTx/>
              <a:tabLst/>
              <a:defRPr/>
            </a:pPr>
            <a:endParaRPr kumimoji="0" lang="en-US" sz="2700" u="none" strike="noStrike" cap="all" spc="0" normalizeH="0" baseline="0" noProof="0" dirty="0">
              <a:ln>
                <a:noFill/>
              </a:ln>
              <a:uLnTx/>
              <a:uFillTx/>
              <a:latin typeface="+mj-lt"/>
              <a:ea typeface="+mj-ea"/>
              <a:cs typeface="+mj-cs"/>
            </a:endParaRPr>
          </a:p>
          <a:p>
            <a:pPr marL="0" marR="0" lvl="0" indent="0" defTabSz="914400" fontAlgn="auto">
              <a:lnSpc>
                <a:spcPct val="90000"/>
              </a:lnSpc>
              <a:spcBef>
                <a:spcPct val="0"/>
              </a:spcBef>
              <a:spcAft>
                <a:spcPts val="600"/>
              </a:spcAft>
              <a:buClrTx/>
              <a:buSzTx/>
              <a:tabLst/>
              <a:defRPr/>
            </a:pPr>
            <a:endParaRPr kumimoji="0" lang="en-US" sz="2700" u="none" strike="noStrike" cap="all" spc="0" normalizeH="0" baseline="0" noProof="0" dirty="0">
              <a:ln>
                <a:noFill/>
              </a:ln>
              <a:uLnTx/>
              <a:uFillTx/>
              <a:latin typeface="+mj-lt"/>
              <a:ea typeface="+mj-ea"/>
              <a:cs typeface="+mj-cs"/>
            </a:endParaRPr>
          </a:p>
          <a:p>
            <a:pPr marL="0" marR="0" lvl="0" indent="0" defTabSz="914400" fontAlgn="auto">
              <a:lnSpc>
                <a:spcPct val="90000"/>
              </a:lnSpc>
              <a:spcBef>
                <a:spcPct val="0"/>
              </a:spcBef>
              <a:spcAft>
                <a:spcPts val="600"/>
              </a:spcAft>
              <a:buClrTx/>
              <a:buSzTx/>
              <a:tabLst/>
              <a:defRPr/>
            </a:pPr>
            <a:endParaRPr kumimoji="0" lang="en-US" sz="2700" u="none" strike="noStrike" cap="all" spc="0" normalizeH="0" baseline="0" noProof="0" dirty="0">
              <a:ln>
                <a:noFill/>
              </a:ln>
              <a:uLnTx/>
              <a:uFillTx/>
              <a:latin typeface="+mj-lt"/>
              <a:ea typeface="+mj-ea"/>
              <a:cs typeface="+mj-cs"/>
            </a:endParaRPr>
          </a:p>
          <a:p>
            <a:pPr defTabSz="914400">
              <a:lnSpc>
                <a:spcPct val="90000"/>
              </a:lnSpc>
              <a:spcBef>
                <a:spcPct val="0"/>
              </a:spcBef>
              <a:spcAft>
                <a:spcPts val="600"/>
              </a:spcAft>
            </a:pPr>
            <a:endParaRPr lang="en-US" sz="2700" cap="all" dirty="0">
              <a:latin typeface="+mj-lt"/>
              <a:ea typeface="+mj-ea"/>
              <a:cs typeface="+mj-cs"/>
            </a:endParaRPr>
          </a:p>
        </p:txBody>
      </p:sp>
      <p:sp>
        <p:nvSpPr>
          <p:cNvPr id="78" name="Rectangle 7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8026CA60-C66D-9F2A-0B49-E0DC75AE2E82}"/>
              </a:ext>
            </a:extLst>
          </p:cNvPr>
          <p:cNvSpPr txBox="1"/>
          <p:nvPr/>
        </p:nvSpPr>
        <p:spPr>
          <a:xfrm>
            <a:off x="1451581" y="2015732"/>
            <a:ext cx="4172212"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20KP1A4404 – YAMINI</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20KP1A4456 – VISHNU</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20KP1A4437 – SOWMYA</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20KP1A4447 – IRFAN</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7" name="Picture 2">
            <a:extLst>
              <a:ext uri="{FF2B5EF4-FFF2-40B4-BE49-F238E27FC236}">
                <a16:creationId xmlns:a16="http://schemas.microsoft.com/office/drawing/2014/main" id="{E5DE8AD1-D781-273B-A505-1C55100258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4411" y="1482483"/>
            <a:ext cx="4960442" cy="330696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09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3D600C-1915-1E7D-4635-942DC88BBFD9}"/>
              </a:ext>
            </a:extLst>
          </p:cNvPr>
          <p:cNvSpPr txBox="1"/>
          <p:nvPr/>
        </p:nvSpPr>
        <p:spPr>
          <a:xfrm>
            <a:off x="298579" y="239457"/>
            <a:ext cx="61022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000000"/>
                </a:solidFill>
                <a:effectLst/>
                <a:uLnTx/>
                <a:uFillTx/>
                <a:latin typeface="Gill Sans MT" panose="020B0502020104020203"/>
                <a:ea typeface="+mn-ea"/>
                <a:cs typeface="+mn-cs"/>
              </a:rPr>
              <a:t>ABSTRACT :</a:t>
            </a:r>
          </a:p>
        </p:txBody>
      </p:sp>
      <p:sp>
        <p:nvSpPr>
          <p:cNvPr id="9" name="TextBox 8">
            <a:extLst>
              <a:ext uri="{FF2B5EF4-FFF2-40B4-BE49-F238E27FC236}">
                <a16:creationId xmlns:a16="http://schemas.microsoft.com/office/drawing/2014/main" id="{5742566A-84DF-A2C5-D4A4-B628A85CB915}"/>
              </a:ext>
            </a:extLst>
          </p:cNvPr>
          <p:cNvSpPr txBox="1"/>
          <p:nvPr/>
        </p:nvSpPr>
        <p:spPr>
          <a:xfrm>
            <a:off x="391884" y="956800"/>
            <a:ext cx="11532637" cy="2346412"/>
          </a:xfrm>
          <a:prstGeom prst="rect">
            <a:avLst/>
          </a:prstGeom>
          <a:noFill/>
        </p:spPr>
        <p:txBody>
          <a:bodyPr wrap="square">
            <a:spAutoFit/>
          </a:bodyPr>
          <a:lstStyle/>
          <a:p>
            <a:pPr>
              <a:lnSpc>
                <a:spcPct val="150000"/>
              </a:lnSpc>
            </a:pPr>
            <a:r>
              <a:rPr lang="en-IN" sz="2000" dirty="0"/>
              <a:t>The aim of this project is to </a:t>
            </a:r>
            <a:r>
              <a:rPr lang="en-IN" sz="2000" dirty="0" err="1"/>
              <a:t>analyze</a:t>
            </a:r>
            <a:r>
              <a:rPr lang="en-IN" sz="2000" dirty="0"/>
              <a:t> the sentiments of expressed in tweets, categorizing them as positive , negative or neutral. The data will consists of Twitter data, and the analysis will provide insights into public opinions ,</a:t>
            </a:r>
            <a:r>
              <a:rPr lang="en-IN" sz="2000" dirty="0" err="1"/>
              <a:t>trendsand</a:t>
            </a:r>
            <a:r>
              <a:rPr lang="en-IN" sz="2000" dirty="0"/>
              <a:t> emotions on different topics. The project contributes to the field of social media analytics and showcases the practical application of machine learning in understanding sentiment patterns on a large scale.</a:t>
            </a:r>
          </a:p>
        </p:txBody>
      </p:sp>
      <p:sp>
        <p:nvSpPr>
          <p:cNvPr id="11" name="TextBox 10">
            <a:extLst>
              <a:ext uri="{FF2B5EF4-FFF2-40B4-BE49-F238E27FC236}">
                <a16:creationId xmlns:a16="http://schemas.microsoft.com/office/drawing/2014/main" id="{21BAF83B-FA07-D58F-1970-E921D8EE05BE}"/>
              </a:ext>
            </a:extLst>
          </p:cNvPr>
          <p:cNvSpPr txBox="1"/>
          <p:nvPr/>
        </p:nvSpPr>
        <p:spPr>
          <a:xfrm>
            <a:off x="391884" y="3303212"/>
            <a:ext cx="11840546" cy="1884747"/>
          </a:xfrm>
          <a:prstGeom prst="rect">
            <a:avLst/>
          </a:prstGeom>
          <a:noFill/>
        </p:spPr>
        <p:txBody>
          <a:bodyPr wrap="square">
            <a:spAutoFit/>
          </a:bodyPr>
          <a:lstStyle/>
          <a:p>
            <a:pPr>
              <a:lnSpc>
                <a:spcPct val="150000"/>
              </a:lnSpc>
            </a:pPr>
            <a:r>
              <a:rPr lang="en-IN" sz="2000" dirty="0"/>
              <a:t>Sentimental analysis is a fast track area of research in high demand for business giving them the ability to understand and adapt their business </a:t>
            </a:r>
            <a:r>
              <a:rPr lang="en-IN" sz="2000" dirty="0" err="1"/>
              <a:t>stratagies</a:t>
            </a:r>
            <a:r>
              <a:rPr lang="en-IN" sz="2000" dirty="0"/>
              <a:t>. This research contributes to the application of machine learning in business </a:t>
            </a:r>
            <a:r>
              <a:rPr lang="en-IN" sz="2000" dirty="0" err="1"/>
              <a:t>intelligence,fostering</a:t>
            </a:r>
            <a:r>
              <a:rPr lang="en-IN" sz="2000" dirty="0"/>
              <a:t> a more informed and responsive approach to customer satisfaction and market trends. </a:t>
            </a:r>
          </a:p>
        </p:txBody>
      </p:sp>
    </p:spTree>
    <p:extLst>
      <p:ext uri="{BB962C8B-B14F-4D97-AF65-F5344CB8AC3E}">
        <p14:creationId xmlns:p14="http://schemas.microsoft.com/office/powerpoint/2010/main" val="344094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7513CFF8-57D9-6043-D0AE-B4262B831C11}"/>
              </a:ext>
            </a:extLst>
          </p:cNvPr>
          <p:cNvPicPr>
            <a:picLocks noChangeAspect="1"/>
          </p:cNvPicPr>
          <p:nvPr/>
        </p:nvPicPr>
        <p:blipFill>
          <a:blip r:embed="rId3"/>
          <a:stretch>
            <a:fillRect/>
          </a:stretch>
        </p:blipFill>
        <p:spPr>
          <a:xfrm>
            <a:off x="632239" y="1196078"/>
            <a:ext cx="4074836" cy="1061874"/>
          </a:xfrm>
          <a:prstGeom prst="rect">
            <a:avLst/>
          </a:prstGeom>
        </p:spPr>
      </p:pic>
      <p:pic>
        <p:nvPicPr>
          <p:cNvPr id="10" name="Picture 4">
            <a:extLst>
              <a:ext uri="{FF2B5EF4-FFF2-40B4-BE49-F238E27FC236}">
                <a16:creationId xmlns:a16="http://schemas.microsoft.com/office/drawing/2014/main" id="{D57E510C-9B96-A5D4-2A7D-E6E6A0CAD7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239" y="2537192"/>
            <a:ext cx="4074836" cy="18336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A7FB161-35F6-5043-EAB6-CE22F1F1D4D0}"/>
              </a:ext>
            </a:extLst>
          </p:cNvPr>
          <p:cNvSpPr txBox="1"/>
          <p:nvPr/>
        </p:nvSpPr>
        <p:spPr>
          <a:xfrm>
            <a:off x="5196457" y="2015732"/>
            <a:ext cx="5550357"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The current scenario often lacks an efficient mechanism for businesses to </a:t>
            </a:r>
            <a:r>
              <a:rPr lang="en-US" dirty="0" err="1"/>
              <a:t>guage</a:t>
            </a:r>
            <a:r>
              <a:rPr lang="en-US" dirty="0"/>
              <a:t> and understand customer sentiments on social </a:t>
            </a:r>
            <a:r>
              <a:rPr lang="en-US" dirty="0" err="1"/>
              <a:t>media,particularly</a:t>
            </a:r>
            <a:r>
              <a:rPr lang="en-US" dirty="0"/>
              <a:t> on </a:t>
            </a:r>
            <a:r>
              <a:rPr lang="en-US" dirty="0" err="1"/>
              <a:t>twitter.Manual</a:t>
            </a:r>
            <a:r>
              <a:rPr lang="en-US" dirty="0"/>
              <a:t> analysis is time </a:t>
            </a:r>
            <a:r>
              <a:rPr lang="en-US" dirty="0" err="1"/>
              <a:t>consuming,subjective</a:t>
            </a:r>
            <a:r>
              <a:rPr lang="en-US" dirty="0"/>
              <a:t> and may be provide a comprehensive overview of the sentiments expressed. Business may struggle to extract actionable insights from the vast amount of twitter data </a:t>
            </a:r>
          </a:p>
        </p:txBody>
      </p:sp>
      <p:pic>
        <p:nvPicPr>
          <p:cNvPr id="29" name="Picture 28">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27E9F4-615F-0168-ECDA-C21FF7D721F6}"/>
              </a:ext>
            </a:extLst>
          </p:cNvPr>
          <p:cNvPicPr>
            <a:picLocks noChangeAspect="1"/>
          </p:cNvPicPr>
          <p:nvPr/>
        </p:nvPicPr>
        <p:blipFill>
          <a:blip r:embed="rId2"/>
          <a:stretch>
            <a:fillRect/>
          </a:stretch>
        </p:blipFill>
        <p:spPr>
          <a:xfrm>
            <a:off x="139304" y="16440"/>
            <a:ext cx="3609145" cy="853514"/>
          </a:xfrm>
          <a:prstGeom prst="rect">
            <a:avLst/>
          </a:prstGeom>
        </p:spPr>
      </p:pic>
      <p:sp>
        <p:nvSpPr>
          <p:cNvPr id="7" name="TextBox 6">
            <a:extLst>
              <a:ext uri="{FF2B5EF4-FFF2-40B4-BE49-F238E27FC236}">
                <a16:creationId xmlns:a16="http://schemas.microsoft.com/office/drawing/2014/main" id="{3D44C740-7B85-AA2B-1800-404DA136540F}"/>
              </a:ext>
            </a:extLst>
          </p:cNvPr>
          <p:cNvSpPr txBox="1"/>
          <p:nvPr/>
        </p:nvSpPr>
        <p:spPr>
          <a:xfrm>
            <a:off x="139304" y="675125"/>
            <a:ext cx="11644604" cy="1846659"/>
          </a:xfrm>
          <a:prstGeom prst="rect">
            <a:avLst/>
          </a:prstGeom>
          <a:noFill/>
        </p:spPr>
        <p:txBody>
          <a:bodyPr wrap="square">
            <a:spAutoFit/>
          </a:bodyPr>
          <a:lstStyle/>
          <a:p>
            <a:pPr marL="285750" indent="-285750">
              <a:buFont typeface="Wingdings" panose="05000000000000000000" pitchFamily="2" charset="2"/>
              <a:buChar char="v"/>
            </a:pPr>
            <a:r>
              <a:rPr lang="en-IN" sz="2400" dirty="0"/>
              <a:t>Advanced Feature Extraction :</a:t>
            </a:r>
          </a:p>
          <a:p>
            <a:endParaRPr lang="en-IN" dirty="0"/>
          </a:p>
          <a:p>
            <a:r>
              <a:rPr lang="en-IN" dirty="0"/>
              <a:t> 1. NLP </a:t>
            </a:r>
            <a:r>
              <a:rPr lang="en-IN" dirty="0" err="1"/>
              <a:t>Techiques</a:t>
            </a:r>
            <a:r>
              <a:rPr lang="en-IN" dirty="0"/>
              <a:t> : Advanced NLP techniques like word embedding for more semantic representations</a:t>
            </a:r>
          </a:p>
          <a:p>
            <a:endParaRPr lang="en-IN" dirty="0"/>
          </a:p>
          <a:p>
            <a:r>
              <a:rPr lang="en-IN" dirty="0"/>
              <a:t> 2. Deep Learning : Experiment with deep leaning models like Recurrent Neural </a:t>
            </a:r>
            <a:r>
              <a:rPr lang="en-IN" dirty="0" err="1"/>
              <a:t>Netwok</a:t>
            </a:r>
            <a:r>
              <a:rPr lang="en-IN" dirty="0"/>
              <a:t> to capture context and dependencies </a:t>
            </a:r>
          </a:p>
        </p:txBody>
      </p:sp>
      <p:sp>
        <p:nvSpPr>
          <p:cNvPr id="9" name="TextBox 8">
            <a:extLst>
              <a:ext uri="{FF2B5EF4-FFF2-40B4-BE49-F238E27FC236}">
                <a16:creationId xmlns:a16="http://schemas.microsoft.com/office/drawing/2014/main" id="{FDA79E69-F233-D9E2-B75A-D87D85EE036C}"/>
              </a:ext>
            </a:extLst>
          </p:cNvPr>
          <p:cNvSpPr txBox="1"/>
          <p:nvPr/>
        </p:nvSpPr>
        <p:spPr>
          <a:xfrm>
            <a:off x="189723" y="2644170"/>
            <a:ext cx="12002277" cy="1569660"/>
          </a:xfrm>
          <a:prstGeom prst="rect">
            <a:avLst/>
          </a:prstGeom>
          <a:noFill/>
        </p:spPr>
        <p:txBody>
          <a:bodyPr wrap="square">
            <a:spAutoFit/>
          </a:bodyPr>
          <a:lstStyle/>
          <a:p>
            <a:pPr marL="342900" indent="-342900">
              <a:buFont typeface="Wingdings" panose="05000000000000000000" pitchFamily="2" charset="2"/>
              <a:buChar char="v"/>
            </a:pPr>
            <a:r>
              <a:rPr lang="en-IN" sz="2400" dirty="0"/>
              <a:t>Real-time Analysis and Visualization :</a:t>
            </a:r>
          </a:p>
          <a:p>
            <a:endParaRPr lang="en-IN" dirty="0"/>
          </a:p>
          <a:p>
            <a:pPr marL="342900" indent="-342900">
              <a:buAutoNum type="arabicPeriod"/>
            </a:pPr>
            <a:r>
              <a:rPr lang="en-IN" dirty="0"/>
              <a:t>Real-time pipeline : Implement a real time analysis pipeline used to handle the incoming tweets</a:t>
            </a:r>
          </a:p>
          <a:p>
            <a:pPr marL="342900" indent="-342900">
              <a:buAutoNum type="arabicPeriod"/>
            </a:pPr>
            <a:endParaRPr lang="en-IN" dirty="0"/>
          </a:p>
          <a:p>
            <a:pPr marL="342900" indent="-342900">
              <a:buAutoNum type="arabicPeriod"/>
            </a:pPr>
            <a:r>
              <a:rPr lang="en-IN" dirty="0"/>
              <a:t>Visualization : provide visualization tools for sentiment </a:t>
            </a:r>
            <a:r>
              <a:rPr lang="en-IN" dirty="0" err="1"/>
              <a:t>trends,wors</a:t>
            </a:r>
            <a:r>
              <a:rPr lang="en-IN" dirty="0"/>
              <a:t> </a:t>
            </a:r>
            <a:r>
              <a:rPr lang="en-IN" dirty="0" err="1"/>
              <a:t>clouds,and</a:t>
            </a:r>
            <a:r>
              <a:rPr lang="en-IN" dirty="0"/>
              <a:t> other insights in real-time</a:t>
            </a:r>
          </a:p>
        </p:txBody>
      </p:sp>
      <p:pic>
        <p:nvPicPr>
          <p:cNvPr id="10" name="Picture 2">
            <a:extLst>
              <a:ext uri="{FF2B5EF4-FFF2-40B4-BE49-F238E27FC236}">
                <a16:creationId xmlns:a16="http://schemas.microsoft.com/office/drawing/2014/main" id="{4ED1B4BB-F831-7833-C9E4-F90A27794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376" y="4313563"/>
            <a:ext cx="40767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2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4" name="Picture 3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TextBox 8">
            <a:extLst>
              <a:ext uri="{FF2B5EF4-FFF2-40B4-BE49-F238E27FC236}">
                <a16:creationId xmlns:a16="http://schemas.microsoft.com/office/drawing/2014/main" id="{3CAD7B8B-892B-7D18-5F9E-6B477F519BFB}"/>
              </a:ext>
            </a:extLst>
          </p:cNvPr>
          <p:cNvSpPr txBox="1"/>
          <p:nvPr/>
        </p:nvSpPr>
        <p:spPr>
          <a:xfrm>
            <a:off x="233265" y="2015732"/>
            <a:ext cx="7968343" cy="3450613"/>
          </a:xfrm>
          <a:prstGeom prst="rect">
            <a:avLst/>
          </a:prstGeom>
        </p:spPr>
        <p:txBody>
          <a:bodyPr vert="horz" lIns="91440" tIns="45720" rIns="91440" bIns="45720" rtlCol="0" anchor="t">
            <a:no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Software Requirements </a:t>
            </a:r>
            <a:r>
              <a:rPr lang="en-US" sz="1400" dirty="0"/>
              <a:t>:</a:t>
            </a:r>
          </a:p>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Programming Language : </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400" dirty="0"/>
              <a:t>Python : Widely used for Machine learning and natural language processing</a:t>
            </a:r>
          </a:p>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 Libraries and Frameworks : </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400" dirty="0"/>
              <a:t>TensorFlow for machine learning algorithms</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400" dirty="0"/>
              <a:t>Pandas and </a:t>
            </a:r>
            <a:r>
              <a:rPr lang="en-US" sz="1400" dirty="0" err="1"/>
              <a:t>Numpy</a:t>
            </a:r>
            <a:r>
              <a:rPr lang="en-US" sz="1400" dirty="0"/>
              <a:t> for data manipulation and analysis</a:t>
            </a:r>
          </a:p>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Visualization :</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dirty="0"/>
              <a:t>Data visualization to gain insights from the analyzed sentiments</a:t>
            </a:r>
          </a:p>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Web Frameworks : </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dirty="0"/>
              <a:t>Django for creating a web-based interface to interact with the sentiment analysis system</a:t>
            </a:r>
          </a:p>
          <a:p>
            <a:pPr indent="-228600" defTabSz="914400">
              <a:lnSpc>
                <a:spcPct val="110000"/>
              </a:lnSpc>
              <a:spcAft>
                <a:spcPts val="600"/>
              </a:spcAft>
              <a:buClr>
                <a:schemeClr val="accent1"/>
              </a:buClr>
              <a:buSzPct val="100000"/>
              <a:buFont typeface="Arial" panose="020B0604020202020204" pitchFamily="34" charset="0"/>
              <a:buChar char="•"/>
            </a:pPr>
            <a:r>
              <a:rPr lang="en-US" sz="1400" b="1" dirty="0"/>
              <a:t>Cloud Services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dirty="0" err="1"/>
              <a:t>AWS,Microsoft</a:t>
            </a:r>
            <a:r>
              <a:rPr lang="en-US" sz="1400" dirty="0"/>
              <a:t> Azure for cloud-based </a:t>
            </a:r>
            <a:r>
              <a:rPr lang="en-US" sz="1400" dirty="0" err="1"/>
              <a:t>storage,computing</a:t>
            </a:r>
            <a:r>
              <a:rPr lang="en-US" sz="1400" dirty="0"/>
              <a:t> and deployment</a:t>
            </a:r>
          </a:p>
          <a:p>
            <a:pPr marL="342900" indent="-228600" defTabSz="914400">
              <a:lnSpc>
                <a:spcPct val="110000"/>
              </a:lnSpc>
              <a:spcAft>
                <a:spcPts val="600"/>
              </a:spcAft>
              <a:buClr>
                <a:schemeClr val="accent1"/>
              </a:buClr>
              <a:buSzPct val="100000"/>
              <a:buFont typeface="Arial" panose="020B0604020202020204" pitchFamily="34" charset="0"/>
              <a:buChar char="•"/>
            </a:pPr>
            <a:endParaRPr lang="en-US" sz="14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400" b="1" dirty="0"/>
          </a:p>
          <a:p>
            <a:pPr indent="-228600" defTabSz="914400">
              <a:lnSpc>
                <a:spcPct val="110000"/>
              </a:lnSpc>
              <a:spcAft>
                <a:spcPts val="600"/>
              </a:spcAft>
              <a:buClr>
                <a:schemeClr val="accent1"/>
              </a:buClr>
              <a:buSzPct val="100000"/>
              <a:buFont typeface="Arial" panose="020B0604020202020204" pitchFamily="34" charset="0"/>
              <a:buChar char="•"/>
            </a:pPr>
            <a:r>
              <a:rPr lang="en-US" sz="1400" dirty="0"/>
              <a:t>   </a:t>
            </a:r>
          </a:p>
        </p:txBody>
      </p:sp>
      <p:pic>
        <p:nvPicPr>
          <p:cNvPr id="11" name="Picture 10">
            <a:extLst>
              <a:ext uri="{FF2B5EF4-FFF2-40B4-BE49-F238E27FC236}">
                <a16:creationId xmlns:a16="http://schemas.microsoft.com/office/drawing/2014/main" id="{0A788105-4C9C-2FCC-BA08-BFDC3DEFCF55}"/>
              </a:ext>
            </a:extLst>
          </p:cNvPr>
          <p:cNvPicPr>
            <a:picLocks noChangeAspect="1"/>
          </p:cNvPicPr>
          <p:nvPr/>
        </p:nvPicPr>
        <p:blipFill>
          <a:blip r:embed="rId3"/>
          <a:stretch>
            <a:fillRect/>
          </a:stretch>
        </p:blipFill>
        <p:spPr>
          <a:xfrm>
            <a:off x="7894161" y="2284303"/>
            <a:ext cx="4064574" cy="2491906"/>
          </a:xfrm>
          <a:prstGeom prst="rect">
            <a:avLst/>
          </a:prstGeom>
        </p:spPr>
      </p:pic>
      <p:pic>
        <p:nvPicPr>
          <p:cNvPr id="7" name="Picture 6">
            <a:extLst>
              <a:ext uri="{FF2B5EF4-FFF2-40B4-BE49-F238E27FC236}">
                <a16:creationId xmlns:a16="http://schemas.microsoft.com/office/drawing/2014/main" id="{2D6C0FEC-BD5A-1408-BD0E-833B9E86EBF2}"/>
              </a:ext>
            </a:extLst>
          </p:cNvPr>
          <p:cNvPicPr>
            <a:picLocks noChangeAspect="1"/>
          </p:cNvPicPr>
          <p:nvPr/>
        </p:nvPicPr>
        <p:blipFill>
          <a:blip r:embed="rId4"/>
          <a:stretch>
            <a:fillRect/>
          </a:stretch>
        </p:blipFill>
        <p:spPr>
          <a:xfrm>
            <a:off x="1451579" y="822892"/>
            <a:ext cx="4074836" cy="1166619"/>
          </a:xfrm>
          <a:prstGeom prst="rect">
            <a:avLst/>
          </a:prstGeom>
        </p:spPr>
      </p:pic>
      <p:pic>
        <p:nvPicPr>
          <p:cNvPr id="30" name="Picture 29">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1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92" name="Rectangle 109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93" name="Picture 109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4" name="Straight Connector 109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96" name="Rectangle 1095">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lose up of a circuit board&#10;&#10;Description automatically generated">
            <a:extLst>
              <a:ext uri="{FF2B5EF4-FFF2-40B4-BE49-F238E27FC236}">
                <a16:creationId xmlns:a16="http://schemas.microsoft.com/office/drawing/2014/main" id="{D8DD8BC8-2E88-08C5-0014-61CAB5DBE830}"/>
              </a:ext>
            </a:extLst>
          </p:cNvPr>
          <p:cNvPicPr>
            <a:picLocks noChangeAspect="1" noChangeArrowheads="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l="15290" r="10489"/>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1097" name="Straight Connector 1096">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98" name="Rectangle 1097">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A57B8A9-A079-D753-9D98-201B7E249D06}"/>
              </a:ext>
            </a:extLst>
          </p:cNvPr>
          <p:cNvSpPr txBox="1"/>
          <p:nvPr/>
        </p:nvSpPr>
        <p:spPr>
          <a:xfrm>
            <a:off x="195943" y="2015732"/>
            <a:ext cx="11831216" cy="3450613"/>
          </a:xfrm>
          <a:prstGeom prst="rect">
            <a:avLst/>
          </a:prstGeom>
        </p:spPr>
        <p:txBody>
          <a:bodyPr vert="horz" lIns="91440" tIns="45720" rIns="91440" bIns="45720" rtlCol="0" anchor="t">
            <a:no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b="1" dirty="0"/>
              <a:t>Processor (CPU) : </a:t>
            </a:r>
            <a:r>
              <a:rPr lang="en-US" dirty="0"/>
              <a:t>A muti-core processor for efficient parallel processing during data preprocessing and model training</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b="1" dirty="0"/>
              <a:t>Random Access Memory(RAM) : </a:t>
            </a:r>
            <a:r>
              <a:rPr lang="en-US" dirty="0"/>
              <a:t>8GB of RAM to handle the data processing and model train tasks effectively</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b="1" dirty="0"/>
              <a:t>Storage : </a:t>
            </a:r>
            <a:r>
              <a:rPr lang="en-US" dirty="0"/>
              <a:t>To store collected Twitter </a:t>
            </a:r>
            <a:r>
              <a:rPr lang="en-US" dirty="0" err="1"/>
              <a:t>data,preprocessing</a:t>
            </a:r>
            <a:r>
              <a:rPr lang="en-US" dirty="0"/>
              <a:t> data </a:t>
            </a:r>
            <a:r>
              <a:rPr lang="en-US" dirty="0" err="1"/>
              <a:t>ans</a:t>
            </a:r>
            <a:r>
              <a:rPr lang="en-US" dirty="0"/>
              <a:t> machine learning model files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b="1" dirty="0"/>
              <a:t>Network Connection : </a:t>
            </a:r>
            <a:r>
              <a:rPr lang="en-US" dirty="0"/>
              <a:t>Internet connection for accessing the Twitter </a:t>
            </a:r>
            <a:r>
              <a:rPr lang="en-US" dirty="0" err="1"/>
              <a:t>API,downloading</a:t>
            </a:r>
            <a:r>
              <a:rPr lang="en-US" dirty="0"/>
              <a:t> datasets and potentially deploying the model on cloud platforms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b="1" dirty="0"/>
              <a:t>Operating System(OS) : </a:t>
            </a:r>
            <a:r>
              <a:rPr lang="en-US" dirty="0"/>
              <a:t>Compatible with windows ,</a:t>
            </a:r>
            <a:r>
              <a:rPr lang="en-US" dirty="0" err="1"/>
              <a:t>Linux,depending</a:t>
            </a:r>
            <a:r>
              <a:rPr lang="en-US" dirty="0"/>
              <a:t> on the preferred development environment and toolset</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b="1" dirty="0"/>
              <a:t>Backup and Redundancy : </a:t>
            </a:r>
            <a:r>
              <a:rPr lang="en-US" dirty="0"/>
              <a:t>Backup system for critical </a:t>
            </a:r>
            <a:r>
              <a:rPr lang="en-US" dirty="0" err="1"/>
              <a:t>data,and</a:t>
            </a:r>
            <a:r>
              <a:rPr lang="en-US" dirty="0"/>
              <a:t> consider redundancy for continuous availability in case of hardware failures</a:t>
            </a:r>
          </a:p>
          <a:p>
            <a:pPr defTabSz="914400">
              <a:lnSpc>
                <a:spcPct val="110000"/>
              </a:lnSpc>
              <a:spcAft>
                <a:spcPts val="600"/>
              </a:spcAft>
              <a:buClr>
                <a:schemeClr val="accent1"/>
              </a:buClr>
              <a:buSzPct val="100000"/>
            </a:pPr>
            <a:r>
              <a:rPr lang="en-US" dirty="0"/>
              <a:t>   </a:t>
            </a:r>
          </a:p>
        </p:txBody>
      </p:sp>
      <p:pic>
        <p:nvPicPr>
          <p:cNvPr id="1099" name="Picture 109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9" name="Straight Connector 1078">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EB22325-5F9B-7969-237A-DC7E15BE6CBA}"/>
              </a:ext>
            </a:extLst>
          </p:cNvPr>
          <p:cNvSpPr txBox="1"/>
          <p:nvPr/>
        </p:nvSpPr>
        <p:spPr>
          <a:xfrm>
            <a:off x="1378598" y="1356660"/>
            <a:ext cx="6172200" cy="596445"/>
          </a:xfrm>
          <a:prstGeom prst="rect">
            <a:avLst/>
          </a:prstGeom>
          <a:noFill/>
        </p:spPr>
        <p:txBody>
          <a:bodyPr wrap="square">
            <a:spAutoFit/>
          </a:bodyPr>
          <a:lstStyle/>
          <a:p>
            <a:pPr defTabSz="914400">
              <a:lnSpc>
                <a:spcPct val="110000"/>
              </a:lnSpc>
              <a:spcAft>
                <a:spcPts val="600"/>
              </a:spcAft>
              <a:buClr>
                <a:schemeClr val="accent1"/>
              </a:buClr>
              <a:buSzPct val="100000"/>
            </a:pPr>
            <a:r>
              <a:rPr lang="en-US" sz="3200" b="1" dirty="0"/>
              <a:t>Hardware Requirements : </a:t>
            </a:r>
          </a:p>
        </p:txBody>
      </p:sp>
    </p:spTree>
    <p:extLst>
      <p:ext uri="{BB962C8B-B14F-4D97-AF65-F5344CB8AC3E}">
        <p14:creationId xmlns:p14="http://schemas.microsoft.com/office/powerpoint/2010/main" val="244117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F241765-985B-0FAD-A40F-FFE04F33C3F3}"/>
              </a:ext>
            </a:extLst>
          </p:cNvPr>
          <p:cNvSpPr txBox="1"/>
          <p:nvPr/>
        </p:nvSpPr>
        <p:spPr>
          <a:xfrm>
            <a:off x="1451579" y="2015732"/>
            <a:ext cx="7326895"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700" dirty="0"/>
              <a:t>The utilization of machine learning algorithms allows for the automation of sentiment classification, enabling businesses to efficiently process large volumes of Twitter data. This not only saves time but also enhances the accuracy of sentiment identification, providing a more reliable basis for decision-making. The implementation of sentiment analysis on Twitter data for business using machine learning holds significant promise and potential for enhancing decision-making processes and customer relations. Through the analysis of user sentiments expressed on Twitter, businesses can gain valuable insights into public opinions, preferences, and trends related to their products or services.</a:t>
            </a:r>
          </a:p>
        </p:txBody>
      </p:sp>
      <p:pic>
        <p:nvPicPr>
          <p:cNvPr id="12" name="Picture 2">
            <a:extLst>
              <a:ext uri="{FF2B5EF4-FFF2-40B4-BE49-F238E27FC236}">
                <a16:creationId xmlns:a16="http://schemas.microsoft.com/office/drawing/2014/main" id="{6CB71C8E-7718-2D24-C94A-3ECC8F5F01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29650" y="3219311"/>
            <a:ext cx="3224762" cy="1934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B743223-5F4B-25F5-EA6C-F3C70ED2F066}"/>
              </a:ext>
            </a:extLst>
          </p:cNvPr>
          <p:cNvPicPr>
            <a:picLocks noChangeAspect="1"/>
          </p:cNvPicPr>
          <p:nvPr/>
        </p:nvPicPr>
        <p:blipFill>
          <a:blip r:embed="rId4"/>
          <a:stretch>
            <a:fillRect/>
          </a:stretch>
        </p:blipFill>
        <p:spPr>
          <a:xfrm>
            <a:off x="1343122" y="1092130"/>
            <a:ext cx="3177581" cy="941789"/>
          </a:xfrm>
          <a:prstGeom prst="rect">
            <a:avLst/>
          </a:prstGeom>
        </p:spPr>
      </p:pic>
    </p:spTree>
    <p:extLst>
      <p:ext uri="{BB962C8B-B14F-4D97-AF65-F5344CB8AC3E}">
        <p14:creationId xmlns:p14="http://schemas.microsoft.com/office/powerpoint/2010/main" val="376753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8" name="Picture 9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1" name="Rectangle 10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D5157C10-909F-3CEF-E7EF-65D969AD855C}"/>
              </a:ext>
            </a:extLst>
          </p:cNvPr>
          <p:cNvSpPr txBox="1"/>
          <p:nvPr/>
        </p:nvSpPr>
        <p:spPr>
          <a:xfrm>
            <a:off x="1452616" y="962902"/>
            <a:ext cx="4176384" cy="2380828"/>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THANK YOU</a:t>
            </a:r>
          </a:p>
        </p:txBody>
      </p:sp>
      <p:cxnSp>
        <p:nvCxnSpPr>
          <p:cNvPr id="103" name="Straight Connector 10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675095A2-61B7-1B7D-B4F1-EE805686C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104" name="Picture 10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 name="Straight Connector 10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1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
                                        </p:tgtEl>
                                        <p:attrNameLst>
                                          <p:attrName>r</p:attrName>
                                        </p:attrNameLst>
                                      </p:cBhvr>
                                    </p:animRot>
                                    <p:animRot by="-240000">
                                      <p:cBhvr>
                                        <p:cTn id="15" dur="200" fill="hold">
                                          <p:stCondLst>
                                            <p:cond delay="200"/>
                                          </p:stCondLst>
                                        </p:cTn>
                                        <p:tgtEl>
                                          <p:spTgt spid="2"/>
                                        </p:tgtEl>
                                        <p:attrNameLst>
                                          <p:attrName>r</p:attrName>
                                        </p:attrNameLst>
                                      </p:cBhvr>
                                    </p:animRot>
                                    <p:animRot by="240000">
                                      <p:cBhvr>
                                        <p:cTn id="16" dur="200" fill="hold">
                                          <p:stCondLst>
                                            <p:cond delay="400"/>
                                          </p:stCondLst>
                                        </p:cTn>
                                        <p:tgtEl>
                                          <p:spTgt spid="2"/>
                                        </p:tgtEl>
                                        <p:attrNameLst>
                                          <p:attrName>r</p:attrName>
                                        </p:attrNameLst>
                                      </p:cBhvr>
                                    </p:animRot>
                                    <p:animRot by="-240000">
                                      <p:cBhvr>
                                        <p:cTn id="17" dur="200" fill="hold">
                                          <p:stCondLst>
                                            <p:cond delay="600"/>
                                          </p:stCondLst>
                                        </p:cTn>
                                        <p:tgtEl>
                                          <p:spTgt spid="2"/>
                                        </p:tgtEl>
                                        <p:attrNameLst>
                                          <p:attrName>r</p:attrName>
                                        </p:attrNameLst>
                                      </p:cBhvr>
                                    </p:animRot>
                                    <p:animRot by="120000">
                                      <p:cBhvr>
                                        <p:cTn id="18"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TotalTime>
  <Words>581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vardhan</dc:creator>
  <cp:lastModifiedBy>vishnu vardhan</cp:lastModifiedBy>
  <cp:revision>1</cp:revision>
  <dcterms:created xsi:type="dcterms:W3CDTF">2024-01-28T10:08:38Z</dcterms:created>
  <dcterms:modified xsi:type="dcterms:W3CDTF">2024-03-09T12:26:21Z</dcterms:modified>
</cp:coreProperties>
</file>