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73" r:id="rId5"/>
    <p:sldId id="287" r:id="rId6"/>
    <p:sldId id="275" r:id="rId7"/>
    <p:sldId id="277" r:id="rId8"/>
    <p:sldId id="290" r:id="rId9"/>
    <p:sldId id="284" r:id="rId10"/>
    <p:sldId id="286" r:id="rId11"/>
    <p:sldId id="288" r:id="rId12"/>
    <p:sldId id="289" r:id="rId13"/>
    <p:sldId id="281" r:id="rId14"/>
    <p:sldId id="278" r:id="rId15"/>
    <p:sldId id="291"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A4C34"/>
    <a:srgbClr val="D8BEB2"/>
    <a:srgbClr val="753F2D"/>
    <a:srgbClr val="5E332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5747C-51B9-46DE-83AE-580D301BEE86}" v="125" dt="2024-03-14T05:42:37.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6327"/>
  </p:normalViewPr>
  <p:slideViewPr>
    <p:cSldViewPr snapToGrid="0">
      <p:cViewPr varScale="1">
        <p:scale>
          <a:sx n="74" d="100"/>
          <a:sy n="74" d="100"/>
        </p:scale>
        <p:origin x="1118" y="77"/>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D95D9-BB9A-4EF5-BFA7-E75EF4E32BE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F89DF361-E7CA-4D0A-A72F-BEA30063A832}">
      <dgm:prSet/>
      <dgm:spPr/>
      <dgm:t>
        <a:bodyPr/>
        <a:lstStyle/>
        <a:p>
          <a:r>
            <a:rPr lang="en-US" dirty="0"/>
            <a:t>process</a:t>
          </a:r>
          <a:endParaRPr lang="en-IN" dirty="0"/>
        </a:p>
      </dgm:t>
    </dgm:pt>
    <dgm:pt modelId="{5EA96B28-C024-4C82-A91D-2D30DB44B54A}" type="parTrans" cxnId="{9DD4F802-F243-4F78-95C4-F9B7D1D91139}">
      <dgm:prSet/>
      <dgm:spPr/>
      <dgm:t>
        <a:bodyPr/>
        <a:lstStyle/>
        <a:p>
          <a:endParaRPr lang="en-IN"/>
        </a:p>
      </dgm:t>
    </dgm:pt>
    <dgm:pt modelId="{44DCEA36-9236-45BB-811C-3045653A947D}" type="sibTrans" cxnId="{9DD4F802-F243-4F78-95C4-F9B7D1D91139}">
      <dgm:prSet/>
      <dgm:spPr/>
      <dgm:t>
        <a:bodyPr/>
        <a:lstStyle/>
        <a:p>
          <a:endParaRPr lang="en-IN"/>
        </a:p>
      </dgm:t>
    </dgm:pt>
    <dgm:pt modelId="{CCB01E38-09DC-4183-B52E-2388FE9E624A}" type="pres">
      <dgm:prSet presAssocID="{0DBD95D9-BB9A-4EF5-BFA7-E75EF4E32BEF}" presName="Name0" presStyleCnt="0">
        <dgm:presLayoutVars>
          <dgm:dir/>
          <dgm:resizeHandles val="exact"/>
        </dgm:presLayoutVars>
      </dgm:prSet>
      <dgm:spPr/>
    </dgm:pt>
    <dgm:pt modelId="{57F7702F-1893-4133-A15A-81EF3B66DE37}" type="pres">
      <dgm:prSet presAssocID="{0DBD95D9-BB9A-4EF5-BFA7-E75EF4E32BEF}" presName="arrow" presStyleLbl="bgShp" presStyleIdx="0" presStyleCnt="1"/>
      <dgm:spPr/>
    </dgm:pt>
    <dgm:pt modelId="{E6112D73-9202-4073-A110-0D94F15783FE}" type="pres">
      <dgm:prSet presAssocID="{0DBD95D9-BB9A-4EF5-BFA7-E75EF4E32BEF}" presName="points" presStyleCnt="0"/>
      <dgm:spPr/>
    </dgm:pt>
    <dgm:pt modelId="{5C9EAAC4-C995-4221-8449-676D25622BFA}" type="pres">
      <dgm:prSet presAssocID="{F89DF361-E7CA-4D0A-A72F-BEA30063A832}" presName="compositeA" presStyleCnt="0"/>
      <dgm:spPr/>
    </dgm:pt>
    <dgm:pt modelId="{379C059C-9DCA-4E22-9214-9ACD74723E9D}" type="pres">
      <dgm:prSet presAssocID="{F89DF361-E7CA-4D0A-A72F-BEA30063A832}" presName="textA" presStyleLbl="revTx" presStyleIdx="0" presStyleCnt="1">
        <dgm:presLayoutVars>
          <dgm:bulletEnabled val="1"/>
        </dgm:presLayoutVars>
      </dgm:prSet>
      <dgm:spPr/>
    </dgm:pt>
    <dgm:pt modelId="{D3FCAB40-6128-4F62-94A2-8531945468D4}" type="pres">
      <dgm:prSet presAssocID="{F89DF361-E7CA-4D0A-A72F-BEA30063A832}" presName="circleA" presStyleLbl="node1" presStyleIdx="0" presStyleCnt="1"/>
      <dgm:spPr/>
    </dgm:pt>
    <dgm:pt modelId="{2A67A8CC-08D7-41CA-91C7-E1429C22D8C9}" type="pres">
      <dgm:prSet presAssocID="{F89DF361-E7CA-4D0A-A72F-BEA30063A832}" presName="spaceA" presStyleCnt="0"/>
      <dgm:spPr/>
    </dgm:pt>
  </dgm:ptLst>
  <dgm:cxnLst>
    <dgm:cxn modelId="{9DD4F802-F243-4F78-95C4-F9B7D1D91139}" srcId="{0DBD95D9-BB9A-4EF5-BFA7-E75EF4E32BEF}" destId="{F89DF361-E7CA-4D0A-A72F-BEA30063A832}" srcOrd="0" destOrd="0" parTransId="{5EA96B28-C024-4C82-A91D-2D30DB44B54A}" sibTransId="{44DCEA36-9236-45BB-811C-3045653A947D}"/>
    <dgm:cxn modelId="{A6E23A48-C7DA-4338-9E6E-9144FBB7C167}" type="presOf" srcId="{F89DF361-E7CA-4D0A-A72F-BEA30063A832}" destId="{379C059C-9DCA-4E22-9214-9ACD74723E9D}" srcOrd="0" destOrd="0" presId="urn:microsoft.com/office/officeart/2005/8/layout/hProcess11"/>
    <dgm:cxn modelId="{9F3C4DB2-EAAC-42B7-913C-AC41D0129278}" type="presOf" srcId="{0DBD95D9-BB9A-4EF5-BFA7-E75EF4E32BEF}" destId="{CCB01E38-09DC-4183-B52E-2388FE9E624A}" srcOrd="0" destOrd="0" presId="urn:microsoft.com/office/officeart/2005/8/layout/hProcess11"/>
    <dgm:cxn modelId="{51457636-4D3D-43C3-AB27-0B870FA6CC56}" type="presParOf" srcId="{CCB01E38-09DC-4183-B52E-2388FE9E624A}" destId="{57F7702F-1893-4133-A15A-81EF3B66DE37}" srcOrd="0" destOrd="0" presId="urn:microsoft.com/office/officeart/2005/8/layout/hProcess11"/>
    <dgm:cxn modelId="{B3B08D88-98E0-4D19-9F5A-2FF28C430780}" type="presParOf" srcId="{CCB01E38-09DC-4183-B52E-2388FE9E624A}" destId="{E6112D73-9202-4073-A110-0D94F15783FE}" srcOrd="1" destOrd="0" presId="urn:microsoft.com/office/officeart/2005/8/layout/hProcess11"/>
    <dgm:cxn modelId="{A9FC96DE-53E5-446F-8BD6-3063540D3416}" type="presParOf" srcId="{E6112D73-9202-4073-A110-0D94F15783FE}" destId="{5C9EAAC4-C995-4221-8449-676D25622BFA}" srcOrd="0" destOrd="0" presId="urn:microsoft.com/office/officeart/2005/8/layout/hProcess11"/>
    <dgm:cxn modelId="{B79B4C79-D325-4479-8987-33EB6D9E54D0}" type="presParOf" srcId="{5C9EAAC4-C995-4221-8449-676D25622BFA}" destId="{379C059C-9DCA-4E22-9214-9ACD74723E9D}" srcOrd="0" destOrd="0" presId="urn:microsoft.com/office/officeart/2005/8/layout/hProcess11"/>
    <dgm:cxn modelId="{32444D78-51D7-4CE8-B6BC-34B18A68B690}" type="presParOf" srcId="{5C9EAAC4-C995-4221-8449-676D25622BFA}" destId="{D3FCAB40-6128-4F62-94A2-8531945468D4}" srcOrd="1" destOrd="0" presId="urn:microsoft.com/office/officeart/2005/8/layout/hProcess11"/>
    <dgm:cxn modelId="{A9DB7596-C88E-4A3E-91AF-77F29DDCC90B}" type="presParOf" srcId="{5C9EAAC4-C995-4221-8449-676D25622BFA}" destId="{2A67A8CC-08D7-41CA-91C7-E1429C22D8C9}"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7702F-1893-4133-A15A-81EF3B66DE37}">
      <dsp:nvSpPr>
        <dsp:cNvPr id="0" name=""/>
        <dsp:cNvSpPr/>
      </dsp:nvSpPr>
      <dsp:spPr>
        <a:xfrm>
          <a:off x="0" y="1167547"/>
          <a:ext cx="4057686" cy="155673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C059C-9DCA-4E22-9214-9ACD74723E9D}">
      <dsp:nvSpPr>
        <dsp:cNvPr id="0" name=""/>
        <dsp:cNvSpPr/>
      </dsp:nvSpPr>
      <dsp:spPr>
        <a:xfrm>
          <a:off x="0" y="0"/>
          <a:ext cx="3651917" cy="155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8272" tIns="398272" rIns="398272" bIns="398272" numCol="1" spcCol="1270" anchor="b" anchorCtr="0">
          <a:noAutofit/>
        </a:bodyPr>
        <a:lstStyle/>
        <a:p>
          <a:pPr marL="0" lvl="0" indent="0" algn="ctr" defTabSz="2489200">
            <a:lnSpc>
              <a:spcPct val="90000"/>
            </a:lnSpc>
            <a:spcBef>
              <a:spcPct val="0"/>
            </a:spcBef>
            <a:spcAft>
              <a:spcPct val="35000"/>
            </a:spcAft>
            <a:buNone/>
          </a:pPr>
          <a:r>
            <a:rPr lang="en-US" sz="5600" kern="1200" dirty="0"/>
            <a:t>process</a:t>
          </a:r>
          <a:endParaRPr lang="en-IN" sz="5600" kern="1200" dirty="0"/>
        </a:p>
      </dsp:txBody>
      <dsp:txXfrm>
        <a:off x="0" y="0"/>
        <a:ext cx="3651917" cy="1556730"/>
      </dsp:txXfrm>
    </dsp:sp>
    <dsp:sp modelId="{D3FCAB40-6128-4F62-94A2-8531945468D4}">
      <dsp:nvSpPr>
        <dsp:cNvPr id="0" name=""/>
        <dsp:cNvSpPr/>
      </dsp:nvSpPr>
      <dsp:spPr>
        <a:xfrm>
          <a:off x="1631367" y="1751321"/>
          <a:ext cx="389182" cy="3891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3/16/2024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3/16/2024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D743-619F-5E35-4B2D-B448261E9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0347E-7992-25AC-3D5B-D714D5A96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5B060A-D7EB-813D-F102-101D796A59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914884-5FBC-84AA-EC7C-2925D5349F79}"/>
              </a:ext>
            </a:extLst>
          </p:cNvPr>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12950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a:t>Click to edit Master title style</a:t>
            </a:r>
            <a:endParaRPr lang="en-US" dirty="0"/>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a:t>Click to edit Master text styles</a:t>
            </a:r>
          </a:p>
          <a:p>
            <a:pPr lvl="1"/>
            <a:r>
              <a:rPr lang="en-US"/>
              <a:t>Second level</a:t>
            </a:r>
          </a:p>
          <a:p>
            <a:pPr lvl="2"/>
            <a:r>
              <a:rPr lang="en-US"/>
              <a:t>Third level</a:t>
            </a:r>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392402" y="1397785"/>
            <a:ext cx="6400800" cy="2387600"/>
          </a:xfrm>
        </p:spPr>
        <p:txBody>
          <a:bodyPr>
            <a:normAutofit/>
          </a:bodyPr>
          <a:lstStyle/>
          <a:p>
            <a:r>
              <a:rPr lang="en-US" dirty="0"/>
              <a:t>PROJECT</a:t>
            </a:r>
            <a:br>
              <a:rPr lang="en-US" dirty="0"/>
            </a:br>
            <a:r>
              <a:rPr lang="en-US" dirty="0"/>
              <a:t>REVIEW - 2</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951037" y="4644737"/>
            <a:ext cx="8486879" cy="1166276"/>
          </a:xfrm>
        </p:spPr>
        <p:txBody>
          <a:bodyPr/>
          <a:lstStyle/>
          <a:p>
            <a:r>
              <a:rPr lang="en-US" sz="2400" b="1" dirty="0">
                <a:latin typeface="+mn-lt"/>
              </a:rPr>
              <a:t>Investigation of mental stress detection with</a:t>
            </a:r>
            <a:br>
              <a:rPr lang="en-US" sz="2400" b="1" dirty="0">
                <a:latin typeface="+mn-lt"/>
              </a:rPr>
            </a:br>
            <a:r>
              <a:rPr lang="en-US" sz="2400" b="1" dirty="0">
                <a:latin typeface="+mn-lt"/>
              </a:rPr>
              <a:t>an 8-channel EEG system using KNN, SVM and EEGNet</a:t>
            </a:r>
            <a:endParaRPr lang="en-PK" dirty="0"/>
          </a:p>
        </p:txBody>
      </p:sp>
      <p:sp>
        <p:nvSpPr>
          <p:cNvPr id="2" name="TextBox 1">
            <a:extLst>
              <a:ext uri="{FF2B5EF4-FFF2-40B4-BE49-F238E27FC236}">
                <a16:creationId xmlns:a16="http://schemas.microsoft.com/office/drawing/2014/main" id="{578C7325-F160-1756-619E-C27B4844B9B4}"/>
              </a:ext>
            </a:extLst>
          </p:cNvPr>
          <p:cNvSpPr txBox="1"/>
          <p:nvPr/>
        </p:nvSpPr>
        <p:spPr>
          <a:xfrm>
            <a:off x="3951037" y="4275405"/>
            <a:ext cx="1287532" cy="369332"/>
          </a:xfrm>
          <a:prstGeom prst="rect">
            <a:avLst/>
          </a:prstGeom>
          <a:noFill/>
        </p:spPr>
        <p:txBody>
          <a:bodyPr wrap="none" rtlCol="0">
            <a:spAutoFit/>
          </a:bodyPr>
          <a:lstStyle/>
          <a:p>
            <a:r>
              <a:rPr lang="en-US" dirty="0">
                <a:solidFill>
                  <a:schemeClr val="bg1"/>
                </a:solidFill>
              </a:rPr>
              <a:t>TEAM - 13</a:t>
            </a:r>
            <a:endParaRPr lang="en-IN" dirty="0">
              <a:solidFill>
                <a:schemeClr val="bg1"/>
              </a:solidFill>
            </a:endParaRP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IN" b="0" i="0" dirty="0">
                <a:solidFill>
                  <a:srgbClr val="0D0D0D"/>
                </a:solidFill>
                <a:effectLst/>
                <a:latin typeface="Söhne"/>
              </a:rPr>
              <a:t>feasibility STUDY</a:t>
            </a:r>
            <a:endParaRPr lang="en-US" dirty="0"/>
          </a:p>
        </p:txBody>
      </p:sp>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411480" y="3712210"/>
            <a:ext cx="9162704" cy="1682750"/>
          </a:xfrm>
        </p:spPr>
        <p:txBody>
          <a:bodyPr/>
          <a:lstStyle/>
          <a:p>
            <a:r>
              <a:rPr lang="en-US" b="0" i="0" dirty="0">
                <a:solidFill>
                  <a:srgbClr val="0D0D0D"/>
                </a:solidFill>
                <a:effectLst/>
                <a:latin typeface="Söhne"/>
              </a:rPr>
              <a:t>The feasibility study examines the practicality and viability of implementing the proposed project. It assesses technical, economic, and operational factors to determine if the project is achievable. By analyzing resources, costs, potential risks, and benefits, the study helps stakeholders make informed decisions regarding project initiation. Key considerations include resource availability, technological capabilities, market demand, and financial feasibility. Through this comprehensive evaluation, the feasibility study ensures that the project aligns with organizational goals and has the potential to deliver value to stakeholders.</a:t>
            </a:r>
            <a:endParaRPr lang="en-US"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13" name="Picture 12">
            <a:extLst>
              <a:ext uri="{FF2B5EF4-FFF2-40B4-BE49-F238E27FC236}">
                <a16:creationId xmlns:a16="http://schemas.microsoft.com/office/drawing/2014/main" id="{F15826BB-0D40-9FDE-707E-8D9A86C5F167}"/>
              </a:ext>
            </a:extLst>
          </p:cNvPr>
          <p:cNvPicPr>
            <a:picLocks noChangeAspect="1"/>
          </p:cNvPicPr>
          <p:nvPr/>
        </p:nvPicPr>
        <p:blipFill>
          <a:blip r:embed="rId2"/>
          <a:stretch>
            <a:fillRect/>
          </a:stretch>
        </p:blipFill>
        <p:spPr>
          <a:xfrm>
            <a:off x="7247391" y="0"/>
            <a:ext cx="4452774" cy="3044536"/>
          </a:xfrm>
          <a:prstGeom prst="rect">
            <a:avLst/>
          </a:prstGeom>
        </p:spPr>
      </p:pic>
    </p:spTree>
    <p:extLst>
      <p:ext uri="{BB962C8B-B14F-4D97-AF65-F5344CB8AC3E}">
        <p14:creationId xmlns:p14="http://schemas.microsoft.com/office/powerpoint/2010/main" val="90152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p:txBody>
          <a:bodyPr/>
          <a:lstStyle/>
          <a:p>
            <a:r>
              <a:rPr lang="en-US" dirty="0"/>
              <a:t>GOALS FOR</a:t>
            </a:r>
            <a:br>
              <a:rPr lang="en-US" dirty="0"/>
            </a:br>
            <a:r>
              <a:rPr lang="en-US" dirty="0"/>
              <a:t>NEXT REVIEW</a:t>
            </a:r>
          </a:p>
        </p:txBody>
      </p:sp>
      <p:sp>
        <p:nvSpPr>
          <p:cNvPr id="13" name="Footer Placeholder 12">
            <a:extLst>
              <a:ext uri="{FF2B5EF4-FFF2-40B4-BE49-F238E27FC236}">
                <a16:creationId xmlns:a16="http://schemas.microsoft.com/office/drawing/2014/main" id="{B83AAE15-CE16-991A-C05F-0BD97418193D}"/>
              </a:ext>
            </a:extLst>
          </p:cNvPr>
          <p:cNvSpPr>
            <a:spLocks noGrp="1"/>
          </p:cNvSpPr>
          <p:nvPr>
            <p:ph type="ftr" sz="quarter" idx="11"/>
          </p:nvPr>
        </p:nvSpPr>
        <p:spPr/>
        <p:txBody>
          <a:bodyPr/>
          <a:lstStyle/>
          <a:p>
            <a:r>
              <a:rPr lang="en-US" dirty="0"/>
              <a:t>Presentation title</a:t>
            </a:r>
            <a:endParaRPr lang="en-PK" dirty="0"/>
          </a:p>
        </p:txBody>
      </p:sp>
      <p:sp>
        <p:nvSpPr>
          <p:cNvPr id="11" name="Text Placeholder 10">
            <a:extLst>
              <a:ext uri="{FF2B5EF4-FFF2-40B4-BE49-F238E27FC236}">
                <a16:creationId xmlns:a16="http://schemas.microsoft.com/office/drawing/2014/main" id="{B9D3C290-A56C-B087-9C47-005A3BC3E120}"/>
              </a:ext>
            </a:extLst>
          </p:cNvPr>
          <p:cNvSpPr>
            <a:spLocks noGrp="1"/>
          </p:cNvSpPr>
          <p:nvPr>
            <p:ph type="body" sz="quarter" idx="14"/>
          </p:nvPr>
        </p:nvSpPr>
        <p:spPr>
          <a:xfrm>
            <a:off x="411480" y="1184148"/>
            <a:ext cx="4828032" cy="490538"/>
          </a:xfrm>
        </p:spPr>
        <p:txBody>
          <a:bodyPr/>
          <a:lstStyle/>
          <a:p>
            <a:r>
              <a:rPr lang="en-US" dirty="0"/>
              <a:t>Goals </a:t>
            </a:r>
            <a:r>
              <a:rPr lang="en-US" altLang="zh-CN" dirty="0"/>
              <a:t>f</a:t>
            </a:r>
            <a:r>
              <a:rPr lang="en-US" dirty="0"/>
              <a:t>or Next Review</a:t>
            </a:r>
          </a:p>
        </p:txBody>
      </p:sp>
      <p:sp>
        <p:nvSpPr>
          <p:cNvPr id="20" name="Text Placeholder 19">
            <a:extLst>
              <a:ext uri="{FF2B5EF4-FFF2-40B4-BE49-F238E27FC236}">
                <a16:creationId xmlns:a16="http://schemas.microsoft.com/office/drawing/2014/main" id="{E954CCA8-9E58-39CC-C428-F4B19348692D}"/>
              </a:ext>
            </a:extLst>
          </p:cNvPr>
          <p:cNvSpPr>
            <a:spLocks noGrp="1"/>
          </p:cNvSpPr>
          <p:nvPr>
            <p:ph type="body" sz="quarter" idx="16"/>
          </p:nvPr>
        </p:nvSpPr>
        <p:spPr>
          <a:xfrm>
            <a:off x="411480" y="2043684"/>
            <a:ext cx="4754880" cy="941831"/>
          </a:xfrm>
        </p:spPr>
        <p:txBody>
          <a:bodyPr/>
          <a:lstStyle/>
          <a:p>
            <a:pPr algn="l">
              <a:buFont typeface="+mj-lt"/>
              <a:buAutoNum type="arabicPeriod"/>
            </a:pPr>
            <a:r>
              <a:rPr lang="en-US" b="1" i="0" dirty="0">
                <a:solidFill>
                  <a:srgbClr val="0D0D0D"/>
                </a:solidFill>
                <a:effectLst/>
                <a:latin typeface="Söhne"/>
              </a:rPr>
              <a:t>Level Up ML Magic</a:t>
            </a:r>
            <a:r>
              <a:rPr lang="en-US" b="0" i="0" dirty="0">
                <a:solidFill>
                  <a:srgbClr val="0D0D0D"/>
                </a:solidFill>
                <a:effectLst/>
                <a:latin typeface="Söhne"/>
              </a:rPr>
              <a:t>: Sprinkle our project with fancy ML algorithms like deep learning and ensemble methods to boost our stress-detecting powers.</a:t>
            </a:r>
          </a:p>
          <a:p>
            <a:pPr algn="l">
              <a:buFont typeface="+mj-lt"/>
              <a:buAutoNum type="arabicPeriod"/>
            </a:pPr>
            <a:r>
              <a:rPr lang="en-US" b="1" i="0" dirty="0">
                <a:solidFill>
                  <a:srgbClr val="0D0D0D"/>
                </a:solidFill>
                <a:effectLst/>
                <a:latin typeface="Söhne"/>
              </a:rPr>
              <a:t>Polish Data Diamonds: </a:t>
            </a:r>
            <a:r>
              <a:rPr lang="en-US" b="0" i="0" dirty="0">
                <a:solidFill>
                  <a:srgbClr val="0D0D0D"/>
                </a:solidFill>
                <a:effectLst/>
                <a:latin typeface="Söhne"/>
              </a:rPr>
              <a:t>Buff up our dataset with some fancy preprocessing techniques to make sure our algorithms are seeing the clearest signals.</a:t>
            </a:r>
          </a:p>
          <a:p>
            <a:pPr algn="l">
              <a:buFont typeface="+mj-lt"/>
              <a:buAutoNum type="arabicPeriod"/>
            </a:pPr>
            <a:r>
              <a:rPr lang="en-US" b="1" i="0" dirty="0">
                <a:solidFill>
                  <a:srgbClr val="0D0D0D"/>
                </a:solidFill>
                <a:effectLst/>
                <a:latin typeface="Söhne"/>
              </a:rPr>
              <a:t>Test Drive &amp; Tweak</a:t>
            </a:r>
            <a:r>
              <a:rPr lang="en-US" b="0" i="0" dirty="0">
                <a:solidFill>
                  <a:srgbClr val="0D0D0D"/>
                </a:solidFill>
                <a:effectLst/>
                <a:latin typeface="Söhne"/>
              </a:rPr>
              <a:t>: Take our models for a spin, fine-tune them, and see how they handle new data. Let's make sure they're ready to tackle real-world stressors with style!</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11</a:t>
            </a:fld>
            <a:endParaRPr lang="en-US"/>
          </a:p>
        </p:txBody>
      </p:sp>
    </p:spTree>
    <p:extLst>
      <p:ext uri="{BB962C8B-B14F-4D97-AF65-F5344CB8AC3E}">
        <p14:creationId xmlns:p14="http://schemas.microsoft.com/office/powerpoint/2010/main" val="7384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1D02-8FF7-D38D-BAC7-810867801DA2}"/>
              </a:ext>
            </a:extLst>
          </p:cNvPr>
          <p:cNvSpPr>
            <a:spLocks noGrp="1"/>
          </p:cNvSpPr>
          <p:nvPr>
            <p:ph type="ctrTitle"/>
          </p:nvPr>
        </p:nvSpPr>
        <p:spPr>
          <a:xfrm>
            <a:off x="3182110" y="1901536"/>
            <a:ext cx="5486401" cy="2223654"/>
          </a:xfrm>
        </p:spPr>
        <p:txBody>
          <a:bodyPr/>
          <a:lstStyle/>
          <a:p>
            <a:r>
              <a:rPr lang="en-US" dirty="0"/>
              <a:t>   THANK</a:t>
            </a:r>
            <a:br>
              <a:rPr lang="en-US" dirty="0"/>
            </a:br>
            <a:r>
              <a:rPr lang="en-US" dirty="0"/>
              <a:t>      YOU</a:t>
            </a:r>
            <a:endParaRPr lang="en-IN" dirty="0"/>
          </a:p>
        </p:txBody>
      </p:sp>
    </p:spTree>
    <p:extLst>
      <p:ext uri="{BB962C8B-B14F-4D97-AF65-F5344CB8AC3E}">
        <p14:creationId xmlns:p14="http://schemas.microsoft.com/office/powerpoint/2010/main" val="1920158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CF79-B17E-8A9A-26C6-4C0762CAC8EB}"/>
              </a:ext>
            </a:extLst>
          </p:cNvPr>
          <p:cNvSpPr>
            <a:spLocks noGrp="1"/>
          </p:cNvSpPr>
          <p:nvPr>
            <p:ph type="title"/>
          </p:nvPr>
        </p:nvSpPr>
        <p:spPr>
          <a:xfrm>
            <a:off x="2462645" y="1463040"/>
            <a:ext cx="7330580" cy="704088"/>
          </a:xfrm>
        </p:spPr>
        <p:txBody>
          <a:bodyPr/>
          <a:lstStyle/>
          <a:p>
            <a:r>
              <a:rPr lang="en-US" dirty="0"/>
              <a:t>TEAM-13</a:t>
            </a:r>
            <a:endParaRPr lang="en-IN" dirty="0"/>
          </a:p>
        </p:txBody>
      </p:sp>
      <p:sp>
        <p:nvSpPr>
          <p:cNvPr id="3" name="Content Placeholder 2">
            <a:extLst>
              <a:ext uri="{FF2B5EF4-FFF2-40B4-BE49-F238E27FC236}">
                <a16:creationId xmlns:a16="http://schemas.microsoft.com/office/drawing/2014/main" id="{0CD553A7-831E-20C8-7A9F-6123052028CB}"/>
              </a:ext>
            </a:extLst>
          </p:cNvPr>
          <p:cNvSpPr>
            <a:spLocks noGrp="1"/>
          </p:cNvSpPr>
          <p:nvPr>
            <p:ph idx="1"/>
          </p:nvPr>
        </p:nvSpPr>
        <p:spPr>
          <a:xfrm>
            <a:off x="3065317" y="3356265"/>
            <a:ext cx="6286501" cy="2535380"/>
          </a:xfrm>
        </p:spPr>
        <p:txBody>
          <a:bodyPr/>
          <a:lstStyle/>
          <a:p>
            <a:r>
              <a:rPr lang="en-US" dirty="0">
                <a:latin typeface="Arial Black" panose="020B0A04020102020204" pitchFamily="34" charset="0"/>
              </a:rPr>
              <a:t>20KP1A4459-V.Venkata k</a:t>
            </a:r>
            <a:r>
              <a:rPr lang="en-US" b="0" dirty="0">
                <a:latin typeface="Arial Black" panose="020B0A04020102020204" pitchFamily="34" charset="0"/>
              </a:rPr>
              <a:t>arthik</a:t>
            </a:r>
          </a:p>
          <a:p>
            <a:r>
              <a:rPr lang="en-US" b="0" dirty="0">
                <a:latin typeface="Arial Black" panose="020B0A04020102020204" pitchFamily="34" charset="0"/>
              </a:rPr>
              <a:t>20KP1A4407-Ch.Vishnupriya</a:t>
            </a:r>
          </a:p>
          <a:p>
            <a:r>
              <a:rPr lang="en-US" b="0" dirty="0">
                <a:latin typeface="Arial Black" panose="020B0A04020102020204" pitchFamily="34" charset="0"/>
              </a:rPr>
              <a:t>20KP1A4428-N.Usharani</a:t>
            </a:r>
          </a:p>
          <a:p>
            <a:r>
              <a:rPr lang="en-US" b="0" dirty="0">
                <a:latin typeface="Arial Black" panose="020B0A04020102020204" pitchFamily="34" charset="0"/>
              </a:rPr>
              <a:t>20KP1A4406-Ch.Sravani</a:t>
            </a:r>
            <a:endParaRPr lang="en-IN" dirty="0">
              <a:latin typeface="Arial Black" panose="020B0A04020102020204" pitchFamily="34" charset="0"/>
            </a:endParaRPr>
          </a:p>
        </p:txBody>
      </p:sp>
      <p:sp>
        <p:nvSpPr>
          <p:cNvPr id="4" name="Footer Placeholder 3">
            <a:extLst>
              <a:ext uri="{FF2B5EF4-FFF2-40B4-BE49-F238E27FC236}">
                <a16:creationId xmlns:a16="http://schemas.microsoft.com/office/drawing/2014/main" id="{AB3014D8-2701-94EF-775C-F197C5B8C072}"/>
              </a:ext>
            </a:extLst>
          </p:cNvPr>
          <p:cNvSpPr>
            <a:spLocks noGrp="1"/>
          </p:cNvSpPr>
          <p:nvPr>
            <p:ph type="ftr" sz="quarter" idx="11"/>
          </p:nvPr>
        </p:nvSpPr>
        <p:spPr/>
        <p:txBody>
          <a:bodyPr/>
          <a:lstStyle/>
          <a:p>
            <a:r>
              <a:rPr lang="en-US"/>
              <a:t>Presentation title</a:t>
            </a:r>
            <a:endParaRPr lang="en-PK"/>
          </a:p>
        </p:txBody>
      </p:sp>
    </p:spTree>
    <p:extLst>
      <p:ext uri="{BB962C8B-B14F-4D97-AF65-F5344CB8AC3E}">
        <p14:creationId xmlns:p14="http://schemas.microsoft.com/office/powerpoint/2010/main" val="231726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ABSTRACT</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1184564" y="2953512"/>
            <a:ext cx="9767454" cy="3296563"/>
          </a:xfrm>
        </p:spPr>
        <p:txBody>
          <a:bodyPr/>
          <a:lstStyle/>
          <a:p>
            <a:pPr marL="342900" indent="-342900">
              <a:buFont typeface="Arial" panose="020B0604020202020204" pitchFamily="34" charset="0"/>
              <a:buChar char="•"/>
            </a:pPr>
            <a:r>
              <a:rPr lang="en-US" b="0" i="0" dirty="0">
                <a:solidFill>
                  <a:srgbClr val="0D0D0D"/>
                </a:solidFill>
                <a:effectLst/>
                <a:latin typeface="Söhne"/>
              </a:rPr>
              <a:t>This study explores mental stress detection using EEG data with traditional classifiers with</a:t>
            </a:r>
            <a:r>
              <a:rPr lang="en-US" b="0" dirty="0">
                <a:solidFill>
                  <a:srgbClr val="0D0D0D"/>
                </a:solidFill>
                <a:latin typeface="Söhne"/>
              </a:rPr>
              <a:t> machine learning </a:t>
            </a:r>
            <a:r>
              <a:rPr lang="en-US" b="0" i="0" dirty="0">
                <a:solidFill>
                  <a:srgbClr val="0D0D0D"/>
                </a:solidFill>
                <a:effectLst/>
                <a:latin typeface="Söhne"/>
              </a:rPr>
              <a:t>on an 8-channel EEG dataset. Traditional classifiers achieved up to 87.50% accuracy, while machine learning algorithms showed promise for capturing stress patterns . Today our agenda  to describe about design of my project</a:t>
            </a:r>
            <a:r>
              <a:rPr lang="en-US" b="0" dirty="0">
                <a:solidFill>
                  <a:srgbClr val="0D0D0D"/>
                </a:solidFill>
                <a:latin typeface="Söhne"/>
              </a:rPr>
              <a:t>;</a:t>
            </a:r>
          </a:p>
          <a:p>
            <a:pPr marL="342900" indent="-342900">
              <a:buFont typeface="Arial" panose="020B0604020202020204" pitchFamily="34" charset="0"/>
              <a:buChar char="•"/>
            </a:pPr>
            <a:r>
              <a:rPr lang="en-US" b="0" dirty="0">
                <a:solidFill>
                  <a:srgbClr val="0D0D0D"/>
                </a:solidFill>
                <a:latin typeface="Söhne"/>
              </a:rPr>
              <a:t>System architecture</a:t>
            </a:r>
          </a:p>
          <a:p>
            <a:pPr marL="342900" indent="-342900">
              <a:buFont typeface="Arial" panose="020B0604020202020204" pitchFamily="34" charset="0"/>
              <a:buChar char="•"/>
            </a:pPr>
            <a:r>
              <a:rPr lang="en-US" b="0" dirty="0">
                <a:solidFill>
                  <a:srgbClr val="0D0D0D"/>
                </a:solidFill>
                <a:latin typeface="Söhne"/>
              </a:rPr>
              <a:t>Methodologies , algorithms</a:t>
            </a:r>
          </a:p>
          <a:p>
            <a:pPr marL="342900" indent="-342900">
              <a:buFont typeface="Arial" panose="020B0604020202020204" pitchFamily="34" charset="0"/>
              <a:buChar char="•"/>
            </a:pPr>
            <a:r>
              <a:rPr lang="en-US" b="0" dirty="0">
                <a:solidFill>
                  <a:srgbClr val="0D0D0D"/>
                </a:solidFill>
                <a:latin typeface="Söhne"/>
              </a:rPr>
              <a:t>Dataflow diagrams</a:t>
            </a:r>
          </a:p>
          <a:p>
            <a:pPr marL="342900" indent="-342900">
              <a:buFont typeface="Arial" panose="020B0604020202020204" pitchFamily="34" charset="0"/>
              <a:buChar char="•"/>
            </a:pPr>
            <a:endParaRPr lang="en-US" b="0" dirty="0">
              <a:solidFill>
                <a:srgbClr val="0D0D0D"/>
              </a:solidFill>
              <a:latin typeface="Söhne"/>
            </a:endParaRPr>
          </a:p>
          <a:p>
            <a:pPr marL="342900" indent="-342900">
              <a:buFont typeface="Arial" panose="020B0604020202020204" pitchFamily="34" charset="0"/>
              <a:buChar char="•"/>
            </a:pPr>
            <a:endParaRPr lang="en-US" b="0" dirty="0">
              <a:solidFill>
                <a:srgbClr val="0D0D0D"/>
              </a:solidFill>
              <a:latin typeface="Söhne"/>
            </a:endParaRPr>
          </a:p>
          <a:p>
            <a:pPr marL="342900" indent="-342900">
              <a:buFont typeface="Arial" panose="020B0604020202020204" pitchFamily="34" charset="0"/>
              <a:buChar char="•"/>
            </a:pPr>
            <a:endParaRPr lang="en-US" b="0" dirty="0">
              <a:solidFill>
                <a:srgbClr val="0D0D0D"/>
              </a:solidFill>
              <a:latin typeface="Söhne"/>
            </a:endParaRPr>
          </a:p>
          <a:p>
            <a:endParaRPr lang="en-US" b="0" dirty="0">
              <a:solidFill>
                <a:srgbClr val="0D0D0D"/>
              </a:solidFill>
              <a:latin typeface="Söhne"/>
            </a:endParaRPr>
          </a:p>
          <a:p>
            <a:pPr marL="342900" indent="-342900" algn="ctr">
              <a:buFont typeface="Arial" panose="020B0604020202020204" pitchFamily="34" charset="0"/>
              <a:buChar char="•"/>
            </a:pPr>
            <a:endParaRPr lang="en-US" dirty="0"/>
          </a:p>
        </p:txBody>
      </p:sp>
    </p:spTree>
    <p:extLst>
      <p:ext uri="{BB962C8B-B14F-4D97-AF65-F5344CB8AC3E}">
        <p14:creationId xmlns:p14="http://schemas.microsoft.com/office/powerpoint/2010/main" val="3551793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16" name="Title 15">
            <a:extLst>
              <a:ext uri="{FF2B5EF4-FFF2-40B4-BE49-F238E27FC236}">
                <a16:creationId xmlns:a16="http://schemas.microsoft.com/office/drawing/2014/main" id="{2E20B287-5630-20FA-BFAE-29D94B9E85AD}"/>
              </a:ext>
            </a:extLst>
          </p:cNvPr>
          <p:cNvSpPr>
            <a:spLocks noGrp="1"/>
          </p:cNvSpPr>
          <p:nvPr>
            <p:ph type="title" idx="4294967295"/>
          </p:nvPr>
        </p:nvSpPr>
        <p:spPr>
          <a:xfrm>
            <a:off x="0" y="457200"/>
            <a:ext cx="4587622" cy="1330033"/>
          </a:xfrm>
        </p:spPr>
        <p:txBody>
          <a:bodyPr/>
          <a:lstStyle/>
          <a:p>
            <a:r>
              <a:rPr lang="en-US" dirty="0"/>
              <a:t>System architecture</a:t>
            </a:r>
            <a:endParaRPr lang="en-IN" dirty="0"/>
          </a:p>
        </p:txBody>
      </p:sp>
      <p:pic>
        <p:nvPicPr>
          <p:cNvPr id="120" name="Picture Placeholder 119">
            <a:extLst>
              <a:ext uri="{FF2B5EF4-FFF2-40B4-BE49-F238E27FC236}">
                <a16:creationId xmlns:a16="http://schemas.microsoft.com/office/drawing/2014/main" id="{6309A220-76AE-DAC4-0D81-367EF81D8B63}"/>
              </a:ext>
            </a:extLst>
          </p:cNvPr>
          <p:cNvPicPr>
            <a:picLocks noGrp="1" noChangeAspect="1"/>
          </p:cNvPicPr>
          <p:nvPr>
            <p:ph type="pic" idx="4294967295"/>
          </p:nvPr>
        </p:nvPicPr>
        <p:blipFill>
          <a:blip r:embed="rId3"/>
          <a:srcRect t="2972" b="2972"/>
          <a:stretch>
            <a:fillRect/>
          </a:stretch>
        </p:blipFill>
        <p:spPr>
          <a:xfrm>
            <a:off x="6019800" y="987425"/>
            <a:ext cx="6172200" cy="5360988"/>
          </a:xfrm>
        </p:spPr>
      </p:pic>
      <p:sp>
        <p:nvSpPr>
          <p:cNvPr id="4" name="Rectangle 2">
            <a:extLst>
              <a:ext uri="{FF2B5EF4-FFF2-40B4-BE49-F238E27FC236}">
                <a16:creationId xmlns:a16="http://schemas.microsoft.com/office/drawing/2014/main" id="{9C72C3C6-52C5-09EB-2860-FEB10CD7FD2E}"/>
              </a:ext>
            </a:extLst>
          </p:cNvPr>
          <p:cNvSpPr>
            <a:spLocks noChangeArrowheads="1"/>
          </p:cNvSpPr>
          <p:nvPr/>
        </p:nvSpPr>
        <p:spPr bwMode="auto">
          <a:xfrm>
            <a:off x="0" y="0"/>
            <a:ext cx="704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Diagram 16">
            <a:extLst>
              <a:ext uri="{FF2B5EF4-FFF2-40B4-BE49-F238E27FC236}">
                <a16:creationId xmlns:a16="http://schemas.microsoft.com/office/drawing/2014/main" id="{F90E0BF5-767A-3E65-3650-5A36A30893F0}"/>
              </a:ext>
            </a:extLst>
          </p:cNvPr>
          <p:cNvGraphicFramePr/>
          <p:nvPr>
            <p:extLst>
              <p:ext uri="{D42A27DB-BD31-4B8C-83A1-F6EECF244321}">
                <p14:modId xmlns:p14="http://schemas.microsoft.com/office/powerpoint/2010/main" val="2097020305"/>
              </p:ext>
            </p:extLst>
          </p:nvPr>
        </p:nvGraphicFramePr>
        <p:xfrm>
          <a:off x="529936" y="2457020"/>
          <a:ext cx="4057686" cy="3891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C146A9-BD42-31AB-F9E5-A4D34A5FB2A7}"/>
              </a:ext>
            </a:extLst>
          </p:cNvPr>
          <p:cNvSpPr>
            <a:spLocks noGrp="1"/>
          </p:cNvSpPr>
          <p:nvPr>
            <p:ph type="ftr" sz="quarter" idx="11"/>
          </p:nvPr>
        </p:nvSpPr>
        <p:spPr>
          <a:xfrm>
            <a:off x="4607285" y="301752"/>
            <a:ext cx="3228220" cy="840009"/>
          </a:xfrm>
        </p:spPr>
        <p:txBody>
          <a:bodyPr/>
          <a:lstStyle/>
          <a:p>
            <a:r>
              <a:rPr lang="en-US" sz="4000" dirty="0">
                <a:solidFill>
                  <a:srgbClr val="8A4C34"/>
                </a:solidFill>
              </a:rPr>
              <a:t>EEG PINS </a:t>
            </a:r>
            <a:endParaRPr lang="en-PK" sz="4000" dirty="0">
              <a:solidFill>
                <a:srgbClr val="8A4C34"/>
              </a:solidFill>
            </a:endParaRPr>
          </a:p>
        </p:txBody>
      </p:sp>
      <p:sp>
        <p:nvSpPr>
          <p:cNvPr id="3" name="Slide Number Placeholder 2">
            <a:extLst>
              <a:ext uri="{FF2B5EF4-FFF2-40B4-BE49-F238E27FC236}">
                <a16:creationId xmlns:a16="http://schemas.microsoft.com/office/drawing/2014/main" id="{8A246998-B26F-1F4C-8297-B6ADF95C1C21}"/>
              </a:ext>
            </a:extLst>
          </p:cNvPr>
          <p:cNvSpPr>
            <a:spLocks noGrp="1"/>
          </p:cNvSpPr>
          <p:nvPr>
            <p:ph type="sldNum" sz="quarter" idx="12"/>
          </p:nvPr>
        </p:nvSpPr>
        <p:spPr/>
        <p:txBody>
          <a:bodyPr/>
          <a:lstStyle/>
          <a:p>
            <a:fld id="{5BFCF61C-3B18-4C03-8326-CC3B32D710C9}" type="slidenum">
              <a:rPr lang="en-US" noProof="0" smtClean="0"/>
              <a:t>5</a:t>
            </a:fld>
            <a:endParaRPr lang="en-US" noProof="0"/>
          </a:p>
        </p:txBody>
      </p:sp>
      <p:grpSp>
        <p:nvGrpSpPr>
          <p:cNvPr id="4" name="Group 3">
            <a:extLst>
              <a:ext uri="{FF2B5EF4-FFF2-40B4-BE49-F238E27FC236}">
                <a16:creationId xmlns:a16="http://schemas.microsoft.com/office/drawing/2014/main" id="{D288BDCD-B909-3A32-74E3-B0DD64BB8A38}"/>
              </a:ext>
            </a:extLst>
          </p:cNvPr>
          <p:cNvGrpSpPr/>
          <p:nvPr/>
        </p:nvGrpSpPr>
        <p:grpSpPr>
          <a:xfrm>
            <a:off x="1392381" y="1358581"/>
            <a:ext cx="9414163" cy="4979873"/>
            <a:chOff x="0" y="0"/>
            <a:chExt cx="4237794" cy="4141288"/>
          </a:xfrm>
        </p:grpSpPr>
        <p:sp>
          <p:nvSpPr>
            <p:cNvPr id="5" name="Shape 1644">
              <a:extLst>
                <a:ext uri="{FF2B5EF4-FFF2-40B4-BE49-F238E27FC236}">
                  <a16:creationId xmlns:a16="http://schemas.microsoft.com/office/drawing/2014/main" id="{38228D36-F6B4-2291-65D5-9CA0D293FB61}"/>
                </a:ext>
              </a:extLst>
            </p:cNvPr>
            <p:cNvSpPr/>
            <p:nvPr/>
          </p:nvSpPr>
          <p:spPr>
            <a:xfrm>
              <a:off x="37387" y="132509"/>
              <a:ext cx="4092647" cy="4008409"/>
            </a:xfrm>
            <a:custGeom>
              <a:avLst/>
              <a:gdLst/>
              <a:ahLst/>
              <a:cxnLst/>
              <a:rect l="0" t="0" r="0" b="0"/>
              <a:pathLst>
                <a:path w="4092647" h="4008409">
                  <a:moveTo>
                    <a:pt x="0" y="2004204"/>
                  </a:moveTo>
                  <a:cubicBezTo>
                    <a:pt x="0" y="897278"/>
                    <a:pt x="916208" y="0"/>
                    <a:pt x="2046323" y="0"/>
                  </a:cubicBezTo>
                  <a:cubicBezTo>
                    <a:pt x="3176438" y="0"/>
                    <a:pt x="4092647" y="897278"/>
                    <a:pt x="4092647" y="2004204"/>
                  </a:cubicBezTo>
                  <a:cubicBezTo>
                    <a:pt x="4092647" y="3111131"/>
                    <a:pt x="3176438" y="4008409"/>
                    <a:pt x="2046323" y="4008409"/>
                  </a:cubicBezTo>
                  <a:cubicBezTo>
                    <a:pt x="916208" y="4008409"/>
                    <a:pt x="0" y="3111131"/>
                    <a:pt x="0" y="2004204"/>
                  </a:cubicBezTo>
                  <a:close/>
                </a:path>
              </a:pathLst>
            </a:custGeom>
            <a:ln w="7887"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6" name="Shape 1645">
              <a:extLst>
                <a:ext uri="{FF2B5EF4-FFF2-40B4-BE49-F238E27FC236}">
                  <a16:creationId xmlns:a16="http://schemas.microsoft.com/office/drawing/2014/main" id="{2AB85469-68F7-B469-8A16-41E2675D524B}"/>
                </a:ext>
              </a:extLst>
            </p:cNvPr>
            <p:cNvSpPr/>
            <p:nvPr/>
          </p:nvSpPr>
          <p:spPr>
            <a:xfrm>
              <a:off x="2083710" y="132509"/>
              <a:ext cx="0" cy="4008779"/>
            </a:xfrm>
            <a:custGeom>
              <a:avLst/>
              <a:gdLst/>
              <a:ahLst/>
              <a:cxnLst/>
              <a:rect l="0" t="0" r="0" b="0"/>
              <a:pathLst>
                <a:path h="4008779">
                  <a:moveTo>
                    <a:pt x="0" y="0"/>
                  </a:moveTo>
                  <a:lnTo>
                    <a:pt x="0" y="4008779"/>
                  </a:lnTo>
                </a:path>
              </a:pathLst>
            </a:custGeom>
            <a:ln w="3944"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7" name="Shape 1646">
              <a:extLst>
                <a:ext uri="{FF2B5EF4-FFF2-40B4-BE49-F238E27FC236}">
                  <a16:creationId xmlns:a16="http://schemas.microsoft.com/office/drawing/2014/main" id="{191A2CA8-CC5E-6BEC-0744-671555647AF7}"/>
                </a:ext>
              </a:extLst>
            </p:cNvPr>
            <p:cNvSpPr/>
            <p:nvPr/>
          </p:nvSpPr>
          <p:spPr>
            <a:xfrm>
              <a:off x="2629365" y="1073799"/>
              <a:ext cx="247035" cy="254607"/>
            </a:xfrm>
            <a:custGeom>
              <a:avLst/>
              <a:gdLst/>
              <a:ahLst/>
              <a:cxnLst/>
              <a:rect l="0" t="0" r="0" b="0"/>
              <a:pathLst>
                <a:path w="247035" h="254607">
                  <a:moveTo>
                    <a:pt x="123517" y="0"/>
                  </a:moveTo>
                  <a:cubicBezTo>
                    <a:pt x="191744" y="0"/>
                    <a:pt x="247035" y="57026"/>
                    <a:pt x="247035" y="127303"/>
                  </a:cubicBezTo>
                  <a:cubicBezTo>
                    <a:pt x="247035" y="197581"/>
                    <a:pt x="191744" y="254607"/>
                    <a:pt x="123517" y="254607"/>
                  </a:cubicBezTo>
                  <a:cubicBezTo>
                    <a:pt x="55291" y="254607"/>
                    <a:pt x="0" y="197581"/>
                    <a:pt x="0" y="127303"/>
                  </a:cubicBezTo>
                  <a:cubicBezTo>
                    <a:pt x="0" y="57026"/>
                    <a:pt x="55291" y="0"/>
                    <a:pt x="123517"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8" name="Shape 1647">
              <a:extLst>
                <a:ext uri="{FF2B5EF4-FFF2-40B4-BE49-F238E27FC236}">
                  <a16:creationId xmlns:a16="http://schemas.microsoft.com/office/drawing/2014/main" id="{E8D81691-15A4-051D-EBDE-3FCEB41915F2}"/>
                </a:ext>
              </a:extLst>
            </p:cNvPr>
            <p:cNvSpPr/>
            <p:nvPr/>
          </p:nvSpPr>
          <p:spPr>
            <a:xfrm>
              <a:off x="2629365" y="1073799"/>
              <a:ext cx="247035" cy="254607"/>
            </a:xfrm>
            <a:custGeom>
              <a:avLst/>
              <a:gdLst/>
              <a:ahLst/>
              <a:cxnLst/>
              <a:rect l="0" t="0" r="0" b="0"/>
              <a:pathLst>
                <a:path w="247035" h="254607">
                  <a:moveTo>
                    <a:pt x="0" y="127303"/>
                  </a:moveTo>
                  <a:cubicBezTo>
                    <a:pt x="0" y="57026"/>
                    <a:pt x="55291" y="0"/>
                    <a:pt x="123517" y="0"/>
                  </a:cubicBezTo>
                  <a:cubicBezTo>
                    <a:pt x="191744" y="0"/>
                    <a:pt x="247035" y="57026"/>
                    <a:pt x="247035" y="127303"/>
                  </a:cubicBezTo>
                  <a:cubicBezTo>
                    <a:pt x="247035" y="197581"/>
                    <a:pt x="191744" y="254607"/>
                    <a:pt x="123517" y="254607"/>
                  </a:cubicBezTo>
                  <a:cubicBezTo>
                    <a:pt x="55291"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 name="Shape 1648">
              <a:extLst>
                <a:ext uri="{FF2B5EF4-FFF2-40B4-BE49-F238E27FC236}">
                  <a16:creationId xmlns:a16="http://schemas.microsoft.com/office/drawing/2014/main" id="{C798A2B8-319D-6D35-5C4D-997E8D2BBFA3}"/>
                </a:ext>
              </a:extLst>
            </p:cNvPr>
            <p:cNvSpPr/>
            <p:nvPr/>
          </p:nvSpPr>
          <p:spPr>
            <a:xfrm>
              <a:off x="3194422" y="1506348"/>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5" y="254607"/>
                    <a:pt x="0" y="197581"/>
                    <a:pt x="0" y="127303"/>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0" name="Shape 1649">
              <a:extLst>
                <a:ext uri="{FF2B5EF4-FFF2-40B4-BE49-F238E27FC236}">
                  <a16:creationId xmlns:a16="http://schemas.microsoft.com/office/drawing/2014/main" id="{AE86034D-C525-7EFF-5C86-13A01DB16552}"/>
                </a:ext>
              </a:extLst>
            </p:cNvPr>
            <p:cNvSpPr/>
            <p:nvPr/>
          </p:nvSpPr>
          <p:spPr>
            <a:xfrm>
              <a:off x="3194422" y="1506348"/>
              <a:ext cx="246089" cy="254607"/>
            </a:xfrm>
            <a:custGeom>
              <a:avLst/>
              <a:gdLst/>
              <a:ahLst/>
              <a:cxnLst/>
              <a:rect l="0" t="0" r="0" b="0"/>
              <a:pathLst>
                <a:path w="246089" h="254607">
                  <a:moveTo>
                    <a:pt x="0" y="127303"/>
                  </a:moveTo>
                  <a:cubicBezTo>
                    <a:pt x="0" y="57026"/>
                    <a:pt x="55055" y="0"/>
                    <a:pt x="123044" y="0"/>
                  </a:cubicBezTo>
                  <a:cubicBezTo>
                    <a:pt x="191034" y="0"/>
                    <a:pt x="246089" y="57026"/>
                    <a:pt x="246089" y="127303"/>
                  </a:cubicBezTo>
                  <a:cubicBezTo>
                    <a:pt x="246089" y="197581"/>
                    <a:pt x="191034" y="254607"/>
                    <a:pt x="123044" y="254607"/>
                  </a:cubicBezTo>
                  <a:cubicBezTo>
                    <a:pt x="55055"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1" name="Shape 1650">
              <a:extLst>
                <a:ext uri="{FF2B5EF4-FFF2-40B4-BE49-F238E27FC236}">
                  <a16:creationId xmlns:a16="http://schemas.microsoft.com/office/drawing/2014/main" id="{8F9975E1-CF4E-D2E4-51E2-4877D57BD8EC}"/>
                </a:ext>
              </a:extLst>
            </p:cNvPr>
            <p:cNvSpPr/>
            <p:nvPr/>
          </p:nvSpPr>
          <p:spPr>
            <a:xfrm>
              <a:off x="388536" y="437281"/>
              <a:ext cx="3403598" cy="3382775"/>
            </a:xfrm>
            <a:custGeom>
              <a:avLst/>
              <a:gdLst/>
              <a:ahLst/>
              <a:cxnLst/>
              <a:rect l="0" t="0" r="0" b="0"/>
              <a:pathLst>
                <a:path w="3403598" h="3382775">
                  <a:moveTo>
                    <a:pt x="0" y="1691388"/>
                  </a:moveTo>
                  <a:cubicBezTo>
                    <a:pt x="0" y="757275"/>
                    <a:pt x="761929" y="0"/>
                    <a:pt x="1701799" y="0"/>
                  </a:cubicBezTo>
                  <a:cubicBezTo>
                    <a:pt x="2641669" y="0"/>
                    <a:pt x="3403598" y="757275"/>
                    <a:pt x="3403598" y="1691388"/>
                  </a:cubicBezTo>
                  <a:cubicBezTo>
                    <a:pt x="3403598" y="2625500"/>
                    <a:pt x="2641669" y="3382775"/>
                    <a:pt x="1701799" y="3382775"/>
                  </a:cubicBezTo>
                  <a:cubicBezTo>
                    <a:pt x="761929" y="3382775"/>
                    <a:pt x="0" y="2625500"/>
                    <a:pt x="0" y="1691388"/>
                  </a:cubicBezTo>
                  <a:close/>
                </a:path>
              </a:pathLst>
            </a:custGeom>
            <a:ln w="7887"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2" name="Shape 1651">
              <a:extLst>
                <a:ext uri="{FF2B5EF4-FFF2-40B4-BE49-F238E27FC236}">
                  <a16:creationId xmlns:a16="http://schemas.microsoft.com/office/drawing/2014/main" id="{86811158-F8CC-2156-CD93-32C5A76FD3E7}"/>
                </a:ext>
              </a:extLst>
            </p:cNvPr>
            <p:cNvSpPr/>
            <p:nvPr/>
          </p:nvSpPr>
          <p:spPr>
            <a:xfrm>
              <a:off x="2006097" y="0"/>
              <a:ext cx="160904" cy="132509"/>
            </a:xfrm>
            <a:custGeom>
              <a:avLst/>
              <a:gdLst/>
              <a:ahLst/>
              <a:cxnLst/>
              <a:rect l="0" t="0" r="0" b="0"/>
              <a:pathLst>
                <a:path w="160904" h="132509">
                  <a:moveTo>
                    <a:pt x="0" y="132509"/>
                  </a:moveTo>
                  <a:lnTo>
                    <a:pt x="80452" y="0"/>
                  </a:lnTo>
                  <a:lnTo>
                    <a:pt x="160904" y="132509"/>
                  </a:lnTo>
                  <a:close/>
                </a:path>
              </a:pathLst>
            </a:custGeom>
            <a:ln w="7887" cap="flat">
              <a:miter lim="127000"/>
            </a:ln>
          </p:spPr>
          <p:style>
            <a:lnRef idx="1">
              <a:srgbClr val="2F528F"/>
            </a:lnRef>
            <a:fillRef idx="0">
              <a:srgbClr val="000000">
                <a:alpha val="0"/>
              </a:srgbClr>
            </a:fillRef>
            <a:effectRef idx="0">
              <a:scrgbClr r="0" g="0" b="0"/>
            </a:effectRef>
            <a:fontRef idx="none"/>
          </p:style>
          <p:txBody>
            <a:bodyPr/>
            <a:lstStyle/>
            <a:p>
              <a:endParaRPr lang="en-IN"/>
            </a:p>
          </p:txBody>
        </p:sp>
        <p:sp>
          <p:nvSpPr>
            <p:cNvPr id="14" name="Shape 1652">
              <a:extLst>
                <a:ext uri="{FF2B5EF4-FFF2-40B4-BE49-F238E27FC236}">
                  <a16:creationId xmlns:a16="http://schemas.microsoft.com/office/drawing/2014/main" id="{4208548F-206A-9CD8-0DFB-006A52EAC400}"/>
                </a:ext>
              </a:extLst>
            </p:cNvPr>
            <p:cNvSpPr/>
            <p:nvPr/>
          </p:nvSpPr>
          <p:spPr>
            <a:xfrm>
              <a:off x="37387" y="2136240"/>
              <a:ext cx="4093198" cy="0"/>
            </a:xfrm>
            <a:custGeom>
              <a:avLst/>
              <a:gdLst/>
              <a:ahLst/>
              <a:cxnLst/>
              <a:rect l="0" t="0" r="0" b="0"/>
              <a:pathLst>
                <a:path w="4093198">
                  <a:moveTo>
                    <a:pt x="0" y="0"/>
                  </a:moveTo>
                  <a:lnTo>
                    <a:pt x="4093198" y="0"/>
                  </a:lnTo>
                </a:path>
              </a:pathLst>
            </a:custGeom>
            <a:ln w="3944"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5" name="Shape 1653">
              <a:extLst>
                <a:ext uri="{FF2B5EF4-FFF2-40B4-BE49-F238E27FC236}">
                  <a16:creationId xmlns:a16="http://schemas.microsoft.com/office/drawing/2014/main" id="{8058447F-051F-F91D-6E73-3F8A60F4579A}"/>
                </a:ext>
              </a:extLst>
            </p:cNvPr>
            <p:cNvSpPr/>
            <p:nvPr/>
          </p:nvSpPr>
          <p:spPr>
            <a:xfrm>
              <a:off x="3194422" y="2475559"/>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5" y="254607"/>
                    <a:pt x="0" y="197581"/>
                    <a:pt x="0" y="127303"/>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8" name="Shape 1654">
              <a:extLst>
                <a:ext uri="{FF2B5EF4-FFF2-40B4-BE49-F238E27FC236}">
                  <a16:creationId xmlns:a16="http://schemas.microsoft.com/office/drawing/2014/main" id="{52A3C682-2F2A-817E-869A-EF9A25A8912E}"/>
                </a:ext>
              </a:extLst>
            </p:cNvPr>
            <p:cNvSpPr/>
            <p:nvPr/>
          </p:nvSpPr>
          <p:spPr>
            <a:xfrm>
              <a:off x="3194422" y="2475559"/>
              <a:ext cx="246089" cy="254607"/>
            </a:xfrm>
            <a:custGeom>
              <a:avLst/>
              <a:gdLst/>
              <a:ahLst/>
              <a:cxnLst/>
              <a:rect l="0" t="0" r="0" b="0"/>
              <a:pathLst>
                <a:path w="246089" h="254607">
                  <a:moveTo>
                    <a:pt x="0" y="127303"/>
                  </a:moveTo>
                  <a:cubicBezTo>
                    <a:pt x="0" y="57026"/>
                    <a:pt x="55055" y="0"/>
                    <a:pt x="123044" y="0"/>
                  </a:cubicBezTo>
                  <a:cubicBezTo>
                    <a:pt x="191034" y="0"/>
                    <a:pt x="246089" y="57026"/>
                    <a:pt x="246089" y="127303"/>
                  </a:cubicBezTo>
                  <a:cubicBezTo>
                    <a:pt x="246089" y="197581"/>
                    <a:pt x="191034" y="254607"/>
                    <a:pt x="123044" y="254607"/>
                  </a:cubicBezTo>
                  <a:cubicBezTo>
                    <a:pt x="55055"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9" name="Shape 1655">
              <a:extLst>
                <a:ext uri="{FF2B5EF4-FFF2-40B4-BE49-F238E27FC236}">
                  <a16:creationId xmlns:a16="http://schemas.microsoft.com/office/drawing/2014/main" id="{785F4C5B-CD88-3464-028E-ADD4BD312AA0}"/>
                </a:ext>
              </a:extLst>
            </p:cNvPr>
            <p:cNvSpPr/>
            <p:nvPr/>
          </p:nvSpPr>
          <p:spPr>
            <a:xfrm>
              <a:off x="2852737" y="2014616"/>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4" y="254607"/>
                    <a:pt x="0" y="197581"/>
                    <a:pt x="0" y="127303"/>
                  </a:cubicBezTo>
                  <a:cubicBezTo>
                    <a:pt x="0" y="57026"/>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20" name="Shape 1656">
              <a:extLst>
                <a:ext uri="{FF2B5EF4-FFF2-40B4-BE49-F238E27FC236}">
                  <a16:creationId xmlns:a16="http://schemas.microsoft.com/office/drawing/2014/main" id="{895D7B9B-63C9-CE75-A033-40CDDEA3E241}"/>
                </a:ext>
              </a:extLst>
            </p:cNvPr>
            <p:cNvSpPr/>
            <p:nvPr/>
          </p:nvSpPr>
          <p:spPr>
            <a:xfrm>
              <a:off x="2852737" y="2014616"/>
              <a:ext cx="246089" cy="254607"/>
            </a:xfrm>
            <a:custGeom>
              <a:avLst/>
              <a:gdLst/>
              <a:ahLst/>
              <a:cxnLst/>
              <a:rect l="0" t="0" r="0" b="0"/>
              <a:pathLst>
                <a:path w="246089" h="254607">
                  <a:moveTo>
                    <a:pt x="0" y="127303"/>
                  </a:moveTo>
                  <a:cubicBezTo>
                    <a:pt x="0" y="57026"/>
                    <a:pt x="55054" y="0"/>
                    <a:pt x="123044" y="0"/>
                  </a:cubicBezTo>
                  <a:cubicBezTo>
                    <a:pt x="191034" y="0"/>
                    <a:pt x="246089" y="57026"/>
                    <a:pt x="246089" y="127303"/>
                  </a:cubicBezTo>
                  <a:cubicBezTo>
                    <a:pt x="246089" y="197581"/>
                    <a:pt x="191034" y="254607"/>
                    <a:pt x="123044" y="254607"/>
                  </a:cubicBezTo>
                  <a:cubicBezTo>
                    <a:pt x="55054"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1" name="Shape 1657">
              <a:extLst>
                <a:ext uri="{FF2B5EF4-FFF2-40B4-BE49-F238E27FC236}">
                  <a16:creationId xmlns:a16="http://schemas.microsoft.com/office/drawing/2014/main" id="{B59A7F3B-ADFB-E07E-0779-5656E97B2628}"/>
                </a:ext>
              </a:extLst>
            </p:cNvPr>
            <p:cNvSpPr/>
            <p:nvPr/>
          </p:nvSpPr>
          <p:spPr>
            <a:xfrm>
              <a:off x="3946886" y="2538028"/>
              <a:ext cx="247035" cy="253661"/>
            </a:xfrm>
            <a:custGeom>
              <a:avLst/>
              <a:gdLst/>
              <a:ahLst/>
              <a:cxnLst/>
              <a:rect l="0" t="0" r="0" b="0"/>
              <a:pathLst>
                <a:path w="247035" h="253661">
                  <a:moveTo>
                    <a:pt x="123517" y="0"/>
                  </a:moveTo>
                  <a:cubicBezTo>
                    <a:pt x="191744" y="0"/>
                    <a:pt x="247035" y="56790"/>
                    <a:pt x="247035" y="126830"/>
                  </a:cubicBezTo>
                  <a:cubicBezTo>
                    <a:pt x="247035" y="196871"/>
                    <a:pt x="191744" y="253661"/>
                    <a:pt x="123517" y="253661"/>
                  </a:cubicBezTo>
                  <a:cubicBezTo>
                    <a:pt x="55291" y="253661"/>
                    <a:pt x="0" y="196871"/>
                    <a:pt x="0" y="126830"/>
                  </a:cubicBezTo>
                  <a:cubicBezTo>
                    <a:pt x="0" y="56790"/>
                    <a:pt x="55291" y="0"/>
                    <a:pt x="123517" y="0"/>
                  </a:cubicBezTo>
                  <a:close/>
                </a:path>
              </a:pathLst>
            </a:custGeom>
            <a:ln w="0" cap="flat">
              <a:miter lim="127000"/>
            </a:ln>
          </p:spPr>
          <p:style>
            <a:lnRef idx="0">
              <a:srgbClr val="000000">
                <a:alpha val="0"/>
              </a:srgbClr>
            </a:lnRef>
            <a:fillRef idx="1">
              <a:srgbClr val="7F7F7F"/>
            </a:fillRef>
            <a:effectRef idx="0">
              <a:scrgbClr r="0" g="0" b="0"/>
            </a:effectRef>
            <a:fontRef idx="none"/>
          </p:style>
          <p:txBody>
            <a:bodyPr/>
            <a:lstStyle/>
            <a:p>
              <a:endParaRPr lang="en-IN"/>
            </a:p>
          </p:txBody>
        </p:sp>
        <p:sp>
          <p:nvSpPr>
            <p:cNvPr id="22" name="Shape 1658">
              <a:extLst>
                <a:ext uri="{FF2B5EF4-FFF2-40B4-BE49-F238E27FC236}">
                  <a16:creationId xmlns:a16="http://schemas.microsoft.com/office/drawing/2014/main" id="{88BBDB46-D9D7-84F3-FF70-A8471052CD14}"/>
                </a:ext>
              </a:extLst>
            </p:cNvPr>
            <p:cNvSpPr/>
            <p:nvPr/>
          </p:nvSpPr>
          <p:spPr>
            <a:xfrm>
              <a:off x="3946886" y="2538028"/>
              <a:ext cx="247035" cy="253661"/>
            </a:xfrm>
            <a:custGeom>
              <a:avLst/>
              <a:gdLst/>
              <a:ahLst/>
              <a:cxnLst/>
              <a:rect l="0" t="0" r="0" b="0"/>
              <a:pathLst>
                <a:path w="247035" h="253661">
                  <a:moveTo>
                    <a:pt x="0" y="126830"/>
                  </a:moveTo>
                  <a:cubicBezTo>
                    <a:pt x="0" y="56790"/>
                    <a:pt x="55291" y="0"/>
                    <a:pt x="123517" y="0"/>
                  </a:cubicBezTo>
                  <a:cubicBezTo>
                    <a:pt x="191744" y="0"/>
                    <a:pt x="247035" y="56790"/>
                    <a:pt x="247035" y="126830"/>
                  </a:cubicBezTo>
                  <a:cubicBezTo>
                    <a:pt x="247035" y="196871"/>
                    <a:pt x="191744" y="253661"/>
                    <a:pt x="123517" y="253661"/>
                  </a:cubicBezTo>
                  <a:cubicBezTo>
                    <a:pt x="55291" y="253661"/>
                    <a:pt x="0" y="196871"/>
                    <a:pt x="0" y="126830"/>
                  </a:cubicBezTo>
                  <a:close/>
                </a:path>
              </a:pathLst>
            </a:custGeom>
            <a:ln w="11831"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3" name="Shape 1659">
              <a:extLst>
                <a:ext uri="{FF2B5EF4-FFF2-40B4-BE49-F238E27FC236}">
                  <a16:creationId xmlns:a16="http://schemas.microsoft.com/office/drawing/2014/main" id="{CC7D1C0E-F445-4219-2AD7-B7019CC66B4D}"/>
                </a:ext>
              </a:extLst>
            </p:cNvPr>
            <p:cNvSpPr/>
            <p:nvPr/>
          </p:nvSpPr>
          <p:spPr>
            <a:xfrm>
              <a:off x="3383721" y="2975308"/>
              <a:ext cx="247035" cy="254607"/>
            </a:xfrm>
            <a:custGeom>
              <a:avLst/>
              <a:gdLst/>
              <a:ahLst/>
              <a:cxnLst/>
              <a:rect l="0" t="0" r="0" b="0"/>
              <a:pathLst>
                <a:path w="247035" h="254607">
                  <a:moveTo>
                    <a:pt x="123517" y="0"/>
                  </a:moveTo>
                  <a:cubicBezTo>
                    <a:pt x="191744" y="0"/>
                    <a:pt x="247035" y="57026"/>
                    <a:pt x="247035" y="127304"/>
                  </a:cubicBezTo>
                  <a:cubicBezTo>
                    <a:pt x="247035" y="197581"/>
                    <a:pt x="191744" y="254607"/>
                    <a:pt x="123517" y="254607"/>
                  </a:cubicBezTo>
                  <a:cubicBezTo>
                    <a:pt x="55291" y="254607"/>
                    <a:pt x="0" y="197581"/>
                    <a:pt x="0" y="127304"/>
                  </a:cubicBezTo>
                  <a:cubicBezTo>
                    <a:pt x="0" y="57026"/>
                    <a:pt x="55291" y="0"/>
                    <a:pt x="123517"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24" name="Shape 1660">
              <a:extLst>
                <a:ext uri="{FF2B5EF4-FFF2-40B4-BE49-F238E27FC236}">
                  <a16:creationId xmlns:a16="http://schemas.microsoft.com/office/drawing/2014/main" id="{C5E446EC-7DD9-81C5-32DD-8EC320037CDF}"/>
                </a:ext>
              </a:extLst>
            </p:cNvPr>
            <p:cNvSpPr/>
            <p:nvPr/>
          </p:nvSpPr>
          <p:spPr>
            <a:xfrm>
              <a:off x="3383721" y="2975308"/>
              <a:ext cx="247035" cy="254607"/>
            </a:xfrm>
            <a:custGeom>
              <a:avLst/>
              <a:gdLst/>
              <a:ahLst/>
              <a:cxnLst/>
              <a:rect l="0" t="0" r="0" b="0"/>
              <a:pathLst>
                <a:path w="247035" h="254607">
                  <a:moveTo>
                    <a:pt x="0" y="127304"/>
                  </a:moveTo>
                  <a:cubicBezTo>
                    <a:pt x="0" y="57026"/>
                    <a:pt x="55291" y="0"/>
                    <a:pt x="123517" y="0"/>
                  </a:cubicBezTo>
                  <a:cubicBezTo>
                    <a:pt x="191744" y="0"/>
                    <a:pt x="247035" y="57026"/>
                    <a:pt x="247035" y="127304"/>
                  </a:cubicBezTo>
                  <a:cubicBezTo>
                    <a:pt x="247035" y="197581"/>
                    <a:pt x="191744" y="254607"/>
                    <a:pt x="123517" y="254607"/>
                  </a:cubicBezTo>
                  <a:cubicBezTo>
                    <a:pt x="55291"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5" name="Shape 1661">
              <a:extLst>
                <a:ext uri="{FF2B5EF4-FFF2-40B4-BE49-F238E27FC236}">
                  <a16:creationId xmlns:a16="http://schemas.microsoft.com/office/drawing/2014/main" id="{879528B5-B8D9-7652-FDC0-BA7305C39F4E}"/>
                </a:ext>
              </a:extLst>
            </p:cNvPr>
            <p:cNvSpPr/>
            <p:nvPr/>
          </p:nvSpPr>
          <p:spPr>
            <a:xfrm>
              <a:off x="2614221" y="2878766"/>
              <a:ext cx="247035" cy="254607"/>
            </a:xfrm>
            <a:custGeom>
              <a:avLst/>
              <a:gdLst/>
              <a:ahLst/>
              <a:cxnLst/>
              <a:rect l="0" t="0" r="0" b="0"/>
              <a:pathLst>
                <a:path w="247035" h="254607">
                  <a:moveTo>
                    <a:pt x="123518" y="0"/>
                  </a:moveTo>
                  <a:cubicBezTo>
                    <a:pt x="191744" y="0"/>
                    <a:pt x="247035" y="57026"/>
                    <a:pt x="247035" y="127304"/>
                  </a:cubicBezTo>
                  <a:cubicBezTo>
                    <a:pt x="247035" y="197581"/>
                    <a:pt x="191744" y="254607"/>
                    <a:pt x="123518" y="254607"/>
                  </a:cubicBezTo>
                  <a:cubicBezTo>
                    <a:pt x="55291" y="254607"/>
                    <a:pt x="0" y="197581"/>
                    <a:pt x="0" y="127304"/>
                  </a:cubicBezTo>
                  <a:cubicBezTo>
                    <a:pt x="0" y="57026"/>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26" name="Shape 1662">
              <a:extLst>
                <a:ext uri="{FF2B5EF4-FFF2-40B4-BE49-F238E27FC236}">
                  <a16:creationId xmlns:a16="http://schemas.microsoft.com/office/drawing/2014/main" id="{5A62A6F8-A182-E445-24B6-A6CD60792932}"/>
                </a:ext>
              </a:extLst>
            </p:cNvPr>
            <p:cNvSpPr/>
            <p:nvPr/>
          </p:nvSpPr>
          <p:spPr>
            <a:xfrm>
              <a:off x="2614221" y="2878766"/>
              <a:ext cx="247035" cy="254607"/>
            </a:xfrm>
            <a:custGeom>
              <a:avLst/>
              <a:gdLst/>
              <a:ahLst/>
              <a:cxnLst/>
              <a:rect l="0" t="0" r="0" b="0"/>
              <a:pathLst>
                <a:path w="247035" h="254607">
                  <a:moveTo>
                    <a:pt x="0" y="127304"/>
                  </a:moveTo>
                  <a:cubicBezTo>
                    <a:pt x="0" y="57026"/>
                    <a:pt x="55291" y="0"/>
                    <a:pt x="123518" y="0"/>
                  </a:cubicBezTo>
                  <a:cubicBezTo>
                    <a:pt x="191744" y="0"/>
                    <a:pt x="247035" y="57026"/>
                    <a:pt x="247035" y="127304"/>
                  </a:cubicBezTo>
                  <a:cubicBezTo>
                    <a:pt x="247035" y="197581"/>
                    <a:pt x="191744" y="254607"/>
                    <a:pt x="123518" y="254607"/>
                  </a:cubicBezTo>
                  <a:cubicBezTo>
                    <a:pt x="55291"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7" name="Shape 1663">
              <a:extLst>
                <a:ext uri="{FF2B5EF4-FFF2-40B4-BE49-F238E27FC236}">
                  <a16:creationId xmlns:a16="http://schemas.microsoft.com/office/drawing/2014/main" id="{7A77322B-3958-66F1-EC57-8FB5ED6146E0}"/>
                </a:ext>
              </a:extLst>
            </p:cNvPr>
            <p:cNvSpPr/>
            <p:nvPr/>
          </p:nvSpPr>
          <p:spPr>
            <a:xfrm>
              <a:off x="3254998" y="3582012"/>
              <a:ext cx="246089" cy="254607"/>
            </a:xfrm>
            <a:custGeom>
              <a:avLst/>
              <a:gdLst/>
              <a:ahLst/>
              <a:cxnLst/>
              <a:rect l="0" t="0" r="0" b="0"/>
              <a:pathLst>
                <a:path w="246089" h="254607">
                  <a:moveTo>
                    <a:pt x="123044" y="0"/>
                  </a:moveTo>
                  <a:cubicBezTo>
                    <a:pt x="191035" y="0"/>
                    <a:pt x="246089" y="56995"/>
                    <a:pt x="246089" y="127304"/>
                  </a:cubicBezTo>
                  <a:cubicBezTo>
                    <a:pt x="246089" y="197612"/>
                    <a:pt x="191035" y="254607"/>
                    <a:pt x="123044" y="254607"/>
                  </a:cubicBezTo>
                  <a:cubicBezTo>
                    <a:pt x="55055" y="254607"/>
                    <a:pt x="0" y="197612"/>
                    <a:pt x="0" y="127304"/>
                  </a:cubicBezTo>
                  <a:cubicBezTo>
                    <a:pt x="0" y="56995"/>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28" name="Shape 1664">
              <a:extLst>
                <a:ext uri="{FF2B5EF4-FFF2-40B4-BE49-F238E27FC236}">
                  <a16:creationId xmlns:a16="http://schemas.microsoft.com/office/drawing/2014/main" id="{30D81B96-E31B-8E91-813A-65943545FF93}"/>
                </a:ext>
              </a:extLst>
            </p:cNvPr>
            <p:cNvSpPr/>
            <p:nvPr/>
          </p:nvSpPr>
          <p:spPr>
            <a:xfrm>
              <a:off x="3254998" y="3582012"/>
              <a:ext cx="246089" cy="254607"/>
            </a:xfrm>
            <a:custGeom>
              <a:avLst/>
              <a:gdLst/>
              <a:ahLst/>
              <a:cxnLst/>
              <a:rect l="0" t="0" r="0" b="0"/>
              <a:pathLst>
                <a:path w="246089" h="254607">
                  <a:moveTo>
                    <a:pt x="0" y="127304"/>
                  </a:moveTo>
                  <a:cubicBezTo>
                    <a:pt x="0" y="56995"/>
                    <a:pt x="55055" y="0"/>
                    <a:pt x="123044" y="0"/>
                  </a:cubicBezTo>
                  <a:cubicBezTo>
                    <a:pt x="191035" y="0"/>
                    <a:pt x="246089" y="56995"/>
                    <a:pt x="246089" y="127304"/>
                  </a:cubicBezTo>
                  <a:cubicBezTo>
                    <a:pt x="246089" y="197612"/>
                    <a:pt x="191035" y="254607"/>
                    <a:pt x="123044" y="254607"/>
                  </a:cubicBezTo>
                  <a:cubicBezTo>
                    <a:pt x="55055" y="254607"/>
                    <a:pt x="0" y="197612"/>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29" name="Shape 1665">
              <a:extLst>
                <a:ext uri="{FF2B5EF4-FFF2-40B4-BE49-F238E27FC236}">
                  <a16:creationId xmlns:a16="http://schemas.microsoft.com/office/drawing/2014/main" id="{C346FF1B-F44D-710B-4566-50CEBA96E188}"/>
                </a:ext>
              </a:extLst>
            </p:cNvPr>
            <p:cNvSpPr/>
            <p:nvPr/>
          </p:nvSpPr>
          <p:spPr>
            <a:xfrm>
              <a:off x="2502534" y="3615140"/>
              <a:ext cx="246089" cy="253661"/>
            </a:xfrm>
            <a:custGeom>
              <a:avLst/>
              <a:gdLst/>
              <a:ahLst/>
              <a:cxnLst/>
              <a:rect l="0" t="0" r="0" b="0"/>
              <a:pathLst>
                <a:path w="246089" h="253661">
                  <a:moveTo>
                    <a:pt x="123044" y="0"/>
                  </a:moveTo>
                  <a:cubicBezTo>
                    <a:pt x="191034" y="0"/>
                    <a:pt x="246089" y="56782"/>
                    <a:pt x="246089" y="126830"/>
                  </a:cubicBezTo>
                  <a:cubicBezTo>
                    <a:pt x="246089" y="196879"/>
                    <a:pt x="191034" y="253661"/>
                    <a:pt x="123044" y="253661"/>
                  </a:cubicBezTo>
                  <a:cubicBezTo>
                    <a:pt x="55054" y="253661"/>
                    <a:pt x="0" y="196879"/>
                    <a:pt x="0" y="126830"/>
                  </a:cubicBezTo>
                  <a:cubicBezTo>
                    <a:pt x="0" y="56782"/>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30" name="Shape 1666">
              <a:extLst>
                <a:ext uri="{FF2B5EF4-FFF2-40B4-BE49-F238E27FC236}">
                  <a16:creationId xmlns:a16="http://schemas.microsoft.com/office/drawing/2014/main" id="{3637A977-A3C8-CD27-B06B-A5D829B2228C}"/>
                </a:ext>
              </a:extLst>
            </p:cNvPr>
            <p:cNvSpPr/>
            <p:nvPr/>
          </p:nvSpPr>
          <p:spPr>
            <a:xfrm>
              <a:off x="2502534" y="3615140"/>
              <a:ext cx="246089" cy="253661"/>
            </a:xfrm>
            <a:custGeom>
              <a:avLst/>
              <a:gdLst/>
              <a:ahLst/>
              <a:cxnLst/>
              <a:rect l="0" t="0" r="0" b="0"/>
              <a:pathLst>
                <a:path w="246089" h="253661">
                  <a:moveTo>
                    <a:pt x="0" y="126830"/>
                  </a:moveTo>
                  <a:cubicBezTo>
                    <a:pt x="0" y="56782"/>
                    <a:pt x="55054" y="0"/>
                    <a:pt x="123044" y="0"/>
                  </a:cubicBezTo>
                  <a:cubicBezTo>
                    <a:pt x="191034" y="0"/>
                    <a:pt x="246089" y="56782"/>
                    <a:pt x="246089" y="126830"/>
                  </a:cubicBezTo>
                  <a:cubicBezTo>
                    <a:pt x="246089" y="196879"/>
                    <a:pt x="191034" y="253661"/>
                    <a:pt x="123044" y="253661"/>
                  </a:cubicBezTo>
                  <a:cubicBezTo>
                    <a:pt x="55054" y="253661"/>
                    <a:pt x="0" y="196879"/>
                    <a:pt x="0" y="126830"/>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31" name="Shape 1667">
              <a:extLst>
                <a:ext uri="{FF2B5EF4-FFF2-40B4-BE49-F238E27FC236}">
                  <a16:creationId xmlns:a16="http://schemas.microsoft.com/office/drawing/2014/main" id="{007FB574-DE81-5468-BB81-9E9FD6BDD547}"/>
                </a:ext>
              </a:extLst>
            </p:cNvPr>
            <p:cNvSpPr/>
            <p:nvPr/>
          </p:nvSpPr>
          <p:spPr>
            <a:xfrm>
              <a:off x="2392741" y="2447164"/>
              <a:ext cx="246089" cy="253661"/>
            </a:xfrm>
            <a:custGeom>
              <a:avLst/>
              <a:gdLst/>
              <a:ahLst/>
              <a:cxnLst/>
              <a:rect l="0" t="0" r="0" b="0"/>
              <a:pathLst>
                <a:path w="246089" h="253661">
                  <a:moveTo>
                    <a:pt x="123044" y="0"/>
                  </a:moveTo>
                  <a:cubicBezTo>
                    <a:pt x="191034" y="0"/>
                    <a:pt x="246089" y="56790"/>
                    <a:pt x="246089" y="126831"/>
                  </a:cubicBezTo>
                  <a:cubicBezTo>
                    <a:pt x="246089" y="196871"/>
                    <a:pt x="191034" y="253661"/>
                    <a:pt x="123044" y="253661"/>
                  </a:cubicBezTo>
                  <a:cubicBezTo>
                    <a:pt x="55054" y="253661"/>
                    <a:pt x="0" y="196871"/>
                    <a:pt x="0" y="126831"/>
                  </a:cubicBezTo>
                  <a:cubicBezTo>
                    <a:pt x="0" y="56790"/>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32" name="Shape 1668">
              <a:extLst>
                <a:ext uri="{FF2B5EF4-FFF2-40B4-BE49-F238E27FC236}">
                  <a16:creationId xmlns:a16="http://schemas.microsoft.com/office/drawing/2014/main" id="{06B3E093-3F52-BDD8-7B95-AD0979BEF541}"/>
                </a:ext>
              </a:extLst>
            </p:cNvPr>
            <p:cNvSpPr/>
            <p:nvPr/>
          </p:nvSpPr>
          <p:spPr>
            <a:xfrm>
              <a:off x="2392741" y="2447164"/>
              <a:ext cx="246089" cy="253661"/>
            </a:xfrm>
            <a:custGeom>
              <a:avLst/>
              <a:gdLst/>
              <a:ahLst/>
              <a:cxnLst/>
              <a:rect l="0" t="0" r="0" b="0"/>
              <a:pathLst>
                <a:path w="246089" h="253661">
                  <a:moveTo>
                    <a:pt x="0" y="126831"/>
                  </a:moveTo>
                  <a:cubicBezTo>
                    <a:pt x="0" y="56790"/>
                    <a:pt x="55054" y="0"/>
                    <a:pt x="123044" y="0"/>
                  </a:cubicBezTo>
                  <a:cubicBezTo>
                    <a:pt x="191034" y="0"/>
                    <a:pt x="246089" y="56790"/>
                    <a:pt x="246089" y="126831"/>
                  </a:cubicBezTo>
                  <a:cubicBezTo>
                    <a:pt x="246089" y="196871"/>
                    <a:pt x="191034" y="253661"/>
                    <a:pt x="123044" y="253661"/>
                  </a:cubicBezTo>
                  <a:cubicBezTo>
                    <a:pt x="55054" y="253661"/>
                    <a:pt x="0" y="196871"/>
                    <a:pt x="0" y="126831"/>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33" name="Shape 1669">
              <a:extLst>
                <a:ext uri="{FF2B5EF4-FFF2-40B4-BE49-F238E27FC236}">
                  <a16:creationId xmlns:a16="http://schemas.microsoft.com/office/drawing/2014/main" id="{535A58D7-2AE9-24B4-E309-82930BD9AF0D}"/>
                </a:ext>
              </a:extLst>
            </p:cNvPr>
            <p:cNvSpPr/>
            <p:nvPr/>
          </p:nvSpPr>
          <p:spPr>
            <a:xfrm>
              <a:off x="1963978" y="2878766"/>
              <a:ext cx="246089" cy="254607"/>
            </a:xfrm>
            <a:custGeom>
              <a:avLst/>
              <a:gdLst/>
              <a:ahLst/>
              <a:cxnLst/>
              <a:rect l="0" t="0" r="0" b="0"/>
              <a:pathLst>
                <a:path w="246089" h="254607">
                  <a:moveTo>
                    <a:pt x="123044" y="0"/>
                  </a:moveTo>
                  <a:cubicBezTo>
                    <a:pt x="191034" y="0"/>
                    <a:pt x="246089" y="57026"/>
                    <a:pt x="246089" y="127304"/>
                  </a:cubicBezTo>
                  <a:cubicBezTo>
                    <a:pt x="246089" y="197581"/>
                    <a:pt x="191034" y="254607"/>
                    <a:pt x="123044" y="254607"/>
                  </a:cubicBezTo>
                  <a:cubicBezTo>
                    <a:pt x="55055" y="254607"/>
                    <a:pt x="0" y="197581"/>
                    <a:pt x="0" y="127304"/>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34" name="Shape 1670">
              <a:extLst>
                <a:ext uri="{FF2B5EF4-FFF2-40B4-BE49-F238E27FC236}">
                  <a16:creationId xmlns:a16="http://schemas.microsoft.com/office/drawing/2014/main" id="{EB0707D6-74D0-7C73-1D37-63D6E2BAD89C}"/>
                </a:ext>
              </a:extLst>
            </p:cNvPr>
            <p:cNvSpPr/>
            <p:nvPr/>
          </p:nvSpPr>
          <p:spPr>
            <a:xfrm>
              <a:off x="1963978" y="2878766"/>
              <a:ext cx="246089" cy="254607"/>
            </a:xfrm>
            <a:custGeom>
              <a:avLst/>
              <a:gdLst/>
              <a:ahLst/>
              <a:cxnLst/>
              <a:rect l="0" t="0" r="0" b="0"/>
              <a:pathLst>
                <a:path w="246089" h="254607">
                  <a:moveTo>
                    <a:pt x="0" y="127304"/>
                  </a:moveTo>
                  <a:cubicBezTo>
                    <a:pt x="0" y="57026"/>
                    <a:pt x="55055" y="0"/>
                    <a:pt x="123044" y="0"/>
                  </a:cubicBezTo>
                  <a:cubicBezTo>
                    <a:pt x="191034" y="0"/>
                    <a:pt x="246089" y="57026"/>
                    <a:pt x="246089" y="127304"/>
                  </a:cubicBezTo>
                  <a:cubicBezTo>
                    <a:pt x="246089" y="197581"/>
                    <a:pt x="191034" y="254607"/>
                    <a:pt x="123044" y="254607"/>
                  </a:cubicBezTo>
                  <a:cubicBezTo>
                    <a:pt x="55055"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35" name="Shape 1671">
              <a:extLst>
                <a:ext uri="{FF2B5EF4-FFF2-40B4-BE49-F238E27FC236}">
                  <a16:creationId xmlns:a16="http://schemas.microsoft.com/office/drawing/2014/main" id="{81D46A37-989E-78DE-45ED-14A407B27C4C}"/>
                </a:ext>
              </a:extLst>
            </p:cNvPr>
            <p:cNvSpPr/>
            <p:nvPr/>
          </p:nvSpPr>
          <p:spPr>
            <a:xfrm>
              <a:off x="1334559" y="2929877"/>
              <a:ext cx="247035" cy="253661"/>
            </a:xfrm>
            <a:custGeom>
              <a:avLst/>
              <a:gdLst/>
              <a:ahLst/>
              <a:cxnLst/>
              <a:rect l="0" t="0" r="0" b="0"/>
              <a:pathLst>
                <a:path w="247035" h="253661">
                  <a:moveTo>
                    <a:pt x="123518" y="0"/>
                  </a:moveTo>
                  <a:cubicBezTo>
                    <a:pt x="191744" y="0"/>
                    <a:pt x="247035" y="56790"/>
                    <a:pt x="247035" y="126831"/>
                  </a:cubicBezTo>
                  <a:cubicBezTo>
                    <a:pt x="247035" y="196871"/>
                    <a:pt x="191744" y="253661"/>
                    <a:pt x="123518" y="253661"/>
                  </a:cubicBezTo>
                  <a:cubicBezTo>
                    <a:pt x="55291" y="253661"/>
                    <a:pt x="0" y="196871"/>
                    <a:pt x="0" y="126831"/>
                  </a:cubicBezTo>
                  <a:cubicBezTo>
                    <a:pt x="0" y="56790"/>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36" name="Shape 1672">
              <a:extLst>
                <a:ext uri="{FF2B5EF4-FFF2-40B4-BE49-F238E27FC236}">
                  <a16:creationId xmlns:a16="http://schemas.microsoft.com/office/drawing/2014/main" id="{2FB3F0E0-C5AE-6466-FBD3-BEA9A43FAE1E}"/>
                </a:ext>
              </a:extLst>
            </p:cNvPr>
            <p:cNvSpPr/>
            <p:nvPr/>
          </p:nvSpPr>
          <p:spPr>
            <a:xfrm>
              <a:off x="1334559" y="2929877"/>
              <a:ext cx="247035" cy="253661"/>
            </a:xfrm>
            <a:custGeom>
              <a:avLst/>
              <a:gdLst/>
              <a:ahLst/>
              <a:cxnLst/>
              <a:rect l="0" t="0" r="0" b="0"/>
              <a:pathLst>
                <a:path w="247035" h="253661">
                  <a:moveTo>
                    <a:pt x="0" y="126831"/>
                  </a:moveTo>
                  <a:cubicBezTo>
                    <a:pt x="0" y="56790"/>
                    <a:pt x="55291" y="0"/>
                    <a:pt x="123518" y="0"/>
                  </a:cubicBezTo>
                  <a:cubicBezTo>
                    <a:pt x="191744" y="0"/>
                    <a:pt x="247035" y="56790"/>
                    <a:pt x="247035" y="126831"/>
                  </a:cubicBezTo>
                  <a:cubicBezTo>
                    <a:pt x="247035" y="196871"/>
                    <a:pt x="191744" y="253661"/>
                    <a:pt x="123518" y="253661"/>
                  </a:cubicBezTo>
                  <a:cubicBezTo>
                    <a:pt x="55291" y="253661"/>
                    <a:pt x="0" y="196871"/>
                    <a:pt x="0" y="126831"/>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37" name="Shape 1673">
              <a:extLst>
                <a:ext uri="{FF2B5EF4-FFF2-40B4-BE49-F238E27FC236}">
                  <a16:creationId xmlns:a16="http://schemas.microsoft.com/office/drawing/2014/main" id="{14AFF499-C42B-CF9F-4F4A-9FFCA9A09589}"/>
                </a:ext>
              </a:extLst>
            </p:cNvPr>
            <p:cNvSpPr/>
            <p:nvPr/>
          </p:nvSpPr>
          <p:spPr>
            <a:xfrm>
              <a:off x="1571183" y="2462308"/>
              <a:ext cx="246089" cy="254607"/>
            </a:xfrm>
            <a:custGeom>
              <a:avLst/>
              <a:gdLst/>
              <a:ahLst/>
              <a:cxnLst/>
              <a:rect l="0" t="0" r="0" b="0"/>
              <a:pathLst>
                <a:path w="246089" h="254607">
                  <a:moveTo>
                    <a:pt x="123044" y="0"/>
                  </a:moveTo>
                  <a:cubicBezTo>
                    <a:pt x="191034" y="0"/>
                    <a:pt x="246089" y="57026"/>
                    <a:pt x="246089" y="127304"/>
                  </a:cubicBezTo>
                  <a:cubicBezTo>
                    <a:pt x="246089" y="197581"/>
                    <a:pt x="191034" y="254607"/>
                    <a:pt x="123044" y="254607"/>
                  </a:cubicBezTo>
                  <a:cubicBezTo>
                    <a:pt x="55054" y="254607"/>
                    <a:pt x="0" y="197581"/>
                    <a:pt x="0" y="127304"/>
                  </a:cubicBezTo>
                  <a:cubicBezTo>
                    <a:pt x="0" y="57026"/>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38" name="Shape 1674">
              <a:extLst>
                <a:ext uri="{FF2B5EF4-FFF2-40B4-BE49-F238E27FC236}">
                  <a16:creationId xmlns:a16="http://schemas.microsoft.com/office/drawing/2014/main" id="{C85F7343-D3FE-C3AA-E69D-7152CF79DD53}"/>
                </a:ext>
              </a:extLst>
            </p:cNvPr>
            <p:cNvSpPr/>
            <p:nvPr/>
          </p:nvSpPr>
          <p:spPr>
            <a:xfrm>
              <a:off x="1571183" y="2462308"/>
              <a:ext cx="246089" cy="254607"/>
            </a:xfrm>
            <a:custGeom>
              <a:avLst/>
              <a:gdLst/>
              <a:ahLst/>
              <a:cxnLst/>
              <a:rect l="0" t="0" r="0" b="0"/>
              <a:pathLst>
                <a:path w="246089" h="254607">
                  <a:moveTo>
                    <a:pt x="0" y="127304"/>
                  </a:moveTo>
                  <a:cubicBezTo>
                    <a:pt x="0" y="57026"/>
                    <a:pt x="55054" y="0"/>
                    <a:pt x="123044" y="0"/>
                  </a:cubicBezTo>
                  <a:cubicBezTo>
                    <a:pt x="191034" y="0"/>
                    <a:pt x="246089" y="57026"/>
                    <a:pt x="246089" y="127304"/>
                  </a:cubicBezTo>
                  <a:cubicBezTo>
                    <a:pt x="246089" y="197581"/>
                    <a:pt x="191034" y="254607"/>
                    <a:pt x="123044" y="254607"/>
                  </a:cubicBezTo>
                  <a:cubicBezTo>
                    <a:pt x="55054"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39" name="Shape 1675">
              <a:extLst>
                <a:ext uri="{FF2B5EF4-FFF2-40B4-BE49-F238E27FC236}">
                  <a16:creationId xmlns:a16="http://schemas.microsoft.com/office/drawing/2014/main" id="{73B51666-A403-2A21-5192-C36FA0D4A106}"/>
                </a:ext>
              </a:extLst>
            </p:cNvPr>
            <p:cNvSpPr/>
            <p:nvPr/>
          </p:nvSpPr>
          <p:spPr>
            <a:xfrm>
              <a:off x="584934" y="3012222"/>
              <a:ext cx="246089" cy="254608"/>
            </a:xfrm>
            <a:custGeom>
              <a:avLst/>
              <a:gdLst/>
              <a:ahLst/>
              <a:cxnLst/>
              <a:rect l="0" t="0" r="0" b="0"/>
              <a:pathLst>
                <a:path w="246089" h="254608">
                  <a:moveTo>
                    <a:pt x="123044" y="0"/>
                  </a:moveTo>
                  <a:cubicBezTo>
                    <a:pt x="191034" y="0"/>
                    <a:pt x="246089" y="57027"/>
                    <a:pt x="246089" y="127304"/>
                  </a:cubicBezTo>
                  <a:cubicBezTo>
                    <a:pt x="246089" y="197581"/>
                    <a:pt x="191034" y="254608"/>
                    <a:pt x="123044" y="254608"/>
                  </a:cubicBezTo>
                  <a:cubicBezTo>
                    <a:pt x="55086" y="254608"/>
                    <a:pt x="0" y="197581"/>
                    <a:pt x="0" y="127304"/>
                  </a:cubicBezTo>
                  <a:cubicBezTo>
                    <a:pt x="0" y="57027"/>
                    <a:pt x="55086"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40" name="Shape 1676">
              <a:extLst>
                <a:ext uri="{FF2B5EF4-FFF2-40B4-BE49-F238E27FC236}">
                  <a16:creationId xmlns:a16="http://schemas.microsoft.com/office/drawing/2014/main" id="{123A943D-AC90-93D3-85BF-62AA1B6D117C}"/>
                </a:ext>
              </a:extLst>
            </p:cNvPr>
            <p:cNvSpPr/>
            <p:nvPr/>
          </p:nvSpPr>
          <p:spPr>
            <a:xfrm>
              <a:off x="584934" y="3012222"/>
              <a:ext cx="246089" cy="254608"/>
            </a:xfrm>
            <a:custGeom>
              <a:avLst/>
              <a:gdLst/>
              <a:ahLst/>
              <a:cxnLst/>
              <a:rect l="0" t="0" r="0" b="0"/>
              <a:pathLst>
                <a:path w="246089" h="254608">
                  <a:moveTo>
                    <a:pt x="0" y="127304"/>
                  </a:moveTo>
                  <a:cubicBezTo>
                    <a:pt x="0" y="57027"/>
                    <a:pt x="55086" y="0"/>
                    <a:pt x="123044" y="0"/>
                  </a:cubicBezTo>
                  <a:cubicBezTo>
                    <a:pt x="191034" y="0"/>
                    <a:pt x="246089" y="57027"/>
                    <a:pt x="246089" y="127304"/>
                  </a:cubicBezTo>
                  <a:cubicBezTo>
                    <a:pt x="246089" y="197581"/>
                    <a:pt x="191034" y="254608"/>
                    <a:pt x="123044" y="254608"/>
                  </a:cubicBezTo>
                  <a:cubicBezTo>
                    <a:pt x="55086" y="254608"/>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41" name="Shape 1677">
              <a:extLst>
                <a:ext uri="{FF2B5EF4-FFF2-40B4-BE49-F238E27FC236}">
                  <a16:creationId xmlns:a16="http://schemas.microsoft.com/office/drawing/2014/main" id="{BE5B1EBF-F704-2CAA-FB6E-328E92C659BC}"/>
                </a:ext>
              </a:extLst>
            </p:cNvPr>
            <p:cNvSpPr/>
            <p:nvPr/>
          </p:nvSpPr>
          <p:spPr>
            <a:xfrm>
              <a:off x="758143" y="3639749"/>
              <a:ext cx="246089" cy="254607"/>
            </a:xfrm>
            <a:custGeom>
              <a:avLst/>
              <a:gdLst/>
              <a:ahLst/>
              <a:cxnLst/>
              <a:rect l="0" t="0" r="0" b="0"/>
              <a:pathLst>
                <a:path w="246089" h="254607">
                  <a:moveTo>
                    <a:pt x="123044" y="0"/>
                  </a:moveTo>
                  <a:cubicBezTo>
                    <a:pt x="191034" y="0"/>
                    <a:pt x="246089" y="56995"/>
                    <a:pt x="246089" y="127303"/>
                  </a:cubicBezTo>
                  <a:cubicBezTo>
                    <a:pt x="246089" y="197612"/>
                    <a:pt x="191034" y="254607"/>
                    <a:pt x="123044" y="254607"/>
                  </a:cubicBezTo>
                  <a:cubicBezTo>
                    <a:pt x="55055" y="254607"/>
                    <a:pt x="0" y="197612"/>
                    <a:pt x="0" y="127303"/>
                  </a:cubicBezTo>
                  <a:cubicBezTo>
                    <a:pt x="0" y="56995"/>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42" name="Shape 1678">
              <a:extLst>
                <a:ext uri="{FF2B5EF4-FFF2-40B4-BE49-F238E27FC236}">
                  <a16:creationId xmlns:a16="http://schemas.microsoft.com/office/drawing/2014/main" id="{6774EF1A-9541-E842-B80E-4DBF3FB0AAC8}"/>
                </a:ext>
              </a:extLst>
            </p:cNvPr>
            <p:cNvSpPr/>
            <p:nvPr/>
          </p:nvSpPr>
          <p:spPr>
            <a:xfrm>
              <a:off x="758143" y="3639749"/>
              <a:ext cx="246089" cy="254607"/>
            </a:xfrm>
            <a:custGeom>
              <a:avLst/>
              <a:gdLst/>
              <a:ahLst/>
              <a:cxnLst/>
              <a:rect l="0" t="0" r="0" b="0"/>
              <a:pathLst>
                <a:path w="246089" h="254607">
                  <a:moveTo>
                    <a:pt x="0" y="127303"/>
                  </a:moveTo>
                  <a:cubicBezTo>
                    <a:pt x="0" y="56995"/>
                    <a:pt x="55055" y="0"/>
                    <a:pt x="123044" y="0"/>
                  </a:cubicBezTo>
                  <a:cubicBezTo>
                    <a:pt x="191034" y="0"/>
                    <a:pt x="246089" y="56995"/>
                    <a:pt x="246089" y="127303"/>
                  </a:cubicBezTo>
                  <a:cubicBezTo>
                    <a:pt x="246089" y="197612"/>
                    <a:pt x="191034" y="254607"/>
                    <a:pt x="123044" y="254607"/>
                  </a:cubicBezTo>
                  <a:cubicBezTo>
                    <a:pt x="55055" y="254607"/>
                    <a:pt x="0" y="197612"/>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43" name="Shape 1679">
              <a:extLst>
                <a:ext uri="{FF2B5EF4-FFF2-40B4-BE49-F238E27FC236}">
                  <a16:creationId xmlns:a16="http://schemas.microsoft.com/office/drawing/2014/main" id="{CA227171-5E32-C22C-F343-2AD20DF19B47}"/>
                </a:ext>
              </a:extLst>
            </p:cNvPr>
            <p:cNvSpPr/>
            <p:nvPr/>
          </p:nvSpPr>
          <p:spPr>
            <a:xfrm>
              <a:off x="0" y="2640249"/>
              <a:ext cx="247035" cy="254607"/>
            </a:xfrm>
            <a:custGeom>
              <a:avLst/>
              <a:gdLst/>
              <a:ahLst/>
              <a:cxnLst/>
              <a:rect l="0" t="0" r="0" b="0"/>
              <a:pathLst>
                <a:path w="247035" h="254607">
                  <a:moveTo>
                    <a:pt x="123518" y="0"/>
                  </a:moveTo>
                  <a:cubicBezTo>
                    <a:pt x="191736" y="0"/>
                    <a:pt x="247035" y="57027"/>
                    <a:pt x="247035" y="127304"/>
                  </a:cubicBezTo>
                  <a:cubicBezTo>
                    <a:pt x="247035" y="197581"/>
                    <a:pt x="191736" y="254607"/>
                    <a:pt x="123518" y="254607"/>
                  </a:cubicBezTo>
                  <a:cubicBezTo>
                    <a:pt x="55299" y="254607"/>
                    <a:pt x="0" y="197581"/>
                    <a:pt x="0" y="127304"/>
                  </a:cubicBezTo>
                  <a:cubicBezTo>
                    <a:pt x="0" y="57027"/>
                    <a:pt x="55299" y="0"/>
                    <a:pt x="123518" y="0"/>
                  </a:cubicBezTo>
                  <a:close/>
                </a:path>
              </a:pathLst>
            </a:custGeom>
            <a:ln w="0" cap="flat">
              <a:miter lim="127000"/>
            </a:ln>
          </p:spPr>
          <p:style>
            <a:lnRef idx="0">
              <a:srgbClr val="000000">
                <a:alpha val="0"/>
              </a:srgbClr>
            </a:lnRef>
            <a:fillRef idx="1">
              <a:srgbClr val="7F7F7F"/>
            </a:fillRef>
            <a:effectRef idx="0">
              <a:scrgbClr r="0" g="0" b="0"/>
            </a:effectRef>
            <a:fontRef idx="none"/>
          </p:style>
          <p:txBody>
            <a:bodyPr/>
            <a:lstStyle/>
            <a:p>
              <a:endParaRPr lang="en-IN"/>
            </a:p>
          </p:txBody>
        </p:sp>
        <p:sp>
          <p:nvSpPr>
            <p:cNvPr id="44" name="Shape 1680">
              <a:extLst>
                <a:ext uri="{FF2B5EF4-FFF2-40B4-BE49-F238E27FC236}">
                  <a16:creationId xmlns:a16="http://schemas.microsoft.com/office/drawing/2014/main" id="{07D1EE8D-628B-AA0F-D5F0-73DB29A63FB4}"/>
                </a:ext>
              </a:extLst>
            </p:cNvPr>
            <p:cNvSpPr/>
            <p:nvPr/>
          </p:nvSpPr>
          <p:spPr>
            <a:xfrm>
              <a:off x="0" y="2640249"/>
              <a:ext cx="247035" cy="254607"/>
            </a:xfrm>
            <a:custGeom>
              <a:avLst/>
              <a:gdLst/>
              <a:ahLst/>
              <a:cxnLst/>
              <a:rect l="0" t="0" r="0" b="0"/>
              <a:pathLst>
                <a:path w="247035" h="254607">
                  <a:moveTo>
                    <a:pt x="0" y="127304"/>
                  </a:moveTo>
                  <a:cubicBezTo>
                    <a:pt x="0" y="57027"/>
                    <a:pt x="55299" y="0"/>
                    <a:pt x="123518" y="0"/>
                  </a:cubicBezTo>
                  <a:cubicBezTo>
                    <a:pt x="191736" y="0"/>
                    <a:pt x="247035" y="57027"/>
                    <a:pt x="247035" y="127304"/>
                  </a:cubicBezTo>
                  <a:cubicBezTo>
                    <a:pt x="247035" y="197581"/>
                    <a:pt x="191736" y="254607"/>
                    <a:pt x="123518" y="254607"/>
                  </a:cubicBezTo>
                  <a:cubicBezTo>
                    <a:pt x="55299" y="254607"/>
                    <a:pt x="0" y="197581"/>
                    <a:pt x="0" y="127304"/>
                  </a:cubicBezTo>
                  <a:close/>
                </a:path>
              </a:pathLst>
            </a:custGeom>
            <a:ln w="11831"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5" name="Shape 1681">
              <a:extLst>
                <a:ext uri="{FF2B5EF4-FFF2-40B4-BE49-F238E27FC236}">
                  <a16:creationId xmlns:a16="http://schemas.microsoft.com/office/drawing/2014/main" id="{E6BEEC70-F305-F296-B53E-7F6AF10CE3E8}"/>
                </a:ext>
              </a:extLst>
            </p:cNvPr>
            <p:cNvSpPr/>
            <p:nvPr/>
          </p:nvSpPr>
          <p:spPr>
            <a:xfrm>
              <a:off x="1612828" y="1552726"/>
              <a:ext cx="246089" cy="254607"/>
            </a:xfrm>
            <a:custGeom>
              <a:avLst/>
              <a:gdLst/>
              <a:ahLst/>
              <a:cxnLst/>
              <a:rect l="0" t="0" r="0" b="0"/>
              <a:pathLst>
                <a:path w="246089" h="254607">
                  <a:moveTo>
                    <a:pt x="123044" y="0"/>
                  </a:moveTo>
                  <a:cubicBezTo>
                    <a:pt x="191034" y="0"/>
                    <a:pt x="246089" y="57026"/>
                    <a:pt x="246089" y="127304"/>
                  </a:cubicBezTo>
                  <a:cubicBezTo>
                    <a:pt x="246089" y="197581"/>
                    <a:pt x="191034" y="254607"/>
                    <a:pt x="123044" y="254607"/>
                  </a:cubicBezTo>
                  <a:cubicBezTo>
                    <a:pt x="55055" y="254607"/>
                    <a:pt x="0" y="197581"/>
                    <a:pt x="0" y="127304"/>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46" name="Shape 1682">
              <a:extLst>
                <a:ext uri="{FF2B5EF4-FFF2-40B4-BE49-F238E27FC236}">
                  <a16:creationId xmlns:a16="http://schemas.microsoft.com/office/drawing/2014/main" id="{F962C86B-AD98-AB26-B515-C2A819EF552E}"/>
                </a:ext>
              </a:extLst>
            </p:cNvPr>
            <p:cNvSpPr/>
            <p:nvPr/>
          </p:nvSpPr>
          <p:spPr>
            <a:xfrm>
              <a:off x="1612828" y="1552726"/>
              <a:ext cx="246089" cy="254607"/>
            </a:xfrm>
            <a:custGeom>
              <a:avLst/>
              <a:gdLst/>
              <a:ahLst/>
              <a:cxnLst/>
              <a:rect l="0" t="0" r="0" b="0"/>
              <a:pathLst>
                <a:path w="246089" h="254607">
                  <a:moveTo>
                    <a:pt x="0" y="127304"/>
                  </a:moveTo>
                  <a:cubicBezTo>
                    <a:pt x="0" y="57026"/>
                    <a:pt x="55055" y="0"/>
                    <a:pt x="123044" y="0"/>
                  </a:cubicBezTo>
                  <a:cubicBezTo>
                    <a:pt x="191034" y="0"/>
                    <a:pt x="246089" y="57026"/>
                    <a:pt x="246089" y="127304"/>
                  </a:cubicBezTo>
                  <a:cubicBezTo>
                    <a:pt x="246089" y="197581"/>
                    <a:pt x="191034" y="254607"/>
                    <a:pt x="123044" y="254607"/>
                  </a:cubicBezTo>
                  <a:cubicBezTo>
                    <a:pt x="55055"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47" name="Shape 1683">
              <a:extLst>
                <a:ext uri="{FF2B5EF4-FFF2-40B4-BE49-F238E27FC236}">
                  <a16:creationId xmlns:a16="http://schemas.microsoft.com/office/drawing/2014/main" id="{4574A175-33BA-17C2-2710-84506A18A943}"/>
                </a:ext>
              </a:extLst>
            </p:cNvPr>
            <p:cNvSpPr/>
            <p:nvPr/>
          </p:nvSpPr>
          <p:spPr>
            <a:xfrm>
              <a:off x="2368132" y="1550833"/>
              <a:ext cx="246089" cy="254607"/>
            </a:xfrm>
            <a:custGeom>
              <a:avLst/>
              <a:gdLst/>
              <a:ahLst/>
              <a:cxnLst/>
              <a:rect l="0" t="0" r="0" b="0"/>
              <a:pathLst>
                <a:path w="246089" h="254607">
                  <a:moveTo>
                    <a:pt x="123044" y="0"/>
                  </a:moveTo>
                  <a:cubicBezTo>
                    <a:pt x="191034" y="0"/>
                    <a:pt x="246089" y="57027"/>
                    <a:pt x="246089" y="127304"/>
                  </a:cubicBezTo>
                  <a:cubicBezTo>
                    <a:pt x="246089" y="197581"/>
                    <a:pt x="191034" y="254607"/>
                    <a:pt x="123044" y="254607"/>
                  </a:cubicBezTo>
                  <a:cubicBezTo>
                    <a:pt x="55055" y="254607"/>
                    <a:pt x="0" y="197581"/>
                    <a:pt x="0" y="127304"/>
                  </a:cubicBezTo>
                  <a:cubicBezTo>
                    <a:pt x="0" y="57027"/>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48" name="Shape 1684">
              <a:extLst>
                <a:ext uri="{FF2B5EF4-FFF2-40B4-BE49-F238E27FC236}">
                  <a16:creationId xmlns:a16="http://schemas.microsoft.com/office/drawing/2014/main" id="{0298A2EA-3344-AC35-5248-C80FB8059A8C}"/>
                </a:ext>
              </a:extLst>
            </p:cNvPr>
            <p:cNvSpPr/>
            <p:nvPr/>
          </p:nvSpPr>
          <p:spPr>
            <a:xfrm>
              <a:off x="2368132" y="1550833"/>
              <a:ext cx="246089" cy="254607"/>
            </a:xfrm>
            <a:custGeom>
              <a:avLst/>
              <a:gdLst/>
              <a:ahLst/>
              <a:cxnLst/>
              <a:rect l="0" t="0" r="0" b="0"/>
              <a:pathLst>
                <a:path w="246089" h="254607">
                  <a:moveTo>
                    <a:pt x="0" y="127304"/>
                  </a:moveTo>
                  <a:cubicBezTo>
                    <a:pt x="0" y="57027"/>
                    <a:pt x="55055" y="0"/>
                    <a:pt x="123044" y="0"/>
                  </a:cubicBezTo>
                  <a:cubicBezTo>
                    <a:pt x="191034" y="0"/>
                    <a:pt x="246089" y="57027"/>
                    <a:pt x="246089" y="127304"/>
                  </a:cubicBezTo>
                  <a:cubicBezTo>
                    <a:pt x="246089" y="197581"/>
                    <a:pt x="191034" y="254607"/>
                    <a:pt x="123044" y="254607"/>
                  </a:cubicBezTo>
                  <a:cubicBezTo>
                    <a:pt x="55055"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49" name="Shape 1685">
              <a:extLst>
                <a:ext uri="{FF2B5EF4-FFF2-40B4-BE49-F238E27FC236}">
                  <a16:creationId xmlns:a16="http://schemas.microsoft.com/office/drawing/2014/main" id="{48D70D9D-9430-A0D4-5D88-43929D3B9157}"/>
                </a:ext>
              </a:extLst>
            </p:cNvPr>
            <p:cNvSpPr/>
            <p:nvPr/>
          </p:nvSpPr>
          <p:spPr>
            <a:xfrm>
              <a:off x="1365793" y="1073799"/>
              <a:ext cx="247035" cy="254607"/>
            </a:xfrm>
            <a:custGeom>
              <a:avLst/>
              <a:gdLst/>
              <a:ahLst/>
              <a:cxnLst/>
              <a:rect l="0" t="0" r="0" b="0"/>
              <a:pathLst>
                <a:path w="247035" h="254607">
                  <a:moveTo>
                    <a:pt x="123518" y="0"/>
                  </a:moveTo>
                  <a:cubicBezTo>
                    <a:pt x="191744" y="0"/>
                    <a:pt x="247035" y="57026"/>
                    <a:pt x="247035" y="127303"/>
                  </a:cubicBezTo>
                  <a:cubicBezTo>
                    <a:pt x="247035" y="197581"/>
                    <a:pt x="191744" y="254607"/>
                    <a:pt x="123518" y="254607"/>
                  </a:cubicBezTo>
                  <a:cubicBezTo>
                    <a:pt x="55291" y="254607"/>
                    <a:pt x="0" y="197581"/>
                    <a:pt x="0" y="127303"/>
                  </a:cubicBezTo>
                  <a:cubicBezTo>
                    <a:pt x="0" y="57026"/>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50" name="Shape 1686">
              <a:extLst>
                <a:ext uri="{FF2B5EF4-FFF2-40B4-BE49-F238E27FC236}">
                  <a16:creationId xmlns:a16="http://schemas.microsoft.com/office/drawing/2014/main" id="{B60080E7-FB31-EC79-6495-871689F4E5EE}"/>
                </a:ext>
              </a:extLst>
            </p:cNvPr>
            <p:cNvSpPr/>
            <p:nvPr/>
          </p:nvSpPr>
          <p:spPr>
            <a:xfrm>
              <a:off x="1365793" y="1073799"/>
              <a:ext cx="247035" cy="254607"/>
            </a:xfrm>
            <a:custGeom>
              <a:avLst/>
              <a:gdLst/>
              <a:ahLst/>
              <a:cxnLst/>
              <a:rect l="0" t="0" r="0" b="0"/>
              <a:pathLst>
                <a:path w="247035" h="254607">
                  <a:moveTo>
                    <a:pt x="0" y="127303"/>
                  </a:moveTo>
                  <a:cubicBezTo>
                    <a:pt x="0" y="57026"/>
                    <a:pt x="55291" y="0"/>
                    <a:pt x="123518" y="0"/>
                  </a:cubicBezTo>
                  <a:cubicBezTo>
                    <a:pt x="191744" y="0"/>
                    <a:pt x="247035" y="57026"/>
                    <a:pt x="247035" y="127303"/>
                  </a:cubicBezTo>
                  <a:cubicBezTo>
                    <a:pt x="247035" y="197581"/>
                    <a:pt x="191744" y="254607"/>
                    <a:pt x="123518" y="254607"/>
                  </a:cubicBezTo>
                  <a:cubicBezTo>
                    <a:pt x="55291"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51" name="Rectangle 50">
              <a:extLst>
                <a:ext uri="{FF2B5EF4-FFF2-40B4-BE49-F238E27FC236}">
                  <a16:creationId xmlns:a16="http://schemas.microsoft.com/office/drawing/2014/main" id="{42C6C0B5-6AD7-8040-D5B5-4EFF2F4991E3}"/>
                </a:ext>
              </a:extLst>
            </p:cNvPr>
            <p:cNvSpPr/>
            <p:nvPr/>
          </p:nvSpPr>
          <p:spPr>
            <a:xfrm>
              <a:off x="1423845" y="1140842"/>
              <a:ext cx="182595" cy="192331"/>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F3</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2" name="Rectangle 51">
              <a:extLst>
                <a:ext uri="{FF2B5EF4-FFF2-40B4-BE49-F238E27FC236}">
                  <a16:creationId xmlns:a16="http://schemas.microsoft.com/office/drawing/2014/main" id="{50F433BE-B38F-B983-46B7-46AD12E0D718}"/>
                </a:ext>
              </a:extLst>
            </p:cNvPr>
            <p:cNvSpPr/>
            <p:nvPr/>
          </p:nvSpPr>
          <p:spPr>
            <a:xfrm>
              <a:off x="1635229" y="1621268"/>
              <a:ext cx="281917"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FC1</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3" name="Rectangle 52">
              <a:extLst>
                <a:ext uri="{FF2B5EF4-FFF2-40B4-BE49-F238E27FC236}">
                  <a16:creationId xmlns:a16="http://schemas.microsoft.com/office/drawing/2014/main" id="{8E487EAF-AF73-61F7-3C8C-8E0B6C6A73C5}"/>
                </a:ext>
              </a:extLst>
            </p:cNvPr>
            <p:cNvSpPr/>
            <p:nvPr/>
          </p:nvSpPr>
          <p:spPr>
            <a:xfrm>
              <a:off x="2386431" y="1618444"/>
              <a:ext cx="282293" cy="192587"/>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FC2</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41F64BE7-43E0-5979-3CE4-8D92D7FB6F24}"/>
                </a:ext>
              </a:extLst>
            </p:cNvPr>
            <p:cNvSpPr/>
            <p:nvPr/>
          </p:nvSpPr>
          <p:spPr>
            <a:xfrm>
              <a:off x="2679055" y="1141788"/>
              <a:ext cx="86671" cy="192331"/>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F601298A-C482-E87C-788C-694D06A82D7B}"/>
                </a:ext>
              </a:extLst>
            </p:cNvPr>
            <p:cNvSpPr/>
            <p:nvPr/>
          </p:nvSpPr>
          <p:spPr>
            <a:xfrm>
              <a:off x="2744364" y="1141788"/>
              <a:ext cx="95735" cy="192331"/>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4</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6" name="Rectangle 55">
              <a:extLst>
                <a:ext uri="{FF2B5EF4-FFF2-40B4-BE49-F238E27FC236}">
                  <a16:creationId xmlns:a16="http://schemas.microsoft.com/office/drawing/2014/main" id="{1C0344C5-67F8-231E-F8C8-3B5F9E741007}"/>
                </a:ext>
              </a:extLst>
            </p:cNvPr>
            <p:cNvSpPr/>
            <p:nvPr/>
          </p:nvSpPr>
          <p:spPr>
            <a:xfrm>
              <a:off x="3208698" y="1570157"/>
              <a:ext cx="281917" cy="192329"/>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FC6</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7" name="Rectangle 56">
              <a:extLst>
                <a:ext uri="{FF2B5EF4-FFF2-40B4-BE49-F238E27FC236}">
                  <a16:creationId xmlns:a16="http://schemas.microsoft.com/office/drawing/2014/main" id="{BE4CA71B-4BC2-1189-B603-E281925971C0}"/>
                </a:ext>
              </a:extLst>
            </p:cNvPr>
            <p:cNvSpPr/>
            <p:nvPr/>
          </p:nvSpPr>
          <p:spPr>
            <a:xfrm>
              <a:off x="2900378" y="2076926"/>
              <a:ext cx="196442"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C4</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8" name="Rectangle 57">
              <a:extLst>
                <a:ext uri="{FF2B5EF4-FFF2-40B4-BE49-F238E27FC236}">
                  <a16:creationId xmlns:a16="http://schemas.microsoft.com/office/drawing/2014/main" id="{22AA5127-4F76-E7F5-60C1-6F66F89FF8A6}"/>
                </a:ext>
              </a:extLst>
            </p:cNvPr>
            <p:cNvSpPr/>
            <p:nvPr/>
          </p:nvSpPr>
          <p:spPr>
            <a:xfrm>
              <a:off x="3215324" y="2542602"/>
              <a:ext cx="29343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CP6</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59" name="Rectangle 58">
              <a:extLst>
                <a:ext uri="{FF2B5EF4-FFF2-40B4-BE49-F238E27FC236}">
                  <a16:creationId xmlns:a16="http://schemas.microsoft.com/office/drawing/2014/main" id="{1A48142D-9E9D-5EA8-D3D6-4507DFAA79CB}"/>
                </a:ext>
              </a:extLst>
            </p:cNvPr>
            <p:cNvSpPr/>
            <p:nvPr/>
          </p:nvSpPr>
          <p:spPr>
            <a:xfrm>
              <a:off x="3439486" y="3042510"/>
              <a:ext cx="192666" cy="192329"/>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P8</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0" name="Rectangle 59">
              <a:extLst>
                <a:ext uri="{FF2B5EF4-FFF2-40B4-BE49-F238E27FC236}">
                  <a16:creationId xmlns:a16="http://schemas.microsoft.com/office/drawing/2014/main" id="{E3148644-511B-84B9-FD61-0A0264FA0D83}"/>
                </a:ext>
              </a:extLst>
            </p:cNvPr>
            <p:cNvSpPr/>
            <p:nvPr/>
          </p:nvSpPr>
          <p:spPr>
            <a:xfrm>
              <a:off x="2401890" y="2510973"/>
              <a:ext cx="29343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CP2</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1" name="Rectangle 60">
              <a:extLst>
                <a:ext uri="{FF2B5EF4-FFF2-40B4-BE49-F238E27FC236}">
                  <a16:creationId xmlns:a16="http://schemas.microsoft.com/office/drawing/2014/main" id="{4A902196-9743-D6F1-80E0-44B880A9F1BC}"/>
                </a:ext>
              </a:extLst>
            </p:cNvPr>
            <p:cNvSpPr/>
            <p:nvPr/>
          </p:nvSpPr>
          <p:spPr>
            <a:xfrm>
              <a:off x="2664069" y="2940935"/>
              <a:ext cx="192793" cy="192586"/>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P4</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2" name="Rectangle 61">
              <a:extLst>
                <a:ext uri="{FF2B5EF4-FFF2-40B4-BE49-F238E27FC236}">
                  <a16:creationId xmlns:a16="http://schemas.microsoft.com/office/drawing/2014/main" id="{F280DB29-058B-1FA9-7828-5F7FE7C13C84}"/>
                </a:ext>
              </a:extLst>
            </p:cNvPr>
            <p:cNvSpPr/>
            <p:nvPr/>
          </p:nvSpPr>
          <p:spPr>
            <a:xfrm>
              <a:off x="3255629" y="3662796"/>
              <a:ext cx="321816" cy="150016"/>
            </a:xfrm>
            <a:prstGeom prst="rect">
              <a:avLst/>
            </a:prstGeom>
            <a:ln>
              <a:noFill/>
            </a:ln>
          </p:spPr>
          <p:txBody>
            <a:bodyPr vert="horz" lIns="0" tIns="0" rIns="0" bIns="0" rtlCol="0">
              <a:noAutofit/>
            </a:bodyPr>
            <a:lstStyle/>
            <a:p>
              <a:pPr marL="6350" indent="-6350" algn="l">
                <a:lnSpc>
                  <a:spcPct val="107000"/>
                </a:lnSpc>
                <a:spcAft>
                  <a:spcPts val="800"/>
                </a:spcAft>
              </a:pPr>
              <a:r>
                <a:rPr lang="en-IN" sz="850" kern="100">
                  <a:solidFill>
                    <a:srgbClr val="4472C4"/>
                  </a:solidFill>
                  <a:effectLst/>
                  <a:latin typeface="Calibri" panose="020F0502020204030204" pitchFamily="34" charset="0"/>
                  <a:ea typeface="Calibri" panose="020F0502020204030204" pitchFamily="34" charset="0"/>
                </a:rPr>
                <a:t>PO10</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3" name="Rectangle 62">
              <a:extLst>
                <a:ext uri="{FF2B5EF4-FFF2-40B4-BE49-F238E27FC236}">
                  <a16:creationId xmlns:a16="http://schemas.microsoft.com/office/drawing/2014/main" id="{D442CBEA-4F3B-6A96-6308-FFEFC8D3C874}"/>
                </a:ext>
              </a:extLst>
            </p:cNvPr>
            <p:cNvSpPr/>
            <p:nvPr/>
          </p:nvSpPr>
          <p:spPr>
            <a:xfrm>
              <a:off x="2545442" y="3682341"/>
              <a:ext cx="220360" cy="192329"/>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O2</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4" name="Rectangle 63">
              <a:extLst>
                <a:ext uri="{FF2B5EF4-FFF2-40B4-BE49-F238E27FC236}">
                  <a16:creationId xmlns:a16="http://schemas.microsoft.com/office/drawing/2014/main" id="{9EFD093D-E458-0B54-4D2D-A221F8C49496}"/>
                </a:ext>
              </a:extLst>
            </p:cNvPr>
            <p:cNvSpPr/>
            <p:nvPr/>
          </p:nvSpPr>
          <p:spPr>
            <a:xfrm>
              <a:off x="2021399" y="2940935"/>
              <a:ext cx="171616" cy="192586"/>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Pz</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5" name="Rectangle 64">
              <a:extLst>
                <a:ext uri="{FF2B5EF4-FFF2-40B4-BE49-F238E27FC236}">
                  <a16:creationId xmlns:a16="http://schemas.microsoft.com/office/drawing/2014/main" id="{973E6B3C-39BF-11C4-3649-FE38AAFF91AB}"/>
                </a:ext>
              </a:extLst>
            </p:cNvPr>
            <p:cNvSpPr/>
            <p:nvPr/>
          </p:nvSpPr>
          <p:spPr>
            <a:xfrm>
              <a:off x="764690" y="3706949"/>
              <a:ext cx="317605" cy="192329"/>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PO9</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6" name="Rectangle 65">
              <a:extLst>
                <a:ext uri="{FF2B5EF4-FFF2-40B4-BE49-F238E27FC236}">
                  <a16:creationId xmlns:a16="http://schemas.microsoft.com/office/drawing/2014/main" id="{26B59708-538E-6A45-D792-67D11EF5A6B0}"/>
                </a:ext>
              </a:extLst>
            </p:cNvPr>
            <p:cNvSpPr/>
            <p:nvPr/>
          </p:nvSpPr>
          <p:spPr>
            <a:xfrm>
              <a:off x="1385590" y="2991399"/>
              <a:ext cx="97623"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7" name="Rectangle 66">
              <a:extLst>
                <a:ext uri="{FF2B5EF4-FFF2-40B4-BE49-F238E27FC236}">
                  <a16:creationId xmlns:a16="http://schemas.microsoft.com/office/drawing/2014/main" id="{4557701F-A453-E470-9CDC-391225ACDA33}"/>
                </a:ext>
              </a:extLst>
            </p:cNvPr>
            <p:cNvSpPr/>
            <p:nvPr/>
          </p:nvSpPr>
          <p:spPr>
            <a:xfrm>
              <a:off x="1458471" y="2991399"/>
              <a:ext cx="9573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3</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8" name="Rectangle 67">
              <a:extLst>
                <a:ext uri="{FF2B5EF4-FFF2-40B4-BE49-F238E27FC236}">
                  <a16:creationId xmlns:a16="http://schemas.microsoft.com/office/drawing/2014/main" id="{42FEA7C1-69F0-4637-F527-A28ED9D74ECA}"/>
                </a:ext>
              </a:extLst>
            </p:cNvPr>
            <p:cNvSpPr/>
            <p:nvPr/>
          </p:nvSpPr>
          <p:spPr>
            <a:xfrm>
              <a:off x="640304" y="3079581"/>
              <a:ext cx="192665" cy="192329"/>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P7</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69" name="Rectangle 68">
              <a:extLst>
                <a:ext uri="{FF2B5EF4-FFF2-40B4-BE49-F238E27FC236}">
                  <a16:creationId xmlns:a16="http://schemas.microsoft.com/office/drawing/2014/main" id="{28FA2DDC-EF33-95FD-C6D6-517E2ADF0B51}"/>
                </a:ext>
              </a:extLst>
            </p:cNvPr>
            <p:cNvSpPr/>
            <p:nvPr/>
          </p:nvSpPr>
          <p:spPr>
            <a:xfrm>
              <a:off x="1600208" y="2535030"/>
              <a:ext cx="29343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CP1</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70" name="Shape 1706">
              <a:extLst>
                <a:ext uri="{FF2B5EF4-FFF2-40B4-BE49-F238E27FC236}">
                  <a16:creationId xmlns:a16="http://schemas.microsoft.com/office/drawing/2014/main" id="{07D9C771-65B1-5A76-D01D-51A049EB3014}"/>
                </a:ext>
              </a:extLst>
            </p:cNvPr>
            <p:cNvSpPr/>
            <p:nvPr/>
          </p:nvSpPr>
          <p:spPr>
            <a:xfrm>
              <a:off x="37860" y="1379517"/>
              <a:ext cx="246089" cy="253661"/>
            </a:xfrm>
            <a:custGeom>
              <a:avLst/>
              <a:gdLst/>
              <a:ahLst/>
              <a:cxnLst/>
              <a:rect l="0" t="0" r="0" b="0"/>
              <a:pathLst>
                <a:path w="246089" h="253661">
                  <a:moveTo>
                    <a:pt x="123044" y="0"/>
                  </a:moveTo>
                  <a:cubicBezTo>
                    <a:pt x="191003" y="0"/>
                    <a:pt x="246089" y="56790"/>
                    <a:pt x="246089" y="126830"/>
                  </a:cubicBezTo>
                  <a:cubicBezTo>
                    <a:pt x="246089" y="196871"/>
                    <a:pt x="191003" y="253661"/>
                    <a:pt x="123044" y="253661"/>
                  </a:cubicBezTo>
                  <a:cubicBezTo>
                    <a:pt x="55086" y="253661"/>
                    <a:pt x="0" y="196871"/>
                    <a:pt x="0" y="126830"/>
                  </a:cubicBezTo>
                  <a:cubicBezTo>
                    <a:pt x="0" y="56790"/>
                    <a:pt x="55086"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71" name="Shape 1707">
              <a:extLst>
                <a:ext uri="{FF2B5EF4-FFF2-40B4-BE49-F238E27FC236}">
                  <a16:creationId xmlns:a16="http://schemas.microsoft.com/office/drawing/2014/main" id="{0DA9E7ED-C8D3-7036-7C7B-18CE40A885D1}"/>
                </a:ext>
              </a:extLst>
            </p:cNvPr>
            <p:cNvSpPr/>
            <p:nvPr/>
          </p:nvSpPr>
          <p:spPr>
            <a:xfrm>
              <a:off x="37860" y="1379517"/>
              <a:ext cx="246089" cy="253661"/>
            </a:xfrm>
            <a:custGeom>
              <a:avLst/>
              <a:gdLst/>
              <a:ahLst/>
              <a:cxnLst/>
              <a:rect l="0" t="0" r="0" b="0"/>
              <a:pathLst>
                <a:path w="246089" h="253661">
                  <a:moveTo>
                    <a:pt x="0" y="126830"/>
                  </a:moveTo>
                  <a:cubicBezTo>
                    <a:pt x="0" y="56790"/>
                    <a:pt x="55086" y="0"/>
                    <a:pt x="123044" y="0"/>
                  </a:cubicBezTo>
                  <a:cubicBezTo>
                    <a:pt x="191003" y="0"/>
                    <a:pt x="246089" y="56790"/>
                    <a:pt x="246089" y="126830"/>
                  </a:cubicBezTo>
                  <a:cubicBezTo>
                    <a:pt x="246089" y="196871"/>
                    <a:pt x="191003" y="253661"/>
                    <a:pt x="123044" y="253661"/>
                  </a:cubicBezTo>
                  <a:cubicBezTo>
                    <a:pt x="55086" y="253661"/>
                    <a:pt x="0" y="196871"/>
                    <a:pt x="0" y="126830"/>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72" name="Rectangle 71">
              <a:extLst>
                <a:ext uri="{FF2B5EF4-FFF2-40B4-BE49-F238E27FC236}">
                  <a16:creationId xmlns:a16="http://schemas.microsoft.com/office/drawing/2014/main" id="{ECD812CC-57C4-4F06-12CC-F51B6D746ED1}"/>
                </a:ext>
              </a:extLst>
            </p:cNvPr>
            <p:cNvSpPr/>
            <p:nvPr/>
          </p:nvSpPr>
          <p:spPr>
            <a:xfrm>
              <a:off x="63510" y="1444288"/>
              <a:ext cx="274730" cy="192587"/>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FT9</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73" name="Shape 1709">
              <a:extLst>
                <a:ext uri="{FF2B5EF4-FFF2-40B4-BE49-F238E27FC236}">
                  <a16:creationId xmlns:a16="http://schemas.microsoft.com/office/drawing/2014/main" id="{75A78B8F-C0EF-3266-DA8C-E4B43F656E71}"/>
                </a:ext>
              </a:extLst>
            </p:cNvPr>
            <p:cNvSpPr/>
            <p:nvPr/>
          </p:nvSpPr>
          <p:spPr>
            <a:xfrm>
              <a:off x="632259" y="972524"/>
              <a:ext cx="247035" cy="254607"/>
            </a:xfrm>
            <a:custGeom>
              <a:avLst/>
              <a:gdLst/>
              <a:ahLst/>
              <a:cxnLst/>
              <a:rect l="0" t="0" r="0" b="0"/>
              <a:pathLst>
                <a:path w="247035" h="254607">
                  <a:moveTo>
                    <a:pt x="123517" y="0"/>
                  </a:moveTo>
                  <a:cubicBezTo>
                    <a:pt x="191744" y="0"/>
                    <a:pt x="247035" y="57026"/>
                    <a:pt x="247035" y="127304"/>
                  </a:cubicBezTo>
                  <a:cubicBezTo>
                    <a:pt x="247035" y="197581"/>
                    <a:pt x="191744" y="254607"/>
                    <a:pt x="123517" y="254607"/>
                  </a:cubicBezTo>
                  <a:cubicBezTo>
                    <a:pt x="55299" y="254607"/>
                    <a:pt x="0" y="197581"/>
                    <a:pt x="0" y="127304"/>
                  </a:cubicBezTo>
                  <a:cubicBezTo>
                    <a:pt x="0" y="57026"/>
                    <a:pt x="55299" y="0"/>
                    <a:pt x="123517"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74" name="Shape 1710">
              <a:extLst>
                <a:ext uri="{FF2B5EF4-FFF2-40B4-BE49-F238E27FC236}">
                  <a16:creationId xmlns:a16="http://schemas.microsoft.com/office/drawing/2014/main" id="{0FC5729D-F216-3FDE-9273-CF28C6F83EE0}"/>
                </a:ext>
              </a:extLst>
            </p:cNvPr>
            <p:cNvSpPr/>
            <p:nvPr/>
          </p:nvSpPr>
          <p:spPr>
            <a:xfrm>
              <a:off x="632259" y="972524"/>
              <a:ext cx="247035" cy="254607"/>
            </a:xfrm>
            <a:custGeom>
              <a:avLst/>
              <a:gdLst/>
              <a:ahLst/>
              <a:cxnLst/>
              <a:rect l="0" t="0" r="0" b="0"/>
              <a:pathLst>
                <a:path w="247035" h="254607">
                  <a:moveTo>
                    <a:pt x="0" y="127304"/>
                  </a:moveTo>
                  <a:cubicBezTo>
                    <a:pt x="0" y="57026"/>
                    <a:pt x="55299" y="0"/>
                    <a:pt x="123517" y="0"/>
                  </a:cubicBezTo>
                  <a:cubicBezTo>
                    <a:pt x="191744" y="0"/>
                    <a:pt x="247035" y="57026"/>
                    <a:pt x="247035" y="127304"/>
                  </a:cubicBezTo>
                  <a:cubicBezTo>
                    <a:pt x="247035" y="197581"/>
                    <a:pt x="191744" y="254607"/>
                    <a:pt x="123517" y="254607"/>
                  </a:cubicBezTo>
                  <a:cubicBezTo>
                    <a:pt x="55299"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75" name="Rectangle 74">
              <a:extLst>
                <a:ext uri="{FF2B5EF4-FFF2-40B4-BE49-F238E27FC236}">
                  <a16:creationId xmlns:a16="http://schemas.microsoft.com/office/drawing/2014/main" id="{675F8B2F-6E3F-3440-0B64-D3FC88A415FD}"/>
                </a:ext>
              </a:extLst>
            </p:cNvPr>
            <p:cNvSpPr/>
            <p:nvPr/>
          </p:nvSpPr>
          <p:spPr>
            <a:xfrm>
              <a:off x="689143" y="1036886"/>
              <a:ext cx="18259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F7</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76" name="Shape 1712">
              <a:extLst>
                <a:ext uri="{FF2B5EF4-FFF2-40B4-BE49-F238E27FC236}">
                  <a16:creationId xmlns:a16="http://schemas.microsoft.com/office/drawing/2014/main" id="{22398A86-FE7E-C786-E99A-21FFFE19FA41}"/>
                </a:ext>
              </a:extLst>
            </p:cNvPr>
            <p:cNvSpPr/>
            <p:nvPr/>
          </p:nvSpPr>
          <p:spPr>
            <a:xfrm>
              <a:off x="1415011" y="414092"/>
              <a:ext cx="247035" cy="253661"/>
            </a:xfrm>
            <a:custGeom>
              <a:avLst/>
              <a:gdLst/>
              <a:ahLst/>
              <a:cxnLst/>
              <a:rect l="0" t="0" r="0" b="0"/>
              <a:pathLst>
                <a:path w="247035" h="253661">
                  <a:moveTo>
                    <a:pt x="123518" y="0"/>
                  </a:moveTo>
                  <a:cubicBezTo>
                    <a:pt x="191744" y="0"/>
                    <a:pt x="247035" y="56790"/>
                    <a:pt x="247035" y="126830"/>
                  </a:cubicBezTo>
                  <a:cubicBezTo>
                    <a:pt x="247035" y="196871"/>
                    <a:pt x="191744" y="253661"/>
                    <a:pt x="123518" y="253661"/>
                  </a:cubicBezTo>
                  <a:cubicBezTo>
                    <a:pt x="55291" y="253661"/>
                    <a:pt x="0" y="196871"/>
                    <a:pt x="0" y="126830"/>
                  </a:cubicBezTo>
                  <a:cubicBezTo>
                    <a:pt x="0" y="56790"/>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77" name="Shape 1713">
              <a:extLst>
                <a:ext uri="{FF2B5EF4-FFF2-40B4-BE49-F238E27FC236}">
                  <a16:creationId xmlns:a16="http://schemas.microsoft.com/office/drawing/2014/main" id="{ABF069C3-A5AF-EF94-18F6-8D273B0D7F09}"/>
                </a:ext>
              </a:extLst>
            </p:cNvPr>
            <p:cNvSpPr/>
            <p:nvPr/>
          </p:nvSpPr>
          <p:spPr>
            <a:xfrm>
              <a:off x="1415011" y="414092"/>
              <a:ext cx="247035" cy="253661"/>
            </a:xfrm>
            <a:custGeom>
              <a:avLst/>
              <a:gdLst/>
              <a:ahLst/>
              <a:cxnLst/>
              <a:rect l="0" t="0" r="0" b="0"/>
              <a:pathLst>
                <a:path w="247035" h="253661">
                  <a:moveTo>
                    <a:pt x="0" y="126830"/>
                  </a:moveTo>
                  <a:cubicBezTo>
                    <a:pt x="0" y="56790"/>
                    <a:pt x="55291" y="0"/>
                    <a:pt x="123518" y="0"/>
                  </a:cubicBezTo>
                  <a:cubicBezTo>
                    <a:pt x="191744" y="0"/>
                    <a:pt x="247035" y="56790"/>
                    <a:pt x="247035" y="126830"/>
                  </a:cubicBezTo>
                  <a:cubicBezTo>
                    <a:pt x="247035" y="196871"/>
                    <a:pt x="191744" y="253661"/>
                    <a:pt x="123518" y="253661"/>
                  </a:cubicBezTo>
                  <a:cubicBezTo>
                    <a:pt x="55291" y="253661"/>
                    <a:pt x="0" y="196871"/>
                    <a:pt x="0" y="126830"/>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78" name="Rectangle 77">
              <a:extLst>
                <a:ext uri="{FF2B5EF4-FFF2-40B4-BE49-F238E27FC236}">
                  <a16:creationId xmlns:a16="http://schemas.microsoft.com/office/drawing/2014/main" id="{1FD7B0A9-CDA8-EAA7-0D64-9F841B1419B8}"/>
                </a:ext>
              </a:extLst>
            </p:cNvPr>
            <p:cNvSpPr/>
            <p:nvPr/>
          </p:nvSpPr>
          <p:spPr>
            <a:xfrm>
              <a:off x="1443721" y="480346"/>
              <a:ext cx="281539" cy="192331"/>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Fp1</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79" name="Shape 1715">
              <a:extLst>
                <a:ext uri="{FF2B5EF4-FFF2-40B4-BE49-F238E27FC236}">
                  <a16:creationId xmlns:a16="http://schemas.microsoft.com/office/drawing/2014/main" id="{F14BF9EE-A786-6E3C-3310-45F497FCFAE6}"/>
                </a:ext>
              </a:extLst>
            </p:cNvPr>
            <p:cNvSpPr/>
            <p:nvPr/>
          </p:nvSpPr>
          <p:spPr>
            <a:xfrm>
              <a:off x="808307" y="1511080"/>
              <a:ext cx="247035" cy="254607"/>
            </a:xfrm>
            <a:custGeom>
              <a:avLst/>
              <a:gdLst/>
              <a:ahLst/>
              <a:cxnLst/>
              <a:rect l="0" t="0" r="0" b="0"/>
              <a:pathLst>
                <a:path w="247035" h="254607">
                  <a:moveTo>
                    <a:pt x="123518" y="0"/>
                  </a:moveTo>
                  <a:cubicBezTo>
                    <a:pt x="191745" y="0"/>
                    <a:pt x="247035" y="57026"/>
                    <a:pt x="247035" y="127304"/>
                  </a:cubicBezTo>
                  <a:cubicBezTo>
                    <a:pt x="247035" y="197581"/>
                    <a:pt x="191745" y="254607"/>
                    <a:pt x="123518" y="254607"/>
                  </a:cubicBezTo>
                  <a:cubicBezTo>
                    <a:pt x="55291" y="254607"/>
                    <a:pt x="0" y="197581"/>
                    <a:pt x="0" y="127304"/>
                  </a:cubicBezTo>
                  <a:cubicBezTo>
                    <a:pt x="0" y="57026"/>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80" name="Shape 1716">
              <a:extLst>
                <a:ext uri="{FF2B5EF4-FFF2-40B4-BE49-F238E27FC236}">
                  <a16:creationId xmlns:a16="http://schemas.microsoft.com/office/drawing/2014/main" id="{D3617FCA-E96B-B51F-EBED-81AF474766ED}"/>
                </a:ext>
              </a:extLst>
            </p:cNvPr>
            <p:cNvSpPr/>
            <p:nvPr/>
          </p:nvSpPr>
          <p:spPr>
            <a:xfrm>
              <a:off x="808307" y="1511080"/>
              <a:ext cx="247035" cy="254607"/>
            </a:xfrm>
            <a:custGeom>
              <a:avLst/>
              <a:gdLst/>
              <a:ahLst/>
              <a:cxnLst/>
              <a:rect l="0" t="0" r="0" b="0"/>
              <a:pathLst>
                <a:path w="247035" h="254607">
                  <a:moveTo>
                    <a:pt x="0" y="127304"/>
                  </a:moveTo>
                  <a:cubicBezTo>
                    <a:pt x="0" y="57026"/>
                    <a:pt x="55291" y="0"/>
                    <a:pt x="123518" y="0"/>
                  </a:cubicBezTo>
                  <a:cubicBezTo>
                    <a:pt x="191745" y="0"/>
                    <a:pt x="247035" y="57026"/>
                    <a:pt x="247035" y="127304"/>
                  </a:cubicBezTo>
                  <a:cubicBezTo>
                    <a:pt x="247035" y="197581"/>
                    <a:pt x="191745" y="254607"/>
                    <a:pt x="123518" y="254607"/>
                  </a:cubicBezTo>
                  <a:cubicBezTo>
                    <a:pt x="55291"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1" name="Rectangle 80">
              <a:extLst>
                <a:ext uri="{FF2B5EF4-FFF2-40B4-BE49-F238E27FC236}">
                  <a16:creationId xmlns:a16="http://schemas.microsoft.com/office/drawing/2014/main" id="{0C63C56B-6A73-B1F5-F619-2D428B910863}"/>
                </a:ext>
              </a:extLst>
            </p:cNvPr>
            <p:cNvSpPr/>
            <p:nvPr/>
          </p:nvSpPr>
          <p:spPr>
            <a:xfrm>
              <a:off x="830708" y="1577886"/>
              <a:ext cx="281917"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FC5</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82" name="Shape 1718">
              <a:extLst>
                <a:ext uri="{FF2B5EF4-FFF2-40B4-BE49-F238E27FC236}">
                  <a16:creationId xmlns:a16="http://schemas.microsoft.com/office/drawing/2014/main" id="{AF57BB23-6E34-702F-C758-3FA80177E651}"/>
                </a:ext>
              </a:extLst>
            </p:cNvPr>
            <p:cNvSpPr/>
            <p:nvPr/>
          </p:nvSpPr>
          <p:spPr>
            <a:xfrm>
              <a:off x="1110239" y="2014616"/>
              <a:ext cx="247036" cy="254607"/>
            </a:xfrm>
            <a:custGeom>
              <a:avLst/>
              <a:gdLst/>
              <a:ahLst/>
              <a:cxnLst/>
              <a:rect l="0" t="0" r="0" b="0"/>
              <a:pathLst>
                <a:path w="247036" h="254607">
                  <a:moveTo>
                    <a:pt x="123518" y="0"/>
                  </a:moveTo>
                  <a:cubicBezTo>
                    <a:pt x="191745" y="0"/>
                    <a:pt x="247036" y="57026"/>
                    <a:pt x="247036" y="127303"/>
                  </a:cubicBezTo>
                  <a:cubicBezTo>
                    <a:pt x="247036" y="197581"/>
                    <a:pt x="191745" y="254607"/>
                    <a:pt x="123518" y="254607"/>
                  </a:cubicBezTo>
                  <a:cubicBezTo>
                    <a:pt x="55291" y="254607"/>
                    <a:pt x="0" y="197581"/>
                    <a:pt x="0" y="127303"/>
                  </a:cubicBezTo>
                  <a:cubicBezTo>
                    <a:pt x="0" y="57026"/>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83" name="Shape 1719">
              <a:extLst>
                <a:ext uri="{FF2B5EF4-FFF2-40B4-BE49-F238E27FC236}">
                  <a16:creationId xmlns:a16="http://schemas.microsoft.com/office/drawing/2014/main" id="{E6DAE2BE-8FF5-3EF6-BF04-B199EEF27324}"/>
                </a:ext>
              </a:extLst>
            </p:cNvPr>
            <p:cNvSpPr/>
            <p:nvPr/>
          </p:nvSpPr>
          <p:spPr>
            <a:xfrm>
              <a:off x="1110239" y="2014616"/>
              <a:ext cx="247036" cy="254607"/>
            </a:xfrm>
            <a:custGeom>
              <a:avLst/>
              <a:gdLst/>
              <a:ahLst/>
              <a:cxnLst/>
              <a:rect l="0" t="0" r="0" b="0"/>
              <a:pathLst>
                <a:path w="247036" h="254607">
                  <a:moveTo>
                    <a:pt x="0" y="127303"/>
                  </a:moveTo>
                  <a:cubicBezTo>
                    <a:pt x="0" y="57026"/>
                    <a:pt x="55291" y="0"/>
                    <a:pt x="123518" y="0"/>
                  </a:cubicBezTo>
                  <a:cubicBezTo>
                    <a:pt x="191745" y="0"/>
                    <a:pt x="247036" y="57026"/>
                    <a:pt x="247036" y="127303"/>
                  </a:cubicBezTo>
                  <a:cubicBezTo>
                    <a:pt x="247036" y="197581"/>
                    <a:pt x="191745" y="254607"/>
                    <a:pt x="123518" y="254607"/>
                  </a:cubicBezTo>
                  <a:cubicBezTo>
                    <a:pt x="55291"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4" name="Rectangle 83">
              <a:extLst>
                <a:ext uri="{FF2B5EF4-FFF2-40B4-BE49-F238E27FC236}">
                  <a16:creationId xmlns:a16="http://schemas.microsoft.com/office/drawing/2014/main" id="{F8777247-7085-BE4A-5EFF-A969B6E8C14B}"/>
                </a:ext>
              </a:extLst>
            </p:cNvPr>
            <p:cNvSpPr/>
            <p:nvPr/>
          </p:nvSpPr>
          <p:spPr>
            <a:xfrm>
              <a:off x="1160483" y="2080082"/>
              <a:ext cx="196442"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C3</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85" name="Shape 1721">
              <a:extLst>
                <a:ext uri="{FF2B5EF4-FFF2-40B4-BE49-F238E27FC236}">
                  <a16:creationId xmlns:a16="http://schemas.microsoft.com/office/drawing/2014/main" id="{FC1923A8-D43F-AEE9-A756-BC068184F376}"/>
                </a:ext>
              </a:extLst>
            </p:cNvPr>
            <p:cNvSpPr/>
            <p:nvPr/>
          </p:nvSpPr>
          <p:spPr>
            <a:xfrm>
              <a:off x="283949" y="2014616"/>
              <a:ext cx="247035" cy="254607"/>
            </a:xfrm>
            <a:custGeom>
              <a:avLst/>
              <a:gdLst/>
              <a:ahLst/>
              <a:cxnLst/>
              <a:rect l="0" t="0" r="0" b="0"/>
              <a:pathLst>
                <a:path w="247035" h="254607">
                  <a:moveTo>
                    <a:pt x="123518" y="0"/>
                  </a:moveTo>
                  <a:cubicBezTo>
                    <a:pt x="191736" y="0"/>
                    <a:pt x="247035" y="57026"/>
                    <a:pt x="247035" y="127303"/>
                  </a:cubicBezTo>
                  <a:cubicBezTo>
                    <a:pt x="247035" y="197581"/>
                    <a:pt x="191736" y="254607"/>
                    <a:pt x="123518" y="254607"/>
                  </a:cubicBezTo>
                  <a:cubicBezTo>
                    <a:pt x="55299" y="254607"/>
                    <a:pt x="0" y="197581"/>
                    <a:pt x="0" y="127303"/>
                  </a:cubicBezTo>
                  <a:cubicBezTo>
                    <a:pt x="0" y="57026"/>
                    <a:pt x="55299"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86" name="Shape 1722">
              <a:extLst>
                <a:ext uri="{FF2B5EF4-FFF2-40B4-BE49-F238E27FC236}">
                  <a16:creationId xmlns:a16="http://schemas.microsoft.com/office/drawing/2014/main" id="{A3AB8E45-6C48-48C7-710D-4535CBFDF6F6}"/>
                </a:ext>
              </a:extLst>
            </p:cNvPr>
            <p:cNvSpPr/>
            <p:nvPr/>
          </p:nvSpPr>
          <p:spPr>
            <a:xfrm>
              <a:off x="283949" y="2014616"/>
              <a:ext cx="247035" cy="254607"/>
            </a:xfrm>
            <a:custGeom>
              <a:avLst/>
              <a:gdLst/>
              <a:ahLst/>
              <a:cxnLst/>
              <a:rect l="0" t="0" r="0" b="0"/>
              <a:pathLst>
                <a:path w="247035" h="254607">
                  <a:moveTo>
                    <a:pt x="0" y="127303"/>
                  </a:moveTo>
                  <a:cubicBezTo>
                    <a:pt x="0" y="57026"/>
                    <a:pt x="55299" y="0"/>
                    <a:pt x="123518" y="0"/>
                  </a:cubicBezTo>
                  <a:cubicBezTo>
                    <a:pt x="191736" y="0"/>
                    <a:pt x="247035" y="57026"/>
                    <a:pt x="247035" y="127303"/>
                  </a:cubicBezTo>
                  <a:cubicBezTo>
                    <a:pt x="247035" y="197581"/>
                    <a:pt x="191736" y="254607"/>
                    <a:pt x="123518" y="254607"/>
                  </a:cubicBezTo>
                  <a:cubicBezTo>
                    <a:pt x="55299"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87" name="Rectangle 86">
              <a:extLst>
                <a:ext uri="{FF2B5EF4-FFF2-40B4-BE49-F238E27FC236}">
                  <a16:creationId xmlns:a16="http://schemas.microsoft.com/office/drawing/2014/main" id="{CC12F2CC-F094-B8D8-2BE8-4A598D109588}"/>
                </a:ext>
              </a:extLst>
            </p:cNvPr>
            <p:cNvSpPr/>
            <p:nvPr/>
          </p:nvSpPr>
          <p:spPr>
            <a:xfrm>
              <a:off x="335154" y="2081975"/>
              <a:ext cx="187630"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T7</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88" name="Shape 1724">
              <a:extLst>
                <a:ext uri="{FF2B5EF4-FFF2-40B4-BE49-F238E27FC236}">
                  <a16:creationId xmlns:a16="http://schemas.microsoft.com/office/drawing/2014/main" id="{BE7F1C30-C0A7-3C47-8E35-7558ED0AA22B}"/>
                </a:ext>
              </a:extLst>
            </p:cNvPr>
            <p:cNvSpPr/>
            <p:nvPr/>
          </p:nvSpPr>
          <p:spPr>
            <a:xfrm>
              <a:off x="769501" y="2509633"/>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4" y="254607"/>
                    <a:pt x="0" y="197581"/>
                    <a:pt x="0" y="127303"/>
                  </a:cubicBezTo>
                  <a:cubicBezTo>
                    <a:pt x="0" y="57026"/>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89" name="Shape 1725">
              <a:extLst>
                <a:ext uri="{FF2B5EF4-FFF2-40B4-BE49-F238E27FC236}">
                  <a16:creationId xmlns:a16="http://schemas.microsoft.com/office/drawing/2014/main" id="{2DCF69B2-1525-FD12-22AD-73ADB2E6213E}"/>
                </a:ext>
              </a:extLst>
            </p:cNvPr>
            <p:cNvSpPr/>
            <p:nvPr/>
          </p:nvSpPr>
          <p:spPr>
            <a:xfrm>
              <a:off x="769501" y="2509633"/>
              <a:ext cx="246089" cy="254607"/>
            </a:xfrm>
            <a:custGeom>
              <a:avLst/>
              <a:gdLst/>
              <a:ahLst/>
              <a:cxnLst/>
              <a:rect l="0" t="0" r="0" b="0"/>
              <a:pathLst>
                <a:path w="246089" h="254607">
                  <a:moveTo>
                    <a:pt x="0" y="127303"/>
                  </a:moveTo>
                  <a:cubicBezTo>
                    <a:pt x="0" y="57026"/>
                    <a:pt x="55054" y="0"/>
                    <a:pt x="123044" y="0"/>
                  </a:cubicBezTo>
                  <a:cubicBezTo>
                    <a:pt x="191034" y="0"/>
                    <a:pt x="246089" y="57026"/>
                    <a:pt x="246089" y="127303"/>
                  </a:cubicBezTo>
                  <a:cubicBezTo>
                    <a:pt x="246089" y="197581"/>
                    <a:pt x="191034" y="254607"/>
                    <a:pt x="123044" y="254607"/>
                  </a:cubicBezTo>
                  <a:cubicBezTo>
                    <a:pt x="55054"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0" name="Rectangle 89">
              <a:extLst>
                <a:ext uri="{FF2B5EF4-FFF2-40B4-BE49-F238E27FC236}">
                  <a16:creationId xmlns:a16="http://schemas.microsoft.com/office/drawing/2014/main" id="{A82F08BF-F966-ADF0-EC1A-35FD713457A8}"/>
                </a:ext>
              </a:extLst>
            </p:cNvPr>
            <p:cNvSpPr/>
            <p:nvPr/>
          </p:nvSpPr>
          <p:spPr>
            <a:xfrm>
              <a:off x="788510" y="2575587"/>
              <a:ext cx="293448" cy="192587"/>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CP5</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91" name="Shape 1727">
              <a:extLst>
                <a:ext uri="{FF2B5EF4-FFF2-40B4-BE49-F238E27FC236}">
                  <a16:creationId xmlns:a16="http://schemas.microsoft.com/office/drawing/2014/main" id="{32E14992-B5DF-0E14-6845-97FB291B23FB}"/>
                </a:ext>
              </a:extLst>
            </p:cNvPr>
            <p:cNvSpPr/>
            <p:nvPr/>
          </p:nvSpPr>
          <p:spPr>
            <a:xfrm>
              <a:off x="1963978" y="2014616"/>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5" y="254607"/>
                    <a:pt x="0" y="197581"/>
                    <a:pt x="0" y="127303"/>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92" name="Shape 1728">
              <a:extLst>
                <a:ext uri="{FF2B5EF4-FFF2-40B4-BE49-F238E27FC236}">
                  <a16:creationId xmlns:a16="http://schemas.microsoft.com/office/drawing/2014/main" id="{6DE4597F-CF2F-46E0-BD5F-BCF09C951844}"/>
                </a:ext>
              </a:extLst>
            </p:cNvPr>
            <p:cNvSpPr/>
            <p:nvPr/>
          </p:nvSpPr>
          <p:spPr>
            <a:xfrm>
              <a:off x="1963978" y="2014616"/>
              <a:ext cx="246089" cy="254607"/>
            </a:xfrm>
            <a:custGeom>
              <a:avLst/>
              <a:gdLst/>
              <a:ahLst/>
              <a:cxnLst/>
              <a:rect l="0" t="0" r="0" b="0"/>
              <a:pathLst>
                <a:path w="246089" h="254607">
                  <a:moveTo>
                    <a:pt x="0" y="127303"/>
                  </a:moveTo>
                  <a:cubicBezTo>
                    <a:pt x="0" y="57026"/>
                    <a:pt x="55055" y="0"/>
                    <a:pt x="123044" y="0"/>
                  </a:cubicBezTo>
                  <a:cubicBezTo>
                    <a:pt x="191034" y="0"/>
                    <a:pt x="246089" y="57026"/>
                    <a:pt x="246089" y="127303"/>
                  </a:cubicBezTo>
                  <a:cubicBezTo>
                    <a:pt x="246089" y="197581"/>
                    <a:pt x="191034" y="254607"/>
                    <a:pt x="123044" y="254607"/>
                  </a:cubicBezTo>
                  <a:cubicBezTo>
                    <a:pt x="55055"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3" name="Rectangle 92">
              <a:extLst>
                <a:ext uri="{FF2B5EF4-FFF2-40B4-BE49-F238E27FC236}">
                  <a16:creationId xmlns:a16="http://schemas.microsoft.com/office/drawing/2014/main" id="{F068BC9B-6291-61C7-FD83-3EC3A0DC1164}"/>
                </a:ext>
              </a:extLst>
            </p:cNvPr>
            <p:cNvSpPr/>
            <p:nvPr/>
          </p:nvSpPr>
          <p:spPr>
            <a:xfrm>
              <a:off x="2019900" y="2070853"/>
              <a:ext cx="175293"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Cz</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94" name="Shape 1730">
              <a:extLst>
                <a:ext uri="{FF2B5EF4-FFF2-40B4-BE49-F238E27FC236}">
                  <a16:creationId xmlns:a16="http://schemas.microsoft.com/office/drawing/2014/main" id="{D60A5B9B-69F3-C62F-3E52-D9DFF791936D}"/>
                </a:ext>
              </a:extLst>
            </p:cNvPr>
            <p:cNvSpPr/>
            <p:nvPr/>
          </p:nvSpPr>
          <p:spPr>
            <a:xfrm>
              <a:off x="1963978" y="1124910"/>
              <a:ext cx="246089" cy="254607"/>
            </a:xfrm>
            <a:custGeom>
              <a:avLst/>
              <a:gdLst/>
              <a:ahLst/>
              <a:cxnLst/>
              <a:rect l="0" t="0" r="0" b="0"/>
              <a:pathLst>
                <a:path w="246089" h="254607">
                  <a:moveTo>
                    <a:pt x="123044" y="0"/>
                  </a:moveTo>
                  <a:cubicBezTo>
                    <a:pt x="191034" y="0"/>
                    <a:pt x="246089" y="57026"/>
                    <a:pt x="246089" y="127304"/>
                  </a:cubicBezTo>
                  <a:cubicBezTo>
                    <a:pt x="246089" y="197581"/>
                    <a:pt x="191034" y="254607"/>
                    <a:pt x="123044" y="254607"/>
                  </a:cubicBezTo>
                  <a:cubicBezTo>
                    <a:pt x="55055" y="254607"/>
                    <a:pt x="0" y="197581"/>
                    <a:pt x="0" y="127304"/>
                  </a:cubicBezTo>
                  <a:cubicBezTo>
                    <a:pt x="0" y="57026"/>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95" name="Shape 1731">
              <a:extLst>
                <a:ext uri="{FF2B5EF4-FFF2-40B4-BE49-F238E27FC236}">
                  <a16:creationId xmlns:a16="http://schemas.microsoft.com/office/drawing/2014/main" id="{DC65E3F1-A855-47CD-5ECD-9ADFA618AFC1}"/>
                </a:ext>
              </a:extLst>
            </p:cNvPr>
            <p:cNvSpPr/>
            <p:nvPr/>
          </p:nvSpPr>
          <p:spPr>
            <a:xfrm>
              <a:off x="1963978" y="1124910"/>
              <a:ext cx="246089" cy="254607"/>
            </a:xfrm>
            <a:custGeom>
              <a:avLst/>
              <a:gdLst/>
              <a:ahLst/>
              <a:cxnLst/>
              <a:rect l="0" t="0" r="0" b="0"/>
              <a:pathLst>
                <a:path w="246089" h="254607">
                  <a:moveTo>
                    <a:pt x="0" y="127304"/>
                  </a:moveTo>
                  <a:cubicBezTo>
                    <a:pt x="0" y="57026"/>
                    <a:pt x="55055" y="0"/>
                    <a:pt x="123044" y="0"/>
                  </a:cubicBezTo>
                  <a:cubicBezTo>
                    <a:pt x="191034" y="0"/>
                    <a:pt x="246089" y="57026"/>
                    <a:pt x="246089" y="127304"/>
                  </a:cubicBezTo>
                  <a:cubicBezTo>
                    <a:pt x="246089" y="197581"/>
                    <a:pt x="191034" y="254607"/>
                    <a:pt x="123044" y="254607"/>
                  </a:cubicBezTo>
                  <a:cubicBezTo>
                    <a:pt x="55055"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6" name="Rectangle 95">
              <a:extLst>
                <a:ext uri="{FF2B5EF4-FFF2-40B4-BE49-F238E27FC236}">
                  <a16:creationId xmlns:a16="http://schemas.microsoft.com/office/drawing/2014/main" id="{10A41D51-D8F5-186E-B509-FE64DE1DBF6B}"/>
                </a:ext>
              </a:extLst>
            </p:cNvPr>
            <p:cNvSpPr/>
            <p:nvPr/>
          </p:nvSpPr>
          <p:spPr>
            <a:xfrm>
              <a:off x="2025027" y="1181699"/>
              <a:ext cx="161446"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Fz</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97" name="Shape 1733">
              <a:extLst>
                <a:ext uri="{FF2B5EF4-FFF2-40B4-BE49-F238E27FC236}">
                  <a16:creationId xmlns:a16="http://schemas.microsoft.com/office/drawing/2014/main" id="{DE9718C5-6563-5BF7-096F-E932F39C51F1}"/>
                </a:ext>
              </a:extLst>
            </p:cNvPr>
            <p:cNvSpPr/>
            <p:nvPr/>
          </p:nvSpPr>
          <p:spPr>
            <a:xfrm>
              <a:off x="2565003" y="398948"/>
              <a:ext cx="247035" cy="254607"/>
            </a:xfrm>
            <a:custGeom>
              <a:avLst/>
              <a:gdLst/>
              <a:ahLst/>
              <a:cxnLst/>
              <a:rect l="0" t="0" r="0" b="0"/>
              <a:pathLst>
                <a:path w="247035" h="254607">
                  <a:moveTo>
                    <a:pt x="123518" y="0"/>
                  </a:moveTo>
                  <a:cubicBezTo>
                    <a:pt x="191745" y="0"/>
                    <a:pt x="247035" y="57026"/>
                    <a:pt x="247035" y="127304"/>
                  </a:cubicBezTo>
                  <a:cubicBezTo>
                    <a:pt x="247035" y="197581"/>
                    <a:pt x="191745" y="254607"/>
                    <a:pt x="123518" y="254607"/>
                  </a:cubicBezTo>
                  <a:cubicBezTo>
                    <a:pt x="55291" y="254607"/>
                    <a:pt x="0" y="197581"/>
                    <a:pt x="0" y="127304"/>
                  </a:cubicBezTo>
                  <a:cubicBezTo>
                    <a:pt x="0" y="57026"/>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98" name="Shape 1734">
              <a:extLst>
                <a:ext uri="{FF2B5EF4-FFF2-40B4-BE49-F238E27FC236}">
                  <a16:creationId xmlns:a16="http://schemas.microsoft.com/office/drawing/2014/main" id="{012F0330-337C-4216-5322-73EABE9423C6}"/>
                </a:ext>
              </a:extLst>
            </p:cNvPr>
            <p:cNvSpPr/>
            <p:nvPr/>
          </p:nvSpPr>
          <p:spPr>
            <a:xfrm>
              <a:off x="2565003" y="398948"/>
              <a:ext cx="247035" cy="254607"/>
            </a:xfrm>
            <a:custGeom>
              <a:avLst/>
              <a:gdLst/>
              <a:ahLst/>
              <a:cxnLst/>
              <a:rect l="0" t="0" r="0" b="0"/>
              <a:pathLst>
                <a:path w="247035" h="254607">
                  <a:moveTo>
                    <a:pt x="0" y="127304"/>
                  </a:moveTo>
                  <a:cubicBezTo>
                    <a:pt x="0" y="57026"/>
                    <a:pt x="55291" y="0"/>
                    <a:pt x="123518" y="0"/>
                  </a:cubicBezTo>
                  <a:cubicBezTo>
                    <a:pt x="191745" y="0"/>
                    <a:pt x="247035" y="57026"/>
                    <a:pt x="247035" y="127304"/>
                  </a:cubicBezTo>
                  <a:cubicBezTo>
                    <a:pt x="247035" y="197581"/>
                    <a:pt x="191745" y="254607"/>
                    <a:pt x="123518" y="254607"/>
                  </a:cubicBezTo>
                  <a:cubicBezTo>
                    <a:pt x="55291"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99" name="Rectangle 98">
              <a:extLst>
                <a:ext uri="{FF2B5EF4-FFF2-40B4-BE49-F238E27FC236}">
                  <a16:creationId xmlns:a16="http://schemas.microsoft.com/office/drawing/2014/main" id="{F5236BE5-5A8C-114E-34DE-081003D7F1C0}"/>
                </a:ext>
              </a:extLst>
            </p:cNvPr>
            <p:cNvSpPr/>
            <p:nvPr/>
          </p:nvSpPr>
          <p:spPr>
            <a:xfrm>
              <a:off x="2580620" y="461432"/>
              <a:ext cx="282482" cy="192587"/>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Fp2</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00" name="Shape 1736">
              <a:extLst>
                <a:ext uri="{FF2B5EF4-FFF2-40B4-BE49-F238E27FC236}">
                  <a16:creationId xmlns:a16="http://schemas.microsoft.com/office/drawing/2014/main" id="{893F9036-A245-4327-47F0-92E0552179EB}"/>
                </a:ext>
              </a:extLst>
            </p:cNvPr>
            <p:cNvSpPr/>
            <p:nvPr/>
          </p:nvSpPr>
          <p:spPr>
            <a:xfrm>
              <a:off x="3260677" y="972524"/>
              <a:ext cx="247035" cy="254607"/>
            </a:xfrm>
            <a:custGeom>
              <a:avLst/>
              <a:gdLst/>
              <a:ahLst/>
              <a:cxnLst/>
              <a:rect l="0" t="0" r="0" b="0"/>
              <a:pathLst>
                <a:path w="247035" h="254607">
                  <a:moveTo>
                    <a:pt x="123517" y="0"/>
                  </a:moveTo>
                  <a:cubicBezTo>
                    <a:pt x="191744" y="0"/>
                    <a:pt x="247035" y="57026"/>
                    <a:pt x="247035" y="127304"/>
                  </a:cubicBezTo>
                  <a:cubicBezTo>
                    <a:pt x="247035" y="197581"/>
                    <a:pt x="191744" y="254607"/>
                    <a:pt x="123517" y="254607"/>
                  </a:cubicBezTo>
                  <a:cubicBezTo>
                    <a:pt x="55291" y="254607"/>
                    <a:pt x="0" y="197581"/>
                    <a:pt x="0" y="127304"/>
                  </a:cubicBezTo>
                  <a:cubicBezTo>
                    <a:pt x="0" y="57026"/>
                    <a:pt x="55291" y="0"/>
                    <a:pt x="123517"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01" name="Shape 1737">
              <a:extLst>
                <a:ext uri="{FF2B5EF4-FFF2-40B4-BE49-F238E27FC236}">
                  <a16:creationId xmlns:a16="http://schemas.microsoft.com/office/drawing/2014/main" id="{28A97D7F-68C8-D89B-26CD-1B24FF8CA6CC}"/>
                </a:ext>
              </a:extLst>
            </p:cNvPr>
            <p:cNvSpPr/>
            <p:nvPr/>
          </p:nvSpPr>
          <p:spPr>
            <a:xfrm>
              <a:off x="3260677" y="972524"/>
              <a:ext cx="247035" cy="254607"/>
            </a:xfrm>
            <a:custGeom>
              <a:avLst/>
              <a:gdLst/>
              <a:ahLst/>
              <a:cxnLst/>
              <a:rect l="0" t="0" r="0" b="0"/>
              <a:pathLst>
                <a:path w="247035" h="254607">
                  <a:moveTo>
                    <a:pt x="0" y="127304"/>
                  </a:moveTo>
                  <a:cubicBezTo>
                    <a:pt x="0" y="57026"/>
                    <a:pt x="55291" y="0"/>
                    <a:pt x="123517" y="0"/>
                  </a:cubicBezTo>
                  <a:cubicBezTo>
                    <a:pt x="191744" y="0"/>
                    <a:pt x="247035" y="57026"/>
                    <a:pt x="247035" y="127304"/>
                  </a:cubicBezTo>
                  <a:cubicBezTo>
                    <a:pt x="247035" y="197581"/>
                    <a:pt x="191744" y="254607"/>
                    <a:pt x="123517" y="254607"/>
                  </a:cubicBezTo>
                  <a:cubicBezTo>
                    <a:pt x="55291" y="254607"/>
                    <a:pt x="0" y="197581"/>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02" name="Rectangle 101">
              <a:extLst>
                <a:ext uri="{FF2B5EF4-FFF2-40B4-BE49-F238E27FC236}">
                  <a16:creationId xmlns:a16="http://schemas.microsoft.com/office/drawing/2014/main" id="{B4466030-14FC-4091-0D66-F1CA431FD1A3}"/>
                </a:ext>
              </a:extLst>
            </p:cNvPr>
            <p:cNvSpPr/>
            <p:nvPr/>
          </p:nvSpPr>
          <p:spPr>
            <a:xfrm>
              <a:off x="3316836" y="1037674"/>
              <a:ext cx="182595"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F8</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03" name="Shape 1739">
              <a:extLst>
                <a:ext uri="{FF2B5EF4-FFF2-40B4-BE49-F238E27FC236}">
                  <a16:creationId xmlns:a16="http://schemas.microsoft.com/office/drawing/2014/main" id="{51C33934-274F-D4BE-0FB2-61B74FB9416B}"/>
                </a:ext>
              </a:extLst>
            </p:cNvPr>
            <p:cNvSpPr/>
            <p:nvPr/>
          </p:nvSpPr>
          <p:spPr>
            <a:xfrm>
              <a:off x="3920384" y="1384250"/>
              <a:ext cx="246089" cy="253661"/>
            </a:xfrm>
            <a:custGeom>
              <a:avLst/>
              <a:gdLst/>
              <a:ahLst/>
              <a:cxnLst/>
              <a:rect l="0" t="0" r="0" b="0"/>
              <a:pathLst>
                <a:path w="246089" h="253661">
                  <a:moveTo>
                    <a:pt x="123044" y="0"/>
                  </a:moveTo>
                  <a:cubicBezTo>
                    <a:pt x="191034" y="0"/>
                    <a:pt x="246089" y="56790"/>
                    <a:pt x="246089" y="126830"/>
                  </a:cubicBezTo>
                  <a:cubicBezTo>
                    <a:pt x="246089" y="196871"/>
                    <a:pt x="191034" y="253661"/>
                    <a:pt x="123044" y="253661"/>
                  </a:cubicBezTo>
                  <a:cubicBezTo>
                    <a:pt x="55055" y="253661"/>
                    <a:pt x="0" y="196871"/>
                    <a:pt x="0" y="126830"/>
                  </a:cubicBezTo>
                  <a:cubicBezTo>
                    <a:pt x="0" y="56790"/>
                    <a:pt x="55055"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04" name="Shape 1740">
              <a:extLst>
                <a:ext uri="{FF2B5EF4-FFF2-40B4-BE49-F238E27FC236}">
                  <a16:creationId xmlns:a16="http://schemas.microsoft.com/office/drawing/2014/main" id="{0F757047-A511-EC3B-B03F-F5BAEE85599C}"/>
                </a:ext>
              </a:extLst>
            </p:cNvPr>
            <p:cNvSpPr/>
            <p:nvPr/>
          </p:nvSpPr>
          <p:spPr>
            <a:xfrm>
              <a:off x="3920384" y="1384250"/>
              <a:ext cx="246089" cy="253661"/>
            </a:xfrm>
            <a:custGeom>
              <a:avLst/>
              <a:gdLst/>
              <a:ahLst/>
              <a:cxnLst/>
              <a:rect l="0" t="0" r="0" b="0"/>
              <a:pathLst>
                <a:path w="246089" h="253661">
                  <a:moveTo>
                    <a:pt x="0" y="126830"/>
                  </a:moveTo>
                  <a:cubicBezTo>
                    <a:pt x="0" y="56790"/>
                    <a:pt x="55055" y="0"/>
                    <a:pt x="123044" y="0"/>
                  </a:cubicBezTo>
                  <a:cubicBezTo>
                    <a:pt x="191034" y="0"/>
                    <a:pt x="246089" y="56790"/>
                    <a:pt x="246089" y="126830"/>
                  </a:cubicBezTo>
                  <a:cubicBezTo>
                    <a:pt x="246089" y="196871"/>
                    <a:pt x="191034" y="253661"/>
                    <a:pt x="123044" y="253661"/>
                  </a:cubicBezTo>
                  <a:cubicBezTo>
                    <a:pt x="55055" y="253661"/>
                    <a:pt x="0" y="196871"/>
                    <a:pt x="0" y="126830"/>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05" name="Rectangle 104">
              <a:extLst>
                <a:ext uri="{FF2B5EF4-FFF2-40B4-BE49-F238E27FC236}">
                  <a16:creationId xmlns:a16="http://schemas.microsoft.com/office/drawing/2014/main" id="{5D8E4D6B-641A-8CD1-E06A-56F43DF84907}"/>
                </a:ext>
              </a:extLst>
            </p:cNvPr>
            <p:cNvSpPr/>
            <p:nvPr/>
          </p:nvSpPr>
          <p:spPr>
            <a:xfrm>
              <a:off x="3930165" y="1464070"/>
              <a:ext cx="307629" cy="160275"/>
            </a:xfrm>
            <a:prstGeom prst="rect">
              <a:avLst/>
            </a:prstGeom>
            <a:ln>
              <a:noFill/>
            </a:ln>
          </p:spPr>
          <p:txBody>
            <a:bodyPr vert="horz" lIns="0" tIns="0" rIns="0" bIns="0" rtlCol="0">
              <a:noAutofit/>
            </a:bodyPr>
            <a:lstStyle/>
            <a:p>
              <a:pPr marL="6350" indent="-6350" algn="l">
                <a:lnSpc>
                  <a:spcPct val="107000"/>
                </a:lnSpc>
                <a:spcAft>
                  <a:spcPts val="800"/>
                </a:spcAft>
              </a:pPr>
              <a:r>
                <a:rPr lang="en-IN" sz="950" kern="100">
                  <a:solidFill>
                    <a:srgbClr val="4472C4"/>
                  </a:solidFill>
                  <a:effectLst/>
                  <a:latin typeface="Calibri" panose="020F0502020204030204" pitchFamily="34" charset="0"/>
                  <a:ea typeface="Calibri" panose="020F0502020204030204" pitchFamily="34" charset="0"/>
                </a:rPr>
                <a:t>FT10</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06" name="Shape 1742">
              <a:extLst>
                <a:ext uri="{FF2B5EF4-FFF2-40B4-BE49-F238E27FC236}">
                  <a16:creationId xmlns:a16="http://schemas.microsoft.com/office/drawing/2014/main" id="{493F4D80-5B30-BB0D-73B6-87147DDA4410}"/>
                </a:ext>
              </a:extLst>
            </p:cNvPr>
            <p:cNvSpPr/>
            <p:nvPr/>
          </p:nvSpPr>
          <p:spPr>
            <a:xfrm>
              <a:off x="3671456" y="2014616"/>
              <a:ext cx="246089" cy="254607"/>
            </a:xfrm>
            <a:custGeom>
              <a:avLst/>
              <a:gdLst/>
              <a:ahLst/>
              <a:cxnLst/>
              <a:rect l="0" t="0" r="0" b="0"/>
              <a:pathLst>
                <a:path w="246089" h="254607">
                  <a:moveTo>
                    <a:pt x="123044" y="0"/>
                  </a:moveTo>
                  <a:cubicBezTo>
                    <a:pt x="191034" y="0"/>
                    <a:pt x="246089" y="57026"/>
                    <a:pt x="246089" y="127303"/>
                  </a:cubicBezTo>
                  <a:cubicBezTo>
                    <a:pt x="246089" y="197581"/>
                    <a:pt x="191034" y="254607"/>
                    <a:pt x="123044" y="254607"/>
                  </a:cubicBezTo>
                  <a:cubicBezTo>
                    <a:pt x="55054" y="254607"/>
                    <a:pt x="0" y="197581"/>
                    <a:pt x="0" y="127303"/>
                  </a:cubicBezTo>
                  <a:cubicBezTo>
                    <a:pt x="0" y="57026"/>
                    <a:pt x="55054" y="0"/>
                    <a:pt x="123044"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07" name="Shape 1743">
              <a:extLst>
                <a:ext uri="{FF2B5EF4-FFF2-40B4-BE49-F238E27FC236}">
                  <a16:creationId xmlns:a16="http://schemas.microsoft.com/office/drawing/2014/main" id="{5FAC2C6B-8B38-1F56-EBA9-C4381003FAFC}"/>
                </a:ext>
              </a:extLst>
            </p:cNvPr>
            <p:cNvSpPr/>
            <p:nvPr/>
          </p:nvSpPr>
          <p:spPr>
            <a:xfrm>
              <a:off x="3671456" y="2014616"/>
              <a:ext cx="246089" cy="254607"/>
            </a:xfrm>
            <a:custGeom>
              <a:avLst/>
              <a:gdLst/>
              <a:ahLst/>
              <a:cxnLst/>
              <a:rect l="0" t="0" r="0" b="0"/>
              <a:pathLst>
                <a:path w="246089" h="254607">
                  <a:moveTo>
                    <a:pt x="0" y="127303"/>
                  </a:moveTo>
                  <a:cubicBezTo>
                    <a:pt x="0" y="57026"/>
                    <a:pt x="55054" y="0"/>
                    <a:pt x="123044" y="0"/>
                  </a:cubicBezTo>
                  <a:cubicBezTo>
                    <a:pt x="191034" y="0"/>
                    <a:pt x="246089" y="57026"/>
                    <a:pt x="246089" y="127303"/>
                  </a:cubicBezTo>
                  <a:cubicBezTo>
                    <a:pt x="246089" y="197581"/>
                    <a:pt x="191034" y="254607"/>
                    <a:pt x="123044" y="254607"/>
                  </a:cubicBezTo>
                  <a:cubicBezTo>
                    <a:pt x="55054" y="254607"/>
                    <a:pt x="0" y="197581"/>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08" name="Rectangle 107">
              <a:extLst>
                <a:ext uri="{FF2B5EF4-FFF2-40B4-BE49-F238E27FC236}">
                  <a16:creationId xmlns:a16="http://schemas.microsoft.com/office/drawing/2014/main" id="{BDE26380-50F9-AFD6-D60A-486B72D6BC2F}"/>
                </a:ext>
              </a:extLst>
            </p:cNvPr>
            <p:cNvSpPr/>
            <p:nvPr/>
          </p:nvSpPr>
          <p:spPr>
            <a:xfrm>
              <a:off x="3722646" y="2079782"/>
              <a:ext cx="187758" cy="192587"/>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T8</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09" name="Shape 1745">
              <a:extLst>
                <a:ext uri="{FF2B5EF4-FFF2-40B4-BE49-F238E27FC236}">
                  <a16:creationId xmlns:a16="http://schemas.microsoft.com/office/drawing/2014/main" id="{BD5F8301-AD88-8906-0FC8-C7D9D47C7D96}"/>
                </a:ext>
              </a:extLst>
            </p:cNvPr>
            <p:cNvSpPr/>
            <p:nvPr/>
          </p:nvSpPr>
          <p:spPr>
            <a:xfrm>
              <a:off x="1970604" y="3701271"/>
              <a:ext cx="247035" cy="254607"/>
            </a:xfrm>
            <a:custGeom>
              <a:avLst/>
              <a:gdLst/>
              <a:ahLst/>
              <a:cxnLst/>
              <a:rect l="0" t="0" r="0" b="0"/>
              <a:pathLst>
                <a:path w="247035" h="254607">
                  <a:moveTo>
                    <a:pt x="123518" y="0"/>
                  </a:moveTo>
                  <a:cubicBezTo>
                    <a:pt x="191744" y="0"/>
                    <a:pt x="247035" y="56995"/>
                    <a:pt x="247035" y="127303"/>
                  </a:cubicBezTo>
                  <a:cubicBezTo>
                    <a:pt x="247035" y="197612"/>
                    <a:pt x="191744" y="254607"/>
                    <a:pt x="123518" y="254607"/>
                  </a:cubicBezTo>
                  <a:cubicBezTo>
                    <a:pt x="55291" y="254607"/>
                    <a:pt x="0" y="197612"/>
                    <a:pt x="0" y="127303"/>
                  </a:cubicBezTo>
                  <a:cubicBezTo>
                    <a:pt x="0" y="56995"/>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10" name="Shape 1746">
              <a:extLst>
                <a:ext uri="{FF2B5EF4-FFF2-40B4-BE49-F238E27FC236}">
                  <a16:creationId xmlns:a16="http://schemas.microsoft.com/office/drawing/2014/main" id="{D87085EA-B523-43EA-CFA9-31842B4C1BB7}"/>
                </a:ext>
              </a:extLst>
            </p:cNvPr>
            <p:cNvSpPr/>
            <p:nvPr/>
          </p:nvSpPr>
          <p:spPr>
            <a:xfrm>
              <a:off x="1970604" y="3701271"/>
              <a:ext cx="247035" cy="254607"/>
            </a:xfrm>
            <a:custGeom>
              <a:avLst/>
              <a:gdLst/>
              <a:ahLst/>
              <a:cxnLst/>
              <a:rect l="0" t="0" r="0" b="0"/>
              <a:pathLst>
                <a:path w="247035" h="254607">
                  <a:moveTo>
                    <a:pt x="0" y="127303"/>
                  </a:moveTo>
                  <a:cubicBezTo>
                    <a:pt x="0" y="56995"/>
                    <a:pt x="55291" y="0"/>
                    <a:pt x="123518" y="0"/>
                  </a:cubicBezTo>
                  <a:cubicBezTo>
                    <a:pt x="191744" y="0"/>
                    <a:pt x="247035" y="56995"/>
                    <a:pt x="247035" y="127303"/>
                  </a:cubicBezTo>
                  <a:cubicBezTo>
                    <a:pt x="247035" y="197612"/>
                    <a:pt x="191744" y="254607"/>
                    <a:pt x="123518" y="254607"/>
                  </a:cubicBezTo>
                  <a:cubicBezTo>
                    <a:pt x="55291" y="254607"/>
                    <a:pt x="0" y="197612"/>
                    <a:pt x="0" y="127303"/>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11" name="Rectangle 110">
              <a:extLst>
                <a:ext uri="{FF2B5EF4-FFF2-40B4-BE49-F238E27FC236}">
                  <a16:creationId xmlns:a16="http://schemas.microsoft.com/office/drawing/2014/main" id="{5C0CF87A-5EBB-BDC1-DAE6-066890F91E53}"/>
                </a:ext>
              </a:extLst>
            </p:cNvPr>
            <p:cNvSpPr/>
            <p:nvPr/>
          </p:nvSpPr>
          <p:spPr>
            <a:xfrm>
              <a:off x="2014458" y="3760948"/>
              <a:ext cx="198051" cy="192585"/>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Oz</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12" name="Shape 1748">
              <a:extLst>
                <a:ext uri="{FF2B5EF4-FFF2-40B4-BE49-F238E27FC236}">
                  <a16:creationId xmlns:a16="http://schemas.microsoft.com/office/drawing/2014/main" id="{A32A8D09-2298-023B-F700-66EE765A466F}"/>
                </a:ext>
              </a:extLst>
            </p:cNvPr>
            <p:cNvSpPr/>
            <p:nvPr/>
          </p:nvSpPr>
          <p:spPr>
            <a:xfrm>
              <a:off x="1447192" y="3609460"/>
              <a:ext cx="247036" cy="254607"/>
            </a:xfrm>
            <a:custGeom>
              <a:avLst/>
              <a:gdLst/>
              <a:ahLst/>
              <a:cxnLst/>
              <a:rect l="0" t="0" r="0" b="0"/>
              <a:pathLst>
                <a:path w="247036" h="254607">
                  <a:moveTo>
                    <a:pt x="123518" y="0"/>
                  </a:moveTo>
                  <a:cubicBezTo>
                    <a:pt x="191744" y="0"/>
                    <a:pt x="247036" y="56995"/>
                    <a:pt x="247036" y="127304"/>
                  </a:cubicBezTo>
                  <a:cubicBezTo>
                    <a:pt x="247036" y="197613"/>
                    <a:pt x="191744" y="254607"/>
                    <a:pt x="123518" y="254607"/>
                  </a:cubicBezTo>
                  <a:cubicBezTo>
                    <a:pt x="55291" y="254607"/>
                    <a:pt x="0" y="197613"/>
                    <a:pt x="0" y="127304"/>
                  </a:cubicBezTo>
                  <a:cubicBezTo>
                    <a:pt x="0" y="56995"/>
                    <a:pt x="55291" y="0"/>
                    <a:pt x="123518" y="0"/>
                  </a:cubicBezTo>
                  <a:close/>
                </a:path>
              </a:pathLst>
            </a:custGeom>
            <a:ln w="0" cap="flat">
              <a:miter lim="127000"/>
            </a:ln>
          </p:spPr>
          <p:style>
            <a:lnRef idx="0">
              <a:srgbClr val="000000">
                <a:alpha val="0"/>
              </a:srgbClr>
            </a:lnRef>
            <a:fillRef idx="1">
              <a:srgbClr val="DAE3F3"/>
            </a:fillRef>
            <a:effectRef idx="0">
              <a:scrgbClr r="0" g="0" b="0"/>
            </a:effectRef>
            <a:fontRef idx="none"/>
          </p:style>
          <p:txBody>
            <a:bodyPr/>
            <a:lstStyle/>
            <a:p>
              <a:endParaRPr lang="en-IN"/>
            </a:p>
          </p:txBody>
        </p:sp>
        <p:sp>
          <p:nvSpPr>
            <p:cNvPr id="113" name="Shape 1749">
              <a:extLst>
                <a:ext uri="{FF2B5EF4-FFF2-40B4-BE49-F238E27FC236}">
                  <a16:creationId xmlns:a16="http://schemas.microsoft.com/office/drawing/2014/main" id="{CFD32A82-CAC4-304C-1DB6-C9F1880A4727}"/>
                </a:ext>
              </a:extLst>
            </p:cNvPr>
            <p:cNvSpPr/>
            <p:nvPr/>
          </p:nvSpPr>
          <p:spPr>
            <a:xfrm>
              <a:off x="1447192" y="3609460"/>
              <a:ext cx="247036" cy="254607"/>
            </a:xfrm>
            <a:custGeom>
              <a:avLst/>
              <a:gdLst/>
              <a:ahLst/>
              <a:cxnLst/>
              <a:rect l="0" t="0" r="0" b="0"/>
              <a:pathLst>
                <a:path w="247036" h="254607">
                  <a:moveTo>
                    <a:pt x="0" y="127304"/>
                  </a:moveTo>
                  <a:cubicBezTo>
                    <a:pt x="0" y="56995"/>
                    <a:pt x="55291" y="0"/>
                    <a:pt x="123518" y="0"/>
                  </a:cubicBezTo>
                  <a:cubicBezTo>
                    <a:pt x="191744" y="0"/>
                    <a:pt x="247036" y="56995"/>
                    <a:pt x="247036" y="127304"/>
                  </a:cubicBezTo>
                  <a:cubicBezTo>
                    <a:pt x="247036" y="197613"/>
                    <a:pt x="191744" y="254607"/>
                    <a:pt x="123518" y="254607"/>
                  </a:cubicBezTo>
                  <a:cubicBezTo>
                    <a:pt x="55291" y="254607"/>
                    <a:pt x="0" y="197613"/>
                    <a:pt x="0" y="127304"/>
                  </a:cubicBezTo>
                  <a:close/>
                </a:path>
              </a:pathLst>
            </a:custGeom>
            <a:ln w="11831" cap="flat">
              <a:miter lim="127000"/>
            </a:ln>
          </p:spPr>
          <p:style>
            <a:lnRef idx="1">
              <a:srgbClr val="4472C4"/>
            </a:lnRef>
            <a:fillRef idx="0">
              <a:srgbClr val="000000">
                <a:alpha val="0"/>
              </a:srgbClr>
            </a:fillRef>
            <a:effectRef idx="0">
              <a:scrgbClr r="0" g="0" b="0"/>
            </a:effectRef>
            <a:fontRef idx="none"/>
          </p:style>
          <p:txBody>
            <a:bodyPr/>
            <a:lstStyle/>
            <a:p>
              <a:endParaRPr lang="en-IN"/>
            </a:p>
          </p:txBody>
        </p:sp>
        <p:sp>
          <p:nvSpPr>
            <p:cNvPr id="114" name="Rectangle 113">
              <a:extLst>
                <a:ext uri="{FF2B5EF4-FFF2-40B4-BE49-F238E27FC236}">
                  <a16:creationId xmlns:a16="http://schemas.microsoft.com/office/drawing/2014/main" id="{0C17307E-C642-6A30-CD6F-0EAFD72A470F}"/>
                </a:ext>
              </a:extLst>
            </p:cNvPr>
            <p:cNvSpPr/>
            <p:nvPr/>
          </p:nvSpPr>
          <p:spPr>
            <a:xfrm>
              <a:off x="1492544" y="3677040"/>
              <a:ext cx="220360" cy="192330"/>
            </a:xfrm>
            <a:prstGeom prst="rect">
              <a:avLst/>
            </a:prstGeom>
            <a:ln>
              <a:noFill/>
            </a:ln>
          </p:spPr>
          <p:txBody>
            <a:bodyPr vert="horz" lIns="0" tIns="0" rIns="0" bIns="0" rtlCol="0">
              <a:noAutofit/>
            </a:bodyPr>
            <a:lstStyle/>
            <a:p>
              <a:pPr marL="6350" indent="-6350" algn="l">
                <a:lnSpc>
                  <a:spcPct val="107000"/>
                </a:lnSpc>
                <a:spcAft>
                  <a:spcPts val="800"/>
                </a:spcAft>
              </a:pPr>
              <a:r>
                <a:rPr lang="en-IN" sz="1100" kern="100">
                  <a:solidFill>
                    <a:srgbClr val="4472C4"/>
                  </a:solidFill>
                  <a:effectLst/>
                  <a:latin typeface="Calibri" panose="020F0502020204030204" pitchFamily="34" charset="0"/>
                  <a:ea typeface="Calibri" panose="020F0502020204030204" pitchFamily="34" charset="0"/>
                </a:rPr>
                <a:t>O1</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15" name="Rectangle 114">
              <a:extLst>
                <a:ext uri="{FF2B5EF4-FFF2-40B4-BE49-F238E27FC236}">
                  <a16:creationId xmlns:a16="http://schemas.microsoft.com/office/drawing/2014/main" id="{ABBA28C2-D53B-600D-DAB9-4E58F935BCD0}"/>
                </a:ext>
              </a:extLst>
            </p:cNvPr>
            <p:cNvSpPr/>
            <p:nvPr/>
          </p:nvSpPr>
          <p:spPr>
            <a:xfrm>
              <a:off x="3313" y="2710448"/>
              <a:ext cx="309235" cy="170532"/>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Calibri" panose="020F0502020204030204" pitchFamily="34" charset="0"/>
                  <a:ea typeface="Calibri" panose="020F0502020204030204" pitchFamily="34" charset="0"/>
                </a:rPr>
                <a:t>CMS</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16" name="Rectangle 115">
              <a:extLst>
                <a:ext uri="{FF2B5EF4-FFF2-40B4-BE49-F238E27FC236}">
                  <a16:creationId xmlns:a16="http://schemas.microsoft.com/office/drawing/2014/main" id="{121C8B69-4043-A403-BD14-48413B08B344}"/>
                </a:ext>
              </a:extLst>
            </p:cNvPr>
            <p:cNvSpPr/>
            <p:nvPr/>
          </p:nvSpPr>
          <p:spPr>
            <a:xfrm>
              <a:off x="3972362" y="2604440"/>
              <a:ext cx="264198" cy="170532"/>
            </a:xfrm>
            <a:prstGeom prst="rect">
              <a:avLst/>
            </a:prstGeom>
            <a:ln>
              <a:noFill/>
            </a:ln>
          </p:spPr>
          <p:txBody>
            <a:bodyPr vert="horz" lIns="0" tIns="0" rIns="0" bIns="0" rtlCol="0">
              <a:noAutofit/>
            </a:bodyPr>
            <a:lstStyle/>
            <a:p>
              <a:pPr marL="6350" indent="-6350" algn="l">
                <a:lnSpc>
                  <a:spcPct val="107000"/>
                </a:lnSpc>
                <a:spcAft>
                  <a:spcPts val="800"/>
                </a:spcAft>
              </a:pPr>
              <a:r>
                <a:rPr lang="en-IN" sz="1000" kern="100">
                  <a:solidFill>
                    <a:srgbClr val="000000"/>
                  </a:solidFill>
                  <a:effectLst/>
                  <a:latin typeface="Calibri" panose="020F0502020204030204" pitchFamily="34" charset="0"/>
                  <a:ea typeface="Calibri" panose="020F0502020204030204" pitchFamily="34" charset="0"/>
                </a:rPr>
                <a:t>DRL</a:t>
              </a:r>
              <a:endParaRPr lang="en-IN" sz="105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04796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75352-73B0-2D49-E230-044A1763C65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491F06F-FDD1-9B6F-7D44-2926CB788098}"/>
              </a:ext>
            </a:extLst>
          </p:cNvPr>
          <p:cNvGrpSpPr/>
          <p:nvPr/>
        </p:nvGrpSpPr>
        <p:grpSpPr>
          <a:xfrm>
            <a:off x="3648844" y="2925329"/>
            <a:ext cx="4863830" cy="2914361"/>
            <a:chOff x="3648844" y="2925329"/>
            <a:chExt cx="4863830" cy="2914361"/>
          </a:xfrm>
        </p:grpSpPr>
        <p:sp>
          <p:nvSpPr>
            <p:cNvPr id="6" name="Freeform: Shape 5">
              <a:extLst>
                <a:ext uri="{FF2B5EF4-FFF2-40B4-BE49-F238E27FC236}">
                  <a16:creationId xmlns:a16="http://schemas.microsoft.com/office/drawing/2014/main" id="{71725FA9-0BB4-AD4F-36F2-159A43B4C03C}"/>
                </a:ext>
              </a:extLst>
            </p:cNvPr>
            <p:cNvSpPr/>
            <p:nvPr/>
          </p:nvSpPr>
          <p:spPr>
            <a:xfrm>
              <a:off x="3648844" y="2925329"/>
              <a:ext cx="3484026" cy="1748325"/>
            </a:xfrm>
            <a:custGeom>
              <a:avLst/>
              <a:gdLst>
                <a:gd name="connsiteX0" fmla="*/ 0 w 3484026"/>
                <a:gd name="connsiteY0" fmla="*/ 874163 h 1748325"/>
                <a:gd name="connsiteX1" fmla="*/ 1742013 w 3484026"/>
                <a:gd name="connsiteY1" fmla="*/ 0 h 1748325"/>
                <a:gd name="connsiteX2" fmla="*/ 3484026 w 3484026"/>
                <a:gd name="connsiteY2" fmla="*/ 874163 h 1748325"/>
                <a:gd name="connsiteX3" fmla="*/ 1742013 w 3484026"/>
                <a:gd name="connsiteY3" fmla="*/ 1748326 h 1748325"/>
                <a:gd name="connsiteX4" fmla="*/ 0 w 3484026"/>
                <a:gd name="connsiteY4" fmla="*/ 874163 h 17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4026" h="1748325">
                  <a:moveTo>
                    <a:pt x="0" y="874163"/>
                  </a:moveTo>
                  <a:cubicBezTo>
                    <a:pt x="0" y="391376"/>
                    <a:pt x="779926" y="0"/>
                    <a:pt x="1742013" y="0"/>
                  </a:cubicBezTo>
                  <a:cubicBezTo>
                    <a:pt x="2704100" y="0"/>
                    <a:pt x="3484026" y="391376"/>
                    <a:pt x="3484026" y="874163"/>
                  </a:cubicBezTo>
                  <a:cubicBezTo>
                    <a:pt x="3484026" y="1356950"/>
                    <a:pt x="2704100" y="1748326"/>
                    <a:pt x="1742013" y="1748326"/>
                  </a:cubicBezTo>
                  <a:cubicBezTo>
                    <a:pt x="779926" y="1748326"/>
                    <a:pt x="0" y="1356950"/>
                    <a:pt x="0" y="874163"/>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alpha val="50000"/>
                <a:hueOff val="0"/>
                <a:satOff val="0"/>
                <a:lumOff val="0"/>
                <a:alphaOff val="0"/>
              </a:schemeClr>
            </a:fillRef>
            <a:effectRef idx="2">
              <a:schemeClr val="accent2">
                <a:alpha val="50000"/>
                <a:hueOff val="0"/>
                <a:satOff val="0"/>
                <a:lumOff val="0"/>
                <a:alphaOff val="0"/>
              </a:schemeClr>
            </a:effectRef>
            <a:fontRef idx="minor">
              <a:schemeClr val="tx1"/>
            </a:fontRef>
          </p:style>
          <p:txBody>
            <a:bodyPr spcFirstLastPara="0" vert="horz" wrap="square" lIns="628334" tIns="374146" rIns="628334" bIns="374146" numCol="1" spcCol="1270" anchor="ctr" anchorCtr="0">
              <a:noAutofit/>
            </a:bodyPr>
            <a:lstStyle/>
            <a:p>
              <a:pPr marL="0" lvl="0" indent="0" algn="ctr" defTabSz="1377950">
                <a:lnSpc>
                  <a:spcPct val="90000"/>
                </a:lnSpc>
                <a:spcBef>
                  <a:spcPct val="0"/>
                </a:spcBef>
                <a:spcAft>
                  <a:spcPct val="35000"/>
                </a:spcAft>
                <a:buNone/>
              </a:pPr>
              <a:r>
                <a:rPr lang="en-US" sz="3100" kern="1200" dirty="0"/>
                <a:t>SVM</a:t>
              </a:r>
              <a:endParaRPr lang="en-IN" sz="3100" kern="1200" dirty="0"/>
            </a:p>
          </p:txBody>
        </p:sp>
        <p:sp>
          <p:nvSpPr>
            <p:cNvPr id="7" name="Freeform: Shape 6">
              <a:extLst>
                <a:ext uri="{FF2B5EF4-FFF2-40B4-BE49-F238E27FC236}">
                  <a16:creationId xmlns:a16="http://schemas.microsoft.com/office/drawing/2014/main" id="{A7225F85-BDF0-9E1D-B53B-01BCBC2E0445}"/>
                </a:ext>
              </a:extLst>
            </p:cNvPr>
            <p:cNvSpPr/>
            <p:nvPr/>
          </p:nvSpPr>
          <p:spPr>
            <a:xfrm>
              <a:off x="4665516" y="4091365"/>
              <a:ext cx="3250463" cy="1748325"/>
            </a:xfrm>
            <a:custGeom>
              <a:avLst/>
              <a:gdLst>
                <a:gd name="connsiteX0" fmla="*/ 0 w 3250463"/>
                <a:gd name="connsiteY0" fmla="*/ 874163 h 1748325"/>
                <a:gd name="connsiteX1" fmla="*/ 1625232 w 3250463"/>
                <a:gd name="connsiteY1" fmla="*/ 0 h 1748325"/>
                <a:gd name="connsiteX2" fmla="*/ 3250464 w 3250463"/>
                <a:gd name="connsiteY2" fmla="*/ 874163 h 1748325"/>
                <a:gd name="connsiteX3" fmla="*/ 1625232 w 3250463"/>
                <a:gd name="connsiteY3" fmla="*/ 1748326 h 1748325"/>
                <a:gd name="connsiteX4" fmla="*/ 0 w 3250463"/>
                <a:gd name="connsiteY4" fmla="*/ 874163 h 17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0463" h="1748325">
                  <a:moveTo>
                    <a:pt x="0" y="874163"/>
                  </a:moveTo>
                  <a:cubicBezTo>
                    <a:pt x="0" y="391376"/>
                    <a:pt x="727641" y="0"/>
                    <a:pt x="1625232" y="0"/>
                  </a:cubicBezTo>
                  <a:cubicBezTo>
                    <a:pt x="2522823" y="0"/>
                    <a:pt x="3250464" y="391376"/>
                    <a:pt x="3250464" y="874163"/>
                  </a:cubicBezTo>
                  <a:cubicBezTo>
                    <a:pt x="3250464" y="1356950"/>
                    <a:pt x="2522823" y="1748326"/>
                    <a:pt x="1625232" y="1748326"/>
                  </a:cubicBezTo>
                  <a:cubicBezTo>
                    <a:pt x="727641" y="1748326"/>
                    <a:pt x="0" y="1356950"/>
                    <a:pt x="0" y="874163"/>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alpha val="50000"/>
                <a:hueOff val="0"/>
                <a:satOff val="0"/>
                <a:lumOff val="0"/>
                <a:alphaOff val="0"/>
              </a:schemeClr>
            </a:fillRef>
            <a:effectRef idx="2">
              <a:schemeClr val="accent3">
                <a:alpha val="50000"/>
                <a:hueOff val="0"/>
                <a:satOff val="0"/>
                <a:lumOff val="0"/>
                <a:alphaOff val="0"/>
              </a:schemeClr>
            </a:effectRef>
            <a:fontRef idx="minor">
              <a:schemeClr val="tx1"/>
            </a:fontRef>
          </p:style>
          <p:txBody>
            <a:bodyPr spcFirstLastPara="0" vert="horz" wrap="square" lIns="594129" tIns="374146" rIns="594129" bIns="374146" numCol="1" spcCol="1270" anchor="ctr" anchorCtr="0">
              <a:noAutofit/>
            </a:bodyPr>
            <a:lstStyle/>
            <a:p>
              <a:pPr marL="0" lvl="0" indent="0" algn="ctr" defTabSz="1377950">
                <a:lnSpc>
                  <a:spcPct val="90000"/>
                </a:lnSpc>
                <a:spcBef>
                  <a:spcPct val="0"/>
                </a:spcBef>
                <a:spcAft>
                  <a:spcPct val="35000"/>
                </a:spcAft>
                <a:buNone/>
              </a:pPr>
              <a:r>
                <a:rPr lang="en-US" sz="3100" kern="1200" dirty="0"/>
                <a:t>KNN</a:t>
              </a:r>
              <a:endParaRPr lang="en-IN" sz="3100" kern="1200" dirty="0"/>
            </a:p>
          </p:txBody>
        </p:sp>
        <p:sp>
          <p:nvSpPr>
            <p:cNvPr id="8" name="Freeform: Shape 7">
              <a:extLst>
                <a:ext uri="{FF2B5EF4-FFF2-40B4-BE49-F238E27FC236}">
                  <a16:creationId xmlns:a16="http://schemas.microsoft.com/office/drawing/2014/main" id="{BA92E9A7-97DA-DA4F-28EC-4AB658B41106}"/>
                </a:ext>
              </a:extLst>
            </p:cNvPr>
            <p:cNvSpPr/>
            <p:nvPr/>
          </p:nvSpPr>
          <p:spPr>
            <a:xfrm>
              <a:off x="5866476" y="2925329"/>
              <a:ext cx="2646198" cy="1748325"/>
            </a:xfrm>
            <a:custGeom>
              <a:avLst/>
              <a:gdLst>
                <a:gd name="connsiteX0" fmla="*/ 0 w 2646198"/>
                <a:gd name="connsiteY0" fmla="*/ 874163 h 1748325"/>
                <a:gd name="connsiteX1" fmla="*/ 1323099 w 2646198"/>
                <a:gd name="connsiteY1" fmla="*/ 0 h 1748325"/>
                <a:gd name="connsiteX2" fmla="*/ 2646198 w 2646198"/>
                <a:gd name="connsiteY2" fmla="*/ 874163 h 1748325"/>
                <a:gd name="connsiteX3" fmla="*/ 1323099 w 2646198"/>
                <a:gd name="connsiteY3" fmla="*/ 1748326 h 1748325"/>
                <a:gd name="connsiteX4" fmla="*/ 0 w 2646198"/>
                <a:gd name="connsiteY4" fmla="*/ 874163 h 174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6198" h="1748325">
                  <a:moveTo>
                    <a:pt x="0" y="874163"/>
                  </a:moveTo>
                  <a:cubicBezTo>
                    <a:pt x="0" y="391376"/>
                    <a:pt x="592372" y="0"/>
                    <a:pt x="1323099" y="0"/>
                  </a:cubicBezTo>
                  <a:cubicBezTo>
                    <a:pt x="2053826" y="0"/>
                    <a:pt x="2646198" y="391376"/>
                    <a:pt x="2646198" y="874163"/>
                  </a:cubicBezTo>
                  <a:cubicBezTo>
                    <a:pt x="2646198" y="1356950"/>
                    <a:pt x="2053826" y="1748326"/>
                    <a:pt x="1323099" y="1748326"/>
                  </a:cubicBezTo>
                  <a:cubicBezTo>
                    <a:pt x="592372" y="1748326"/>
                    <a:pt x="0" y="1356950"/>
                    <a:pt x="0" y="874163"/>
                  </a:cubicBez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alpha val="50000"/>
                <a:hueOff val="0"/>
                <a:satOff val="0"/>
                <a:lumOff val="0"/>
                <a:alphaOff val="0"/>
              </a:schemeClr>
            </a:fillRef>
            <a:effectRef idx="2">
              <a:schemeClr val="accent4">
                <a:alpha val="50000"/>
                <a:hueOff val="0"/>
                <a:satOff val="0"/>
                <a:lumOff val="0"/>
                <a:alphaOff val="0"/>
              </a:schemeClr>
            </a:effectRef>
            <a:fontRef idx="minor">
              <a:schemeClr val="tx1"/>
            </a:fontRef>
          </p:style>
          <p:txBody>
            <a:bodyPr spcFirstLastPara="0" vert="horz" wrap="square" lIns="505637" tIns="374146" rIns="505637" bIns="374146" numCol="1" spcCol="1270" anchor="ctr" anchorCtr="0">
              <a:noAutofit/>
            </a:bodyPr>
            <a:lstStyle/>
            <a:p>
              <a:pPr marL="0" lvl="0" indent="0" algn="ctr" defTabSz="1377950">
                <a:lnSpc>
                  <a:spcPct val="90000"/>
                </a:lnSpc>
                <a:spcBef>
                  <a:spcPct val="0"/>
                </a:spcBef>
                <a:spcAft>
                  <a:spcPct val="35000"/>
                </a:spcAft>
                <a:buNone/>
              </a:pPr>
              <a:r>
                <a:rPr lang="en-US" sz="3100" kern="1200" dirty="0"/>
                <a:t>EEGNET</a:t>
              </a:r>
              <a:endParaRPr lang="en-IN" sz="3100" kern="1200" dirty="0"/>
            </a:p>
          </p:txBody>
        </p:sp>
      </p:grpSp>
      <p:sp>
        <p:nvSpPr>
          <p:cNvPr id="2" name="Title 1">
            <a:extLst>
              <a:ext uri="{FF2B5EF4-FFF2-40B4-BE49-F238E27FC236}">
                <a16:creationId xmlns:a16="http://schemas.microsoft.com/office/drawing/2014/main" id="{13C51CDD-B962-4B23-C1A4-5E2CFE98B5DA}"/>
              </a:ext>
            </a:extLst>
          </p:cNvPr>
          <p:cNvSpPr>
            <a:spLocks noGrp="1"/>
          </p:cNvSpPr>
          <p:nvPr>
            <p:ph type="title"/>
          </p:nvPr>
        </p:nvSpPr>
        <p:spPr/>
        <p:txBody>
          <a:bodyPr/>
          <a:lstStyle/>
          <a:p>
            <a:r>
              <a:rPr lang="en-US"/>
              <a:t>methadologies</a:t>
            </a:r>
            <a:endParaRPr lang="en-US" dirty="0"/>
          </a:p>
        </p:txBody>
      </p:sp>
      <p:sp>
        <p:nvSpPr>
          <p:cNvPr id="12" name="Footer Placeholder 11">
            <a:extLst>
              <a:ext uri="{FF2B5EF4-FFF2-40B4-BE49-F238E27FC236}">
                <a16:creationId xmlns:a16="http://schemas.microsoft.com/office/drawing/2014/main" id="{9384476E-5384-D0D9-BC97-DBE7B4016F1D}"/>
              </a:ext>
            </a:extLst>
          </p:cNvPr>
          <p:cNvSpPr>
            <a:spLocks noGrp="1"/>
          </p:cNvSpPr>
          <p:nvPr>
            <p:ph type="ftr" sz="quarter" idx="11"/>
          </p:nvPr>
        </p:nvSpPr>
        <p:spPr/>
        <p:txBody>
          <a:bodyPr/>
          <a:lstStyle/>
          <a:p>
            <a:endParaRPr lang="en-PK" dirty="0"/>
          </a:p>
        </p:txBody>
      </p:sp>
      <p:sp>
        <p:nvSpPr>
          <p:cNvPr id="13" name="Slide Number Placeholder 12">
            <a:extLst>
              <a:ext uri="{FF2B5EF4-FFF2-40B4-BE49-F238E27FC236}">
                <a16:creationId xmlns:a16="http://schemas.microsoft.com/office/drawing/2014/main" id="{EA22A9EC-F846-8873-BCF6-875EE9C3EDBD}"/>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388684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F67247-C964-2BF0-2BDA-DB44327DD8E0}"/>
              </a:ext>
            </a:extLst>
          </p:cNvPr>
          <p:cNvSpPr>
            <a:spLocks noGrp="1"/>
          </p:cNvSpPr>
          <p:nvPr>
            <p:ph type="sldNum" sz="quarter" idx="12"/>
          </p:nvPr>
        </p:nvSpPr>
        <p:spPr/>
        <p:txBody>
          <a:bodyPr/>
          <a:lstStyle/>
          <a:p>
            <a:fld id="{5BFCF61C-3B18-4C03-8326-CC3B32D710C9}" type="slidenum">
              <a:rPr lang="en-US" noProof="0" smtClean="0">
                <a:solidFill>
                  <a:srgbClr val="FF0000"/>
                </a:solidFill>
              </a:rPr>
              <a:pPr/>
              <a:t>7</a:t>
            </a:fld>
            <a:endParaRPr lang="en-US" noProof="0">
              <a:solidFill>
                <a:srgbClr val="FF0000"/>
              </a:solidFill>
            </a:endParaRPr>
          </a:p>
        </p:txBody>
      </p:sp>
      <p:sp>
        <p:nvSpPr>
          <p:cNvPr id="5" name="Text Placeholder 4">
            <a:extLst>
              <a:ext uri="{FF2B5EF4-FFF2-40B4-BE49-F238E27FC236}">
                <a16:creationId xmlns:a16="http://schemas.microsoft.com/office/drawing/2014/main" id="{E4B52179-3F24-2D47-CA25-ACBC4E9A3A7E}"/>
              </a:ext>
            </a:extLst>
          </p:cNvPr>
          <p:cNvSpPr>
            <a:spLocks noGrp="1"/>
          </p:cNvSpPr>
          <p:nvPr>
            <p:ph type="body" sz="quarter" idx="13"/>
          </p:nvPr>
        </p:nvSpPr>
        <p:spPr/>
        <p:txBody>
          <a:bodyPr/>
          <a:lstStyle/>
          <a:p>
            <a:endParaRPr lang="en-IN">
              <a:solidFill>
                <a:srgbClr val="FF0000"/>
              </a:solidFill>
            </a:endParaRPr>
          </a:p>
        </p:txBody>
      </p:sp>
      <p:sp>
        <p:nvSpPr>
          <p:cNvPr id="7" name="Text Placeholder 6">
            <a:extLst>
              <a:ext uri="{FF2B5EF4-FFF2-40B4-BE49-F238E27FC236}">
                <a16:creationId xmlns:a16="http://schemas.microsoft.com/office/drawing/2014/main" id="{38D923A7-A293-6824-3F8F-2E60F33626EF}"/>
              </a:ext>
            </a:extLst>
          </p:cNvPr>
          <p:cNvSpPr>
            <a:spLocks noGrp="1"/>
          </p:cNvSpPr>
          <p:nvPr>
            <p:ph type="body" sz="quarter" idx="15"/>
          </p:nvPr>
        </p:nvSpPr>
        <p:spPr/>
        <p:txBody>
          <a:bodyPr/>
          <a:lstStyle/>
          <a:p>
            <a:endParaRPr lang="en-IN">
              <a:solidFill>
                <a:srgbClr val="FF0000"/>
              </a:solidFill>
            </a:endParaRPr>
          </a:p>
        </p:txBody>
      </p:sp>
      <p:pic>
        <p:nvPicPr>
          <p:cNvPr id="10" name="Picture 9">
            <a:extLst>
              <a:ext uri="{FF2B5EF4-FFF2-40B4-BE49-F238E27FC236}">
                <a16:creationId xmlns:a16="http://schemas.microsoft.com/office/drawing/2014/main" id="{6425F0E3-8D10-32D3-77E7-527D7A317CEB}"/>
              </a:ext>
            </a:extLst>
          </p:cNvPr>
          <p:cNvPicPr>
            <a:picLocks noChangeAspect="1"/>
          </p:cNvPicPr>
          <p:nvPr/>
        </p:nvPicPr>
        <p:blipFill>
          <a:blip r:embed="rId2"/>
          <a:stretch>
            <a:fillRect/>
          </a:stretch>
        </p:blipFill>
        <p:spPr>
          <a:xfrm>
            <a:off x="375920" y="1018508"/>
            <a:ext cx="5537708" cy="4561410"/>
          </a:xfrm>
          <a:prstGeom prst="rect">
            <a:avLst/>
          </a:prstGeom>
        </p:spPr>
      </p:pic>
      <p:pic>
        <p:nvPicPr>
          <p:cNvPr id="12" name="Picture 11">
            <a:extLst>
              <a:ext uri="{FF2B5EF4-FFF2-40B4-BE49-F238E27FC236}">
                <a16:creationId xmlns:a16="http://schemas.microsoft.com/office/drawing/2014/main" id="{CCAF6AE0-9128-A67D-FE65-115F15769EFC}"/>
              </a:ext>
            </a:extLst>
          </p:cNvPr>
          <p:cNvPicPr>
            <a:picLocks noChangeAspect="1"/>
          </p:cNvPicPr>
          <p:nvPr/>
        </p:nvPicPr>
        <p:blipFill>
          <a:blip r:embed="rId3"/>
          <a:stretch>
            <a:fillRect/>
          </a:stretch>
        </p:blipFill>
        <p:spPr>
          <a:xfrm>
            <a:off x="6401446" y="1018507"/>
            <a:ext cx="5537708" cy="4561411"/>
          </a:xfrm>
          <a:prstGeom prst="rect">
            <a:avLst/>
          </a:prstGeom>
        </p:spPr>
      </p:pic>
      <p:sp>
        <p:nvSpPr>
          <p:cNvPr id="13" name="TextBox 12">
            <a:extLst>
              <a:ext uri="{FF2B5EF4-FFF2-40B4-BE49-F238E27FC236}">
                <a16:creationId xmlns:a16="http://schemas.microsoft.com/office/drawing/2014/main" id="{90D394BC-9BAB-0D54-7384-A85F84F7B755}"/>
              </a:ext>
            </a:extLst>
          </p:cNvPr>
          <p:cNvSpPr txBox="1"/>
          <p:nvPr/>
        </p:nvSpPr>
        <p:spPr>
          <a:xfrm>
            <a:off x="8827898" y="5653021"/>
            <a:ext cx="684803" cy="369332"/>
          </a:xfrm>
          <a:prstGeom prst="rect">
            <a:avLst/>
          </a:prstGeom>
          <a:noFill/>
        </p:spPr>
        <p:txBody>
          <a:bodyPr wrap="none" rtlCol="0">
            <a:spAutoFit/>
          </a:bodyPr>
          <a:lstStyle/>
          <a:p>
            <a:r>
              <a:rPr lang="en-US" b="1" dirty="0">
                <a:solidFill>
                  <a:srgbClr val="FF0000"/>
                </a:solidFill>
              </a:rPr>
              <a:t>SVM</a:t>
            </a:r>
            <a:endParaRPr lang="en-IN" b="1" dirty="0">
              <a:solidFill>
                <a:srgbClr val="FF0000"/>
              </a:solidFill>
            </a:endParaRPr>
          </a:p>
        </p:txBody>
      </p:sp>
      <p:sp>
        <p:nvSpPr>
          <p:cNvPr id="14" name="TextBox 13">
            <a:extLst>
              <a:ext uri="{FF2B5EF4-FFF2-40B4-BE49-F238E27FC236}">
                <a16:creationId xmlns:a16="http://schemas.microsoft.com/office/drawing/2014/main" id="{6C7D6DAA-64C0-85B7-95A0-86D518BBCA33}"/>
              </a:ext>
            </a:extLst>
          </p:cNvPr>
          <p:cNvSpPr txBox="1"/>
          <p:nvPr/>
        </p:nvSpPr>
        <p:spPr>
          <a:xfrm>
            <a:off x="3021701" y="5606774"/>
            <a:ext cx="684803" cy="369332"/>
          </a:xfrm>
          <a:prstGeom prst="rect">
            <a:avLst/>
          </a:prstGeom>
          <a:noFill/>
        </p:spPr>
        <p:txBody>
          <a:bodyPr wrap="none" rtlCol="0">
            <a:spAutoFit/>
          </a:bodyPr>
          <a:lstStyle/>
          <a:p>
            <a:r>
              <a:rPr lang="en-US" b="1" dirty="0">
                <a:solidFill>
                  <a:srgbClr val="FF0000"/>
                </a:solidFill>
              </a:rPr>
              <a:t>KNN</a:t>
            </a:r>
            <a:endParaRPr lang="en-IN" b="1" dirty="0">
              <a:solidFill>
                <a:srgbClr val="FF0000"/>
              </a:solidFill>
            </a:endParaRPr>
          </a:p>
        </p:txBody>
      </p:sp>
      <p:sp>
        <p:nvSpPr>
          <p:cNvPr id="15" name="TextBox 14">
            <a:extLst>
              <a:ext uri="{FF2B5EF4-FFF2-40B4-BE49-F238E27FC236}">
                <a16:creationId xmlns:a16="http://schemas.microsoft.com/office/drawing/2014/main" id="{E3DF4BD2-72E7-8282-1B91-960D16EF0830}"/>
              </a:ext>
            </a:extLst>
          </p:cNvPr>
          <p:cNvSpPr txBox="1"/>
          <p:nvPr/>
        </p:nvSpPr>
        <p:spPr>
          <a:xfrm>
            <a:off x="649224" y="203459"/>
            <a:ext cx="2527544" cy="400110"/>
          </a:xfrm>
          <a:prstGeom prst="rect">
            <a:avLst/>
          </a:prstGeom>
          <a:noFill/>
        </p:spPr>
        <p:txBody>
          <a:bodyPr wrap="square" rtlCol="0">
            <a:spAutoFit/>
          </a:bodyPr>
          <a:lstStyle/>
          <a:p>
            <a:r>
              <a:rPr lang="en-US" sz="2000" b="1" dirty="0"/>
              <a:t>ALGORITHMS</a:t>
            </a:r>
            <a:endParaRPr lang="en-IN" sz="2000" b="1" dirty="0"/>
          </a:p>
        </p:txBody>
      </p:sp>
    </p:spTree>
    <p:extLst>
      <p:ext uri="{BB962C8B-B14F-4D97-AF65-F5344CB8AC3E}">
        <p14:creationId xmlns:p14="http://schemas.microsoft.com/office/powerpoint/2010/main" val="20383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60802B-16AA-7A59-0844-1529890F2FD6}"/>
              </a:ext>
            </a:extLst>
          </p:cNvPr>
          <p:cNvSpPr>
            <a:spLocks noGrp="1"/>
          </p:cNvSpPr>
          <p:nvPr>
            <p:ph type="ftr" sz="quarter" idx="11"/>
          </p:nvPr>
        </p:nvSpPr>
        <p:spPr>
          <a:xfrm>
            <a:off x="2732808" y="301752"/>
            <a:ext cx="6161809" cy="747730"/>
          </a:xfrm>
        </p:spPr>
        <p:txBody>
          <a:bodyPr/>
          <a:lstStyle/>
          <a:p>
            <a:r>
              <a:rPr lang="en-US" sz="4000" dirty="0"/>
              <a:t>   </a:t>
            </a:r>
            <a:r>
              <a:rPr lang="en-US" sz="4000" dirty="0">
                <a:solidFill>
                  <a:srgbClr val="0070C0"/>
                </a:solidFill>
              </a:rPr>
              <a:t>DATAFLOW DIAGRAM</a:t>
            </a:r>
            <a:endParaRPr lang="en-PK" sz="4000" dirty="0">
              <a:solidFill>
                <a:srgbClr val="0070C0"/>
              </a:solidFill>
            </a:endParaRPr>
          </a:p>
        </p:txBody>
      </p:sp>
      <p:sp>
        <p:nvSpPr>
          <p:cNvPr id="3" name="Slide Number Placeholder 2">
            <a:extLst>
              <a:ext uri="{FF2B5EF4-FFF2-40B4-BE49-F238E27FC236}">
                <a16:creationId xmlns:a16="http://schemas.microsoft.com/office/drawing/2014/main" id="{D333D54F-77D1-6D9E-4220-D81D867192CB}"/>
              </a:ext>
            </a:extLst>
          </p:cNvPr>
          <p:cNvSpPr>
            <a:spLocks noGrp="1"/>
          </p:cNvSpPr>
          <p:nvPr>
            <p:ph type="sldNum" sz="quarter" idx="12"/>
          </p:nvPr>
        </p:nvSpPr>
        <p:spPr/>
        <p:txBody>
          <a:bodyPr/>
          <a:lstStyle/>
          <a:p>
            <a:fld id="{5BFCF61C-3B18-4C03-8326-CC3B32D710C9}" type="slidenum">
              <a:rPr lang="en-US" noProof="0" smtClean="0"/>
              <a:t>8</a:t>
            </a:fld>
            <a:endParaRPr lang="en-US" noProof="0"/>
          </a:p>
        </p:txBody>
      </p:sp>
      <p:pic>
        <p:nvPicPr>
          <p:cNvPr id="1026" name="Picture 2">
            <a:extLst>
              <a:ext uri="{FF2B5EF4-FFF2-40B4-BE49-F238E27FC236}">
                <a16:creationId xmlns:a16="http://schemas.microsoft.com/office/drawing/2014/main" id="{A629C39C-E044-7A39-25B6-0E0F481DE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90" y="1569027"/>
            <a:ext cx="12011709" cy="4810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6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6C4D7-F1CD-604F-2DB8-CC8E26111B3F}"/>
              </a:ext>
            </a:extLst>
          </p:cNvPr>
          <p:cNvSpPr>
            <a:spLocks noGrp="1"/>
          </p:cNvSpPr>
          <p:nvPr>
            <p:ph type="ftr" sz="quarter" idx="11"/>
          </p:nvPr>
        </p:nvSpPr>
        <p:spPr>
          <a:xfrm>
            <a:off x="2670464" y="301751"/>
            <a:ext cx="6089072" cy="758121"/>
          </a:xfrm>
        </p:spPr>
        <p:txBody>
          <a:bodyPr/>
          <a:lstStyle/>
          <a:p>
            <a:r>
              <a:rPr lang="en-US" sz="4000" dirty="0">
                <a:solidFill>
                  <a:srgbClr val="002060"/>
                </a:solidFill>
                <a:latin typeface="+mj-lt"/>
              </a:rPr>
              <a:t>USE CASE DIAGRAM</a:t>
            </a:r>
            <a:endParaRPr lang="en-PK" sz="4000" dirty="0">
              <a:solidFill>
                <a:srgbClr val="002060"/>
              </a:solidFill>
              <a:latin typeface="+mj-lt"/>
            </a:endParaRPr>
          </a:p>
        </p:txBody>
      </p:sp>
      <p:sp>
        <p:nvSpPr>
          <p:cNvPr id="3" name="Slide Number Placeholder 2">
            <a:extLst>
              <a:ext uri="{FF2B5EF4-FFF2-40B4-BE49-F238E27FC236}">
                <a16:creationId xmlns:a16="http://schemas.microsoft.com/office/drawing/2014/main" id="{6502E1A2-F120-E1E1-1642-D30B9821F1CF}"/>
              </a:ext>
            </a:extLst>
          </p:cNvPr>
          <p:cNvSpPr>
            <a:spLocks noGrp="1"/>
          </p:cNvSpPr>
          <p:nvPr>
            <p:ph type="sldNum" sz="quarter" idx="12"/>
          </p:nvPr>
        </p:nvSpPr>
        <p:spPr/>
        <p:txBody>
          <a:bodyPr/>
          <a:lstStyle/>
          <a:p>
            <a:fld id="{5BFCF61C-3B18-4C03-8326-CC3B32D710C9}" type="slidenum">
              <a:rPr lang="en-US" noProof="0" smtClean="0"/>
              <a:t>9</a:t>
            </a:fld>
            <a:endParaRPr lang="en-US" noProof="0"/>
          </a:p>
        </p:txBody>
      </p:sp>
      <p:grpSp>
        <p:nvGrpSpPr>
          <p:cNvPr id="4" name="Group 3">
            <a:extLst>
              <a:ext uri="{FF2B5EF4-FFF2-40B4-BE49-F238E27FC236}">
                <a16:creationId xmlns:a16="http://schemas.microsoft.com/office/drawing/2014/main" id="{A18E332C-8233-8296-6D1F-E7D4DBF88B77}"/>
              </a:ext>
            </a:extLst>
          </p:cNvPr>
          <p:cNvGrpSpPr/>
          <p:nvPr/>
        </p:nvGrpSpPr>
        <p:grpSpPr>
          <a:xfrm>
            <a:off x="581892" y="1465119"/>
            <a:ext cx="3823854" cy="4780234"/>
            <a:chOff x="0" y="0"/>
            <a:chExt cx="2633758" cy="3895507"/>
          </a:xfrm>
        </p:grpSpPr>
        <p:sp>
          <p:nvSpPr>
            <p:cNvPr id="5" name="Shape 3286">
              <a:extLst>
                <a:ext uri="{FF2B5EF4-FFF2-40B4-BE49-F238E27FC236}">
                  <a16:creationId xmlns:a16="http://schemas.microsoft.com/office/drawing/2014/main" id="{9AC68E82-4902-93EA-6FC3-7930CBCCFB66}"/>
                </a:ext>
              </a:extLst>
            </p:cNvPr>
            <p:cNvSpPr/>
            <p:nvPr/>
          </p:nvSpPr>
          <p:spPr>
            <a:xfrm>
              <a:off x="2112453" y="1090526"/>
              <a:ext cx="203018" cy="2513680"/>
            </a:xfrm>
            <a:custGeom>
              <a:avLst/>
              <a:gdLst/>
              <a:ahLst/>
              <a:cxnLst/>
              <a:rect l="0" t="0" r="0" b="0"/>
              <a:pathLst>
                <a:path w="203018" h="2513680">
                  <a:moveTo>
                    <a:pt x="74796" y="0"/>
                  </a:moveTo>
                  <a:lnTo>
                    <a:pt x="74796" y="21370"/>
                  </a:lnTo>
                  <a:lnTo>
                    <a:pt x="203018" y="21370"/>
                  </a:lnTo>
                  <a:lnTo>
                    <a:pt x="203018" y="2513680"/>
                  </a:lnTo>
                  <a:lnTo>
                    <a:pt x="0" y="2513680"/>
                  </a:lnTo>
                  <a:lnTo>
                    <a:pt x="0" y="2492310"/>
                  </a:lnTo>
                  <a:lnTo>
                    <a:pt x="181647" y="2492310"/>
                  </a:lnTo>
                  <a:lnTo>
                    <a:pt x="181647" y="42740"/>
                  </a:lnTo>
                  <a:lnTo>
                    <a:pt x="74796" y="42740"/>
                  </a:lnTo>
                  <a:lnTo>
                    <a:pt x="74796" y="64111"/>
                  </a:lnTo>
                  <a:lnTo>
                    <a:pt x="10685" y="32055"/>
                  </a:lnTo>
                  <a:lnTo>
                    <a:pt x="7479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6" name="Shape 3287">
              <a:extLst>
                <a:ext uri="{FF2B5EF4-FFF2-40B4-BE49-F238E27FC236}">
                  <a16:creationId xmlns:a16="http://schemas.microsoft.com/office/drawing/2014/main" id="{32472841-9DE8-DD0E-FC76-E26C594F0C7C}"/>
                </a:ext>
              </a:extLst>
            </p:cNvPr>
            <p:cNvSpPr/>
            <p:nvPr/>
          </p:nvSpPr>
          <p:spPr>
            <a:xfrm>
              <a:off x="8976" y="3294017"/>
              <a:ext cx="2111812" cy="592385"/>
            </a:xfrm>
            <a:custGeom>
              <a:avLst/>
              <a:gdLst/>
              <a:ahLst/>
              <a:cxnLst/>
              <a:rect l="0" t="0" r="0" b="0"/>
              <a:pathLst>
                <a:path w="2111812" h="592385">
                  <a:moveTo>
                    <a:pt x="33444" y="0"/>
                  </a:moveTo>
                  <a:lnTo>
                    <a:pt x="2078368" y="0"/>
                  </a:lnTo>
                  <a:cubicBezTo>
                    <a:pt x="2096853" y="0"/>
                    <a:pt x="2111812" y="44237"/>
                    <a:pt x="2111812" y="98731"/>
                  </a:cubicBezTo>
                  <a:lnTo>
                    <a:pt x="2111812" y="493654"/>
                  </a:lnTo>
                  <a:cubicBezTo>
                    <a:pt x="2111812" y="548148"/>
                    <a:pt x="2096853" y="592385"/>
                    <a:pt x="2078368" y="592385"/>
                  </a:cubicBezTo>
                  <a:lnTo>
                    <a:pt x="33444" y="592385"/>
                  </a:lnTo>
                  <a:cubicBezTo>
                    <a:pt x="14959" y="592385"/>
                    <a:pt x="0" y="548148"/>
                    <a:pt x="0" y="493654"/>
                  </a:cubicBezTo>
                  <a:lnTo>
                    <a:pt x="0" y="98731"/>
                  </a:lnTo>
                  <a:cubicBezTo>
                    <a:pt x="0" y="44237"/>
                    <a:pt x="14959" y="0"/>
                    <a:pt x="33444" y="0"/>
                  </a:cubicBezTo>
                  <a:close/>
                </a:path>
              </a:pathLst>
            </a:custGeom>
            <a:ln w="0" cap="flat">
              <a:miter lim="127000"/>
            </a:ln>
          </p:spPr>
          <p:style>
            <a:lnRef idx="0">
              <a:srgbClr val="000000">
                <a:alpha val="0"/>
              </a:srgbClr>
            </a:lnRef>
            <a:fillRef idx="1">
              <a:srgbClr val="DAE3F3">
                <a:alpha val="90196"/>
              </a:srgbClr>
            </a:fillRef>
            <a:effectRef idx="0">
              <a:scrgbClr r="0" g="0" b="0"/>
            </a:effectRef>
            <a:fontRef idx="none"/>
          </p:style>
          <p:txBody>
            <a:bodyPr/>
            <a:lstStyle/>
            <a:p>
              <a:endParaRPr lang="en-IN"/>
            </a:p>
          </p:txBody>
        </p:sp>
        <p:sp>
          <p:nvSpPr>
            <p:cNvPr id="7" name="Shape 3288">
              <a:extLst>
                <a:ext uri="{FF2B5EF4-FFF2-40B4-BE49-F238E27FC236}">
                  <a16:creationId xmlns:a16="http://schemas.microsoft.com/office/drawing/2014/main" id="{08328772-5460-0374-D473-055FEB38C9B6}"/>
                </a:ext>
              </a:extLst>
            </p:cNvPr>
            <p:cNvSpPr/>
            <p:nvPr/>
          </p:nvSpPr>
          <p:spPr>
            <a:xfrm>
              <a:off x="8976" y="3294017"/>
              <a:ext cx="2111812" cy="592385"/>
            </a:xfrm>
            <a:custGeom>
              <a:avLst/>
              <a:gdLst/>
              <a:ahLst/>
              <a:cxnLst/>
              <a:rect l="0" t="0" r="0" b="0"/>
              <a:pathLst>
                <a:path w="2111812" h="592385">
                  <a:moveTo>
                    <a:pt x="0" y="98731"/>
                  </a:moveTo>
                  <a:cubicBezTo>
                    <a:pt x="0" y="44237"/>
                    <a:pt x="14959" y="0"/>
                    <a:pt x="33444" y="0"/>
                  </a:cubicBezTo>
                  <a:lnTo>
                    <a:pt x="2078368" y="0"/>
                  </a:lnTo>
                  <a:cubicBezTo>
                    <a:pt x="2096853" y="0"/>
                    <a:pt x="2111812" y="44237"/>
                    <a:pt x="2111812" y="98731"/>
                  </a:cubicBezTo>
                  <a:lnTo>
                    <a:pt x="2111812" y="493654"/>
                  </a:lnTo>
                  <a:cubicBezTo>
                    <a:pt x="2111812" y="548148"/>
                    <a:pt x="2096853" y="592385"/>
                    <a:pt x="2078368" y="592385"/>
                  </a:cubicBezTo>
                  <a:lnTo>
                    <a:pt x="33444" y="592385"/>
                  </a:lnTo>
                  <a:cubicBezTo>
                    <a:pt x="14959" y="592385"/>
                    <a:pt x="0" y="548148"/>
                    <a:pt x="0" y="493654"/>
                  </a:cubicBezTo>
                  <a:lnTo>
                    <a:pt x="0" y="98731"/>
                  </a:lnTo>
                  <a:close/>
                </a:path>
              </a:pathLst>
            </a:custGeom>
            <a:ln w="10685"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8" name="Rectangle 7">
              <a:extLst>
                <a:ext uri="{FF2B5EF4-FFF2-40B4-BE49-F238E27FC236}">
                  <a16:creationId xmlns:a16="http://schemas.microsoft.com/office/drawing/2014/main" id="{A43C95B8-AACA-63E7-D563-279FA6859476}"/>
                </a:ext>
              </a:extLst>
            </p:cNvPr>
            <p:cNvSpPr/>
            <p:nvPr/>
          </p:nvSpPr>
          <p:spPr>
            <a:xfrm>
              <a:off x="119033" y="3374476"/>
              <a:ext cx="2514725" cy="290078"/>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PRODUCE OFFSPRING</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AAAEFEE6-2A44-E6A2-AA9A-83549644E550}"/>
                </a:ext>
              </a:extLst>
            </p:cNvPr>
            <p:cNvSpPr/>
            <p:nvPr/>
          </p:nvSpPr>
          <p:spPr>
            <a:xfrm>
              <a:off x="317776" y="3605083"/>
              <a:ext cx="1854799" cy="290424"/>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AND MUTATION</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70C4D007-6551-B0D6-3110-DC482C080A5B}"/>
                </a:ext>
              </a:extLst>
            </p:cNvPr>
            <p:cNvSpPr/>
            <p:nvPr/>
          </p:nvSpPr>
          <p:spPr>
            <a:xfrm>
              <a:off x="1713042" y="3605083"/>
              <a:ext cx="130877" cy="290424"/>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S</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1" name="Shape 3292">
              <a:extLst>
                <a:ext uri="{FF2B5EF4-FFF2-40B4-BE49-F238E27FC236}">
                  <a16:creationId xmlns:a16="http://schemas.microsoft.com/office/drawing/2014/main" id="{0367DEF9-B492-325F-37D3-6AB3DB19F4F8}"/>
                </a:ext>
              </a:extLst>
            </p:cNvPr>
            <p:cNvSpPr/>
            <p:nvPr/>
          </p:nvSpPr>
          <p:spPr>
            <a:xfrm>
              <a:off x="17951" y="2482373"/>
              <a:ext cx="2111812" cy="592384"/>
            </a:xfrm>
            <a:custGeom>
              <a:avLst/>
              <a:gdLst/>
              <a:ahLst/>
              <a:cxnLst/>
              <a:rect l="0" t="0" r="0" b="0"/>
              <a:pathLst>
                <a:path w="2111812" h="592384">
                  <a:moveTo>
                    <a:pt x="33444" y="0"/>
                  </a:moveTo>
                  <a:lnTo>
                    <a:pt x="2078367" y="0"/>
                  </a:lnTo>
                  <a:cubicBezTo>
                    <a:pt x="2096853" y="0"/>
                    <a:pt x="2111812" y="44236"/>
                    <a:pt x="2111812" y="98731"/>
                  </a:cubicBezTo>
                  <a:lnTo>
                    <a:pt x="2111812" y="493654"/>
                  </a:lnTo>
                  <a:cubicBezTo>
                    <a:pt x="2111812" y="548148"/>
                    <a:pt x="2096853" y="592384"/>
                    <a:pt x="2078367" y="592384"/>
                  </a:cubicBezTo>
                  <a:lnTo>
                    <a:pt x="33444" y="592384"/>
                  </a:lnTo>
                  <a:cubicBezTo>
                    <a:pt x="14959" y="592384"/>
                    <a:pt x="0" y="548148"/>
                    <a:pt x="0" y="493654"/>
                  </a:cubicBezTo>
                  <a:lnTo>
                    <a:pt x="0" y="98731"/>
                  </a:lnTo>
                  <a:cubicBezTo>
                    <a:pt x="0" y="44236"/>
                    <a:pt x="14959" y="0"/>
                    <a:pt x="33444" y="0"/>
                  </a:cubicBezTo>
                  <a:close/>
                </a:path>
              </a:pathLst>
            </a:custGeom>
            <a:ln w="0" cap="flat">
              <a:miter lim="127000"/>
            </a:ln>
          </p:spPr>
          <p:style>
            <a:lnRef idx="0">
              <a:srgbClr val="000000">
                <a:alpha val="0"/>
              </a:srgbClr>
            </a:lnRef>
            <a:fillRef idx="1">
              <a:srgbClr val="DAE3F3">
                <a:alpha val="90196"/>
              </a:srgbClr>
            </a:fillRef>
            <a:effectRef idx="0">
              <a:scrgbClr r="0" g="0" b="0"/>
            </a:effectRef>
            <a:fontRef idx="none"/>
          </p:style>
          <p:txBody>
            <a:bodyPr/>
            <a:lstStyle/>
            <a:p>
              <a:endParaRPr lang="en-IN"/>
            </a:p>
          </p:txBody>
        </p:sp>
        <p:sp>
          <p:nvSpPr>
            <p:cNvPr id="12" name="Shape 3293">
              <a:extLst>
                <a:ext uri="{FF2B5EF4-FFF2-40B4-BE49-F238E27FC236}">
                  <a16:creationId xmlns:a16="http://schemas.microsoft.com/office/drawing/2014/main" id="{255DE2A8-55B7-1D9F-9DDE-C495F5E08F1C}"/>
                </a:ext>
              </a:extLst>
            </p:cNvPr>
            <p:cNvSpPr/>
            <p:nvPr/>
          </p:nvSpPr>
          <p:spPr>
            <a:xfrm>
              <a:off x="17951" y="2482373"/>
              <a:ext cx="2111812" cy="592384"/>
            </a:xfrm>
            <a:custGeom>
              <a:avLst/>
              <a:gdLst/>
              <a:ahLst/>
              <a:cxnLst/>
              <a:rect l="0" t="0" r="0" b="0"/>
              <a:pathLst>
                <a:path w="2111812" h="592384">
                  <a:moveTo>
                    <a:pt x="0" y="98731"/>
                  </a:moveTo>
                  <a:cubicBezTo>
                    <a:pt x="0" y="44236"/>
                    <a:pt x="14959" y="0"/>
                    <a:pt x="33444" y="0"/>
                  </a:cubicBezTo>
                  <a:lnTo>
                    <a:pt x="2078367" y="0"/>
                  </a:lnTo>
                  <a:cubicBezTo>
                    <a:pt x="2096853" y="0"/>
                    <a:pt x="2111812" y="44236"/>
                    <a:pt x="2111812" y="98731"/>
                  </a:cubicBezTo>
                  <a:lnTo>
                    <a:pt x="2111812" y="493654"/>
                  </a:lnTo>
                  <a:cubicBezTo>
                    <a:pt x="2111812" y="548148"/>
                    <a:pt x="2096853" y="592384"/>
                    <a:pt x="2078367" y="592384"/>
                  </a:cubicBezTo>
                  <a:lnTo>
                    <a:pt x="33444" y="592384"/>
                  </a:lnTo>
                  <a:cubicBezTo>
                    <a:pt x="14959" y="592384"/>
                    <a:pt x="0" y="548148"/>
                    <a:pt x="0" y="493654"/>
                  </a:cubicBezTo>
                  <a:lnTo>
                    <a:pt x="0" y="98731"/>
                  </a:lnTo>
                  <a:close/>
                </a:path>
              </a:pathLst>
            </a:custGeom>
            <a:ln w="10685"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13" name="Rectangle 12">
              <a:extLst>
                <a:ext uri="{FF2B5EF4-FFF2-40B4-BE49-F238E27FC236}">
                  <a16:creationId xmlns:a16="http://schemas.microsoft.com/office/drawing/2014/main" id="{6FCDA690-43CA-3ED1-9925-481CCB9CA970}"/>
                </a:ext>
              </a:extLst>
            </p:cNvPr>
            <p:cNvSpPr/>
            <p:nvPr/>
          </p:nvSpPr>
          <p:spPr>
            <a:xfrm>
              <a:off x="352396" y="2677698"/>
              <a:ext cx="1916944" cy="290077"/>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SELECT PARENTS</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4" name="Shape 3295">
              <a:extLst>
                <a:ext uri="{FF2B5EF4-FFF2-40B4-BE49-F238E27FC236}">
                  <a16:creationId xmlns:a16="http://schemas.microsoft.com/office/drawing/2014/main" id="{6E27E51F-C9BD-4FA2-7F72-3DB84397B661}"/>
                </a:ext>
              </a:extLst>
            </p:cNvPr>
            <p:cNvSpPr/>
            <p:nvPr/>
          </p:nvSpPr>
          <p:spPr>
            <a:xfrm>
              <a:off x="0" y="1651496"/>
              <a:ext cx="2111812" cy="592385"/>
            </a:xfrm>
            <a:custGeom>
              <a:avLst/>
              <a:gdLst/>
              <a:ahLst/>
              <a:cxnLst/>
              <a:rect l="0" t="0" r="0" b="0"/>
              <a:pathLst>
                <a:path w="2111812" h="592385">
                  <a:moveTo>
                    <a:pt x="33444" y="0"/>
                  </a:moveTo>
                  <a:lnTo>
                    <a:pt x="2078368" y="0"/>
                  </a:lnTo>
                  <a:cubicBezTo>
                    <a:pt x="2096853" y="0"/>
                    <a:pt x="2111812" y="44237"/>
                    <a:pt x="2111812" y="98731"/>
                  </a:cubicBezTo>
                  <a:lnTo>
                    <a:pt x="2111812" y="493654"/>
                  </a:lnTo>
                  <a:cubicBezTo>
                    <a:pt x="2111812" y="548148"/>
                    <a:pt x="2096853" y="592385"/>
                    <a:pt x="2078368" y="592385"/>
                  </a:cubicBezTo>
                  <a:lnTo>
                    <a:pt x="33444" y="592385"/>
                  </a:lnTo>
                  <a:cubicBezTo>
                    <a:pt x="14960" y="592385"/>
                    <a:pt x="0" y="548148"/>
                    <a:pt x="0" y="493654"/>
                  </a:cubicBezTo>
                  <a:lnTo>
                    <a:pt x="0" y="98731"/>
                  </a:lnTo>
                  <a:cubicBezTo>
                    <a:pt x="0" y="44237"/>
                    <a:pt x="14960" y="0"/>
                    <a:pt x="33444" y="0"/>
                  </a:cubicBezTo>
                  <a:close/>
                </a:path>
              </a:pathLst>
            </a:custGeom>
            <a:ln w="0" cap="flat">
              <a:miter lim="127000"/>
            </a:ln>
          </p:spPr>
          <p:style>
            <a:lnRef idx="0">
              <a:srgbClr val="000000">
                <a:alpha val="0"/>
              </a:srgbClr>
            </a:lnRef>
            <a:fillRef idx="1">
              <a:srgbClr val="DAE3F3">
                <a:alpha val="90196"/>
              </a:srgbClr>
            </a:fillRef>
            <a:effectRef idx="0">
              <a:scrgbClr r="0" g="0" b="0"/>
            </a:effectRef>
            <a:fontRef idx="none"/>
          </p:style>
          <p:txBody>
            <a:bodyPr/>
            <a:lstStyle/>
            <a:p>
              <a:endParaRPr lang="en-IN"/>
            </a:p>
          </p:txBody>
        </p:sp>
        <p:sp>
          <p:nvSpPr>
            <p:cNvPr id="15" name="Shape 3296">
              <a:extLst>
                <a:ext uri="{FF2B5EF4-FFF2-40B4-BE49-F238E27FC236}">
                  <a16:creationId xmlns:a16="http://schemas.microsoft.com/office/drawing/2014/main" id="{98AC3303-167E-E8B4-6E14-56EA066D86BE}"/>
                </a:ext>
              </a:extLst>
            </p:cNvPr>
            <p:cNvSpPr/>
            <p:nvPr/>
          </p:nvSpPr>
          <p:spPr>
            <a:xfrm>
              <a:off x="0" y="1651496"/>
              <a:ext cx="2111812" cy="592385"/>
            </a:xfrm>
            <a:custGeom>
              <a:avLst/>
              <a:gdLst/>
              <a:ahLst/>
              <a:cxnLst/>
              <a:rect l="0" t="0" r="0" b="0"/>
              <a:pathLst>
                <a:path w="2111812" h="592385">
                  <a:moveTo>
                    <a:pt x="0" y="98731"/>
                  </a:moveTo>
                  <a:cubicBezTo>
                    <a:pt x="0" y="44237"/>
                    <a:pt x="14960" y="0"/>
                    <a:pt x="33444" y="0"/>
                  </a:cubicBezTo>
                  <a:lnTo>
                    <a:pt x="2078368" y="0"/>
                  </a:lnTo>
                  <a:cubicBezTo>
                    <a:pt x="2096853" y="0"/>
                    <a:pt x="2111812" y="44237"/>
                    <a:pt x="2111812" y="98731"/>
                  </a:cubicBezTo>
                  <a:lnTo>
                    <a:pt x="2111812" y="493654"/>
                  </a:lnTo>
                  <a:cubicBezTo>
                    <a:pt x="2111812" y="548148"/>
                    <a:pt x="2096853" y="592385"/>
                    <a:pt x="2078368" y="592385"/>
                  </a:cubicBezTo>
                  <a:lnTo>
                    <a:pt x="33444" y="592385"/>
                  </a:lnTo>
                  <a:cubicBezTo>
                    <a:pt x="14960" y="592385"/>
                    <a:pt x="0" y="548148"/>
                    <a:pt x="0" y="493654"/>
                  </a:cubicBezTo>
                  <a:lnTo>
                    <a:pt x="0" y="98731"/>
                  </a:lnTo>
                  <a:close/>
                </a:path>
              </a:pathLst>
            </a:custGeom>
            <a:ln w="10685"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16" name="Rectangle 15">
              <a:extLst>
                <a:ext uri="{FF2B5EF4-FFF2-40B4-BE49-F238E27FC236}">
                  <a16:creationId xmlns:a16="http://schemas.microsoft.com/office/drawing/2014/main" id="{D3C6694E-AD79-4D14-1EB4-0366AF1F30F5}"/>
                </a:ext>
              </a:extLst>
            </p:cNvPr>
            <p:cNvSpPr/>
            <p:nvPr/>
          </p:nvSpPr>
          <p:spPr>
            <a:xfrm>
              <a:off x="496005" y="1846821"/>
              <a:ext cx="818496" cy="290077"/>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SELECT</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A20A5DBD-921E-7E22-1870-E44E8B3CC0C5}"/>
                </a:ext>
              </a:extLst>
            </p:cNvPr>
            <p:cNvSpPr/>
            <p:nvPr/>
          </p:nvSpPr>
          <p:spPr>
            <a:xfrm>
              <a:off x="1157629" y="1846821"/>
              <a:ext cx="469624" cy="290077"/>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ELIT</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0902201E-1084-4B13-8FB0-0154432DB634}"/>
                </a:ext>
              </a:extLst>
            </p:cNvPr>
            <p:cNvSpPr/>
            <p:nvPr/>
          </p:nvSpPr>
          <p:spPr>
            <a:xfrm>
              <a:off x="1510452" y="1846821"/>
              <a:ext cx="138979" cy="290077"/>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E</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19" name="Shape 3300">
              <a:extLst>
                <a:ext uri="{FF2B5EF4-FFF2-40B4-BE49-F238E27FC236}">
                  <a16:creationId xmlns:a16="http://schemas.microsoft.com/office/drawing/2014/main" id="{EADA3BD8-0C9F-4041-830E-A06009C3DC26}"/>
                </a:ext>
              </a:extLst>
            </p:cNvPr>
            <p:cNvSpPr/>
            <p:nvPr/>
          </p:nvSpPr>
          <p:spPr>
            <a:xfrm>
              <a:off x="17951" y="830877"/>
              <a:ext cx="2111812" cy="592384"/>
            </a:xfrm>
            <a:custGeom>
              <a:avLst/>
              <a:gdLst/>
              <a:ahLst/>
              <a:cxnLst/>
              <a:rect l="0" t="0" r="0" b="0"/>
              <a:pathLst>
                <a:path w="2111812" h="592384">
                  <a:moveTo>
                    <a:pt x="33444" y="0"/>
                  </a:moveTo>
                  <a:lnTo>
                    <a:pt x="2078367" y="0"/>
                  </a:lnTo>
                  <a:cubicBezTo>
                    <a:pt x="2096853" y="0"/>
                    <a:pt x="2111812" y="44236"/>
                    <a:pt x="2111812" y="98731"/>
                  </a:cubicBezTo>
                  <a:lnTo>
                    <a:pt x="2111812" y="493654"/>
                  </a:lnTo>
                  <a:cubicBezTo>
                    <a:pt x="2111812" y="548148"/>
                    <a:pt x="2096853" y="592384"/>
                    <a:pt x="2078367" y="592384"/>
                  </a:cubicBezTo>
                  <a:lnTo>
                    <a:pt x="33444" y="592384"/>
                  </a:lnTo>
                  <a:cubicBezTo>
                    <a:pt x="14959" y="592384"/>
                    <a:pt x="0" y="548148"/>
                    <a:pt x="0" y="493654"/>
                  </a:cubicBezTo>
                  <a:lnTo>
                    <a:pt x="0" y="98731"/>
                  </a:lnTo>
                  <a:cubicBezTo>
                    <a:pt x="0" y="44236"/>
                    <a:pt x="14959" y="0"/>
                    <a:pt x="33444" y="0"/>
                  </a:cubicBezTo>
                  <a:close/>
                </a:path>
              </a:pathLst>
            </a:custGeom>
            <a:ln w="0" cap="flat">
              <a:miter lim="127000"/>
            </a:ln>
          </p:spPr>
          <p:style>
            <a:lnRef idx="0">
              <a:srgbClr val="000000">
                <a:alpha val="0"/>
              </a:srgbClr>
            </a:lnRef>
            <a:fillRef idx="1">
              <a:srgbClr val="DAE3F3">
                <a:alpha val="90196"/>
              </a:srgbClr>
            </a:fillRef>
            <a:effectRef idx="0">
              <a:scrgbClr r="0" g="0" b="0"/>
            </a:effectRef>
            <a:fontRef idx="none"/>
          </p:style>
          <p:txBody>
            <a:bodyPr/>
            <a:lstStyle/>
            <a:p>
              <a:endParaRPr lang="en-IN"/>
            </a:p>
          </p:txBody>
        </p:sp>
        <p:sp>
          <p:nvSpPr>
            <p:cNvPr id="20" name="Shape 3301">
              <a:extLst>
                <a:ext uri="{FF2B5EF4-FFF2-40B4-BE49-F238E27FC236}">
                  <a16:creationId xmlns:a16="http://schemas.microsoft.com/office/drawing/2014/main" id="{F6970972-9496-7120-4DC1-8484AB5E6F34}"/>
                </a:ext>
              </a:extLst>
            </p:cNvPr>
            <p:cNvSpPr/>
            <p:nvPr/>
          </p:nvSpPr>
          <p:spPr>
            <a:xfrm>
              <a:off x="17951" y="830877"/>
              <a:ext cx="2111812" cy="592384"/>
            </a:xfrm>
            <a:custGeom>
              <a:avLst/>
              <a:gdLst/>
              <a:ahLst/>
              <a:cxnLst/>
              <a:rect l="0" t="0" r="0" b="0"/>
              <a:pathLst>
                <a:path w="2111812" h="592384">
                  <a:moveTo>
                    <a:pt x="0" y="98731"/>
                  </a:moveTo>
                  <a:cubicBezTo>
                    <a:pt x="0" y="44236"/>
                    <a:pt x="14959" y="0"/>
                    <a:pt x="33444" y="0"/>
                  </a:cubicBezTo>
                  <a:lnTo>
                    <a:pt x="2078367" y="0"/>
                  </a:lnTo>
                  <a:cubicBezTo>
                    <a:pt x="2096853" y="0"/>
                    <a:pt x="2111812" y="44236"/>
                    <a:pt x="2111812" y="98731"/>
                  </a:cubicBezTo>
                  <a:lnTo>
                    <a:pt x="2111812" y="493654"/>
                  </a:lnTo>
                  <a:cubicBezTo>
                    <a:pt x="2111812" y="548148"/>
                    <a:pt x="2096853" y="592384"/>
                    <a:pt x="2078367" y="592384"/>
                  </a:cubicBezTo>
                  <a:lnTo>
                    <a:pt x="33444" y="592384"/>
                  </a:lnTo>
                  <a:cubicBezTo>
                    <a:pt x="14959" y="592384"/>
                    <a:pt x="0" y="548148"/>
                    <a:pt x="0" y="493654"/>
                  </a:cubicBezTo>
                  <a:lnTo>
                    <a:pt x="0" y="98731"/>
                  </a:lnTo>
                  <a:close/>
                </a:path>
              </a:pathLst>
            </a:custGeom>
            <a:ln w="10685"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21" name="Rectangle 20">
              <a:extLst>
                <a:ext uri="{FF2B5EF4-FFF2-40B4-BE49-F238E27FC236}">
                  <a16:creationId xmlns:a16="http://schemas.microsoft.com/office/drawing/2014/main" id="{0E7D7C64-1321-8222-773F-6718A8D5331C}"/>
                </a:ext>
              </a:extLst>
            </p:cNvPr>
            <p:cNvSpPr/>
            <p:nvPr/>
          </p:nvSpPr>
          <p:spPr>
            <a:xfrm>
              <a:off x="236997" y="910802"/>
              <a:ext cx="2292871" cy="290077"/>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RANK POPULATION </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EC93D47B-9239-0F9A-C5AD-C93B76EA4B74}"/>
                </a:ext>
              </a:extLst>
            </p:cNvPr>
            <p:cNvSpPr/>
            <p:nvPr/>
          </p:nvSpPr>
          <p:spPr>
            <a:xfrm>
              <a:off x="594949" y="1141601"/>
              <a:ext cx="1272741" cy="290078"/>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BY FITNESS</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23" name="Shape 3304">
              <a:extLst>
                <a:ext uri="{FF2B5EF4-FFF2-40B4-BE49-F238E27FC236}">
                  <a16:creationId xmlns:a16="http://schemas.microsoft.com/office/drawing/2014/main" id="{6AC502D3-FA43-31A3-A91F-988722144FA2}"/>
                </a:ext>
              </a:extLst>
            </p:cNvPr>
            <p:cNvSpPr/>
            <p:nvPr/>
          </p:nvSpPr>
          <p:spPr>
            <a:xfrm>
              <a:off x="17951" y="0"/>
              <a:ext cx="2111812" cy="592385"/>
            </a:xfrm>
            <a:custGeom>
              <a:avLst/>
              <a:gdLst/>
              <a:ahLst/>
              <a:cxnLst/>
              <a:rect l="0" t="0" r="0" b="0"/>
              <a:pathLst>
                <a:path w="2111812" h="592385">
                  <a:moveTo>
                    <a:pt x="33444" y="0"/>
                  </a:moveTo>
                  <a:lnTo>
                    <a:pt x="2078367" y="0"/>
                  </a:lnTo>
                  <a:cubicBezTo>
                    <a:pt x="2096853" y="0"/>
                    <a:pt x="2111812" y="44237"/>
                    <a:pt x="2111812" y="98731"/>
                  </a:cubicBezTo>
                  <a:lnTo>
                    <a:pt x="2111812" y="493654"/>
                  </a:lnTo>
                  <a:cubicBezTo>
                    <a:pt x="2111812" y="548148"/>
                    <a:pt x="2096853" y="592385"/>
                    <a:pt x="2078367" y="592385"/>
                  </a:cubicBezTo>
                  <a:lnTo>
                    <a:pt x="33444" y="592385"/>
                  </a:lnTo>
                  <a:cubicBezTo>
                    <a:pt x="14959" y="592385"/>
                    <a:pt x="0" y="548148"/>
                    <a:pt x="0" y="493654"/>
                  </a:cubicBezTo>
                  <a:lnTo>
                    <a:pt x="0" y="98731"/>
                  </a:lnTo>
                  <a:cubicBezTo>
                    <a:pt x="0" y="44237"/>
                    <a:pt x="14959" y="0"/>
                    <a:pt x="33444" y="0"/>
                  </a:cubicBezTo>
                  <a:close/>
                </a:path>
              </a:pathLst>
            </a:custGeom>
            <a:ln w="0" cap="flat">
              <a:miter lim="127000"/>
            </a:ln>
          </p:spPr>
          <p:style>
            <a:lnRef idx="0">
              <a:srgbClr val="000000">
                <a:alpha val="0"/>
              </a:srgbClr>
            </a:lnRef>
            <a:fillRef idx="1">
              <a:srgbClr val="DAE3F3">
                <a:alpha val="90196"/>
              </a:srgbClr>
            </a:fillRef>
            <a:effectRef idx="0">
              <a:scrgbClr r="0" g="0" b="0"/>
            </a:effectRef>
            <a:fontRef idx="none"/>
          </p:style>
          <p:txBody>
            <a:bodyPr/>
            <a:lstStyle/>
            <a:p>
              <a:endParaRPr lang="en-IN"/>
            </a:p>
          </p:txBody>
        </p:sp>
        <p:sp>
          <p:nvSpPr>
            <p:cNvPr id="24" name="Shape 3305">
              <a:extLst>
                <a:ext uri="{FF2B5EF4-FFF2-40B4-BE49-F238E27FC236}">
                  <a16:creationId xmlns:a16="http://schemas.microsoft.com/office/drawing/2014/main" id="{86BD707C-684D-18B7-ED48-44D4EA05082D}"/>
                </a:ext>
              </a:extLst>
            </p:cNvPr>
            <p:cNvSpPr/>
            <p:nvPr/>
          </p:nvSpPr>
          <p:spPr>
            <a:xfrm>
              <a:off x="17951" y="0"/>
              <a:ext cx="2111812" cy="592385"/>
            </a:xfrm>
            <a:custGeom>
              <a:avLst/>
              <a:gdLst/>
              <a:ahLst/>
              <a:cxnLst/>
              <a:rect l="0" t="0" r="0" b="0"/>
              <a:pathLst>
                <a:path w="2111812" h="592385">
                  <a:moveTo>
                    <a:pt x="0" y="98731"/>
                  </a:moveTo>
                  <a:cubicBezTo>
                    <a:pt x="0" y="44237"/>
                    <a:pt x="14959" y="0"/>
                    <a:pt x="33444" y="0"/>
                  </a:cubicBezTo>
                  <a:lnTo>
                    <a:pt x="2078367" y="0"/>
                  </a:lnTo>
                  <a:cubicBezTo>
                    <a:pt x="2096853" y="0"/>
                    <a:pt x="2111812" y="44237"/>
                    <a:pt x="2111812" y="98731"/>
                  </a:cubicBezTo>
                  <a:lnTo>
                    <a:pt x="2111812" y="493654"/>
                  </a:lnTo>
                  <a:cubicBezTo>
                    <a:pt x="2111812" y="548148"/>
                    <a:pt x="2096853" y="592385"/>
                    <a:pt x="2078367" y="592385"/>
                  </a:cubicBezTo>
                  <a:lnTo>
                    <a:pt x="33444" y="592385"/>
                  </a:lnTo>
                  <a:cubicBezTo>
                    <a:pt x="14959" y="592385"/>
                    <a:pt x="0" y="548148"/>
                    <a:pt x="0" y="493654"/>
                  </a:cubicBezTo>
                  <a:lnTo>
                    <a:pt x="0" y="98731"/>
                  </a:lnTo>
                  <a:close/>
                </a:path>
              </a:pathLst>
            </a:custGeom>
            <a:ln w="10685" cap="flat">
              <a:miter lim="127000"/>
            </a:ln>
          </p:spPr>
          <p:style>
            <a:lnRef idx="1">
              <a:srgbClr val="8FAADC"/>
            </a:lnRef>
            <a:fillRef idx="0">
              <a:srgbClr val="000000">
                <a:alpha val="0"/>
              </a:srgbClr>
            </a:fillRef>
            <a:effectRef idx="0">
              <a:scrgbClr r="0" g="0" b="0"/>
            </a:effectRef>
            <a:fontRef idx="none"/>
          </p:style>
          <p:txBody>
            <a:bodyPr/>
            <a:lstStyle/>
            <a:p>
              <a:endParaRPr lang="en-IN"/>
            </a:p>
          </p:txBody>
        </p:sp>
        <p:sp>
          <p:nvSpPr>
            <p:cNvPr id="25" name="Rectangle 24">
              <a:extLst>
                <a:ext uri="{FF2B5EF4-FFF2-40B4-BE49-F238E27FC236}">
                  <a16:creationId xmlns:a16="http://schemas.microsoft.com/office/drawing/2014/main" id="{42C0A6DD-437B-C59C-F487-72EC8457703E}"/>
                </a:ext>
              </a:extLst>
            </p:cNvPr>
            <p:cNvSpPr/>
            <p:nvPr/>
          </p:nvSpPr>
          <p:spPr>
            <a:xfrm>
              <a:off x="417789" y="79712"/>
              <a:ext cx="1748061" cy="290078"/>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CREATE INITIAL</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D5ED4123-DA55-7A74-0BEC-846FB29BADB4}"/>
                </a:ext>
              </a:extLst>
            </p:cNvPr>
            <p:cNvSpPr/>
            <p:nvPr/>
          </p:nvSpPr>
          <p:spPr>
            <a:xfrm>
              <a:off x="506262" y="310724"/>
              <a:ext cx="1512537" cy="290078"/>
            </a:xfrm>
            <a:prstGeom prst="rect">
              <a:avLst/>
            </a:prstGeom>
            <a:ln>
              <a:noFill/>
            </a:ln>
          </p:spPr>
          <p:txBody>
            <a:bodyPr vert="horz" lIns="0" tIns="0" rIns="0" bIns="0" rtlCol="0">
              <a:noAutofit/>
            </a:bodyPr>
            <a:lstStyle/>
            <a:p>
              <a:pPr marL="6350" indent="-6350" algn="l">
                <a:lnSpc>
                  <a:spcPct val="107000"/>
                </a:lnSpc>
                <a:spcAft>
                  <a:spcPts val="800"/>
                </a:spcAft>
              </a:pPr>
              <a:r>
                <a:rPr lang="en-IN" sz="1700" kern="100">
                  <a:solidFill>
                    <a:srgbClr val="4472C4"/>
                  </a:solidFill>
                  <a:effectLst/>
                  <a:latin typeface="Calibri" panose="020F0502020204030204" pitchFamily="34" charset="0"/>
                  <a:ea typeface="Calibri" panose="020F0502020204030204" pitchFamily="34" charset="0"/>
                </a:rPr>
                <a:t>POPULATION</a:t>
              </a:r>
              <a:endParaRPr lang="en-IN" sz="1050" kern="100">
                <a:solidFill>
                  <a:srgbClr val="000000"/>
                </a:solidFill>
                <a:effectLst/>
                <a:latin typeface="Calibri" panose="020F0502020204030204" pitchFamily="34" charset="0"/>
                <a:ea typeface="Calibri" panose="020F0502020204030204" pitchFamily="34" charset="0"/>
              </a:endParaRPr>
            </a:p>
          </p:txBody>
        </p:sp>
        <p:sp>
          <p:nvSpPr>
            <p:cNvPr id="27" name="Shape 3308">
              <a:extLst>
                <a:ext uri="{FF2B5EF4-FFF2-40B4-BE49-F238E27FC236}">
                  <a16:creationId xmlns:a16="http://schemas.microsoft.com/office/drawing/2014/main" id="{825B0F4E-606C-04E6-03DF-7544F6B1D071}"/>
                </a:ext>
              </a:extLst>
            </p:cNvPr>
            <p:cNvSpPr/>
            <p:nvPr/>
          </p:nvSpPr>
          <p:spPr>
            <a:xfrm>
              <a:off x="1032826" y="1420056"/>
              <a:ext cx="64111" cy="230906"/>
            </a:xfrm>
            <a:custGeom>
              <a:avLst/>
              <a:gdLst/>
              <a:ahLst/>
              <a:cxnLst/>
              <a:rect l="0" t="0" r="0" b="0"/>
              <a:pathLst>
                <a:path w="64111" h="230906">
                  <a:moveTo>
                    <a:pt x="21370" y="0"/>
                  </a:moveTo>
                  <a:lnTo>
                    <a:pt x="42740" y="0"/>
                  </a:lnTo>
                  <a:lnTo>
                    <a:pt x="42740" y="166795"/>
                  </a:lnTo>
                  <a:lnTo>
                    <a:pt x="64111" y="166795"/>
                  </a:lnTo>
                  <a:lnTo>
                    <a:pt x="32055" y="230906"/>
                  </a:lnTo>
                  <a:lnTo>
                    <a:pt x="0" y="166795"/>
                  </a:lnTo>
                  <a:lnTo>
                    <a:pt x="21370" y="166795"/>
                  </a:lnTo>
                  <a:lnTo>
                    <a:pt x="2137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8" name="Shape 3309">
              <a:extLst>
                <a:ext uri="{FF2B5EF4-FFF2-40B4-BE49-F238E27FC236}">
                  <a16:creationId xmlns:a16="http://schemas.microsoft.com/office/drawing/2014/main" id="{84ED9EA4-D963-3162-EE07-48593439EF2C}"/>
                </a:ext>
              </a:extLst>
            </p:cNvPr>
            <p:cNvSpPr/>
            <p:nvPr/>
          </p:nvSpPr>
          <p:spPr>
            <a:xfrm>
              <a:off x="1032826" y="2245804"/>
              <a:ext cx="64111" cy="226632"/>
            </a:xfrm>
            <a:custGeom>
              <a:avLst/>
              <a:gdLst/>
              <a:ahLst/>
              <a:cxnLst/>
              <a:rect l="0" t="0" r="0" b="0"/>
              <a:pathLst>
                <a:path w="64111" h="226632">
                  <a:moveTo>
                    <a:pt x="21370" y="0"/>
                  </a:moveTo>
                  <a:lnTo>
                    <a:pt x="42740" y="0"/>
                  </a:lnTo>
                  <a:lnTo>
                    <a:pt x="42740" y="162521"/>
                  </a:lnTo>
                  <a:lnTo>
                    <a:pt x="64111" y="162521"/>
                  </a:lnTo>
                  <a:lnTo>
                    <a:pt x="32055" y="226632"/>
                  </a:lnTo>
                  <a:lnTo>
                    <a:pt x="0" y="162521"/>
                  </a:lnTo>
                  <a:lnTo>
                    <a:pt x="21370" y="162521"/>
                  </a:lnTo>
                  <a:lnTo>
                    <a:pt x="2137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29" name="Shape 3310">
              <a:extLst>
                <a:ext uri="{FF2B5EF4-FFF2-40B4-BE49-F238E27FC236}">
                  <a16:creationId xmlns:a16="http://schemas.microsoft.com/office/drawing/2014/main" id="{39D1DDC8-5752-407E-BA82-48BC2111E73C}"/>
                </a:ext>
              </a:extLst>
            </p:cNvPr>
            <p:cNvSpPr/>
            <p:nvPr/>
          </p:nvSpPr>
          <p:spPr>
            <a:xfrm>
              <a:off x="1032826" y="3068988"/>
              <a:ext cx="64111" cy="226632"/>
            </a:xfrm>
            <a:custGeom>
              <a:avLst/>
              <a:gdLst/>
              <a:ahLst/>
              <a:cxnLst/>
              <a:rect l="0" t="0" r="0" b="0"/>
              <a:pathLst>
                <a:path w="64111" h="226632">
                  <a:moveTo>
                    <a:pt x="21370" y="0"/>
                  </a:moveTo>
                  <a:lnTo>
                    <a:pt x="42740" y="0"/>
                  </a:lnTo>
                  <a:lnTo>
                    <a:pt x="42740" y="162521"/>
                  </a:lnTo>
                  <a:lnTo>
                    <a:pt x="64111" y="162521"/>
                  </a:lnTo>
                  <a:lnTo>
                    <a:pt x="32055" y="226632"/>
                  </a:lnTo>
                  <a:lnTo>
                    <a:pt x="0" y="162521"/>
                  </a:lnTo>
                  <a:lnTo>
                    <a:pt x="21370" y="162521"/>
                  </a:lnTo>
                  <a:lnTo>
                    <a:pt x="2137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0" name="Shape 3311">
              <a:extLst>
                <a:ext uri="{FF2B5EF4-FFF2-40B4-BE49-F238E27FC236}">
                  <a16:creationId xmlns:a16="http://schemas.microsoft.com/office/drawing/2014/main" id="{75D53C24-ECBF-31CE-AE5D-90BE905945DC}"/>
                </a:ext>
              </a:extLst>
            </p:cNvPr>
            <p:cNvSpPr/>
            <p:nvPr/>
          </p:nvSpPr>
          <p:spPr>
            <a:xfrm>
              <a:off x="2112453" y="1090526"/>
              <a:ext cx="203018" cy="869237"/>
            </a:xfrm>
            <a:custGeom>
              <a:avLst/>
              <a:gdLst/>
              <a:ahLst/>
              <a:cxnLst/>
              <a:rect l="0" t="0" r="0" b="0"/>
              <a:pathLst>
                <a:path w="203018" h="869237">
                  <a:moveTo>
                    <a:pt x="74796" y="0"/>
                  </a:moveTo>
                  <a:lnTo>
                    <a:pt x="74796" y="21370"/>
                  </a:lnTo>
                  <a:lnTo>
                    <a:pt x="203018" y="21370"/>
                  </a:lnTo>
                  <a:lnTo>
                    <a:pt x="203018" y="869237"/>
                  </a:lnTo>
                  <a:lnTo>
                    <a:pt x="0" y="869237"/>
                  </a:lnTo>
                  <a:lnTo>
                    <a:pt x="0" y="847866"/>
                  </a:lnTo>
                  <a:lnTo>
                    <a:pt x="181647" y="847866"/>
                  </a:lnTo>
                  <a:lnTo>
                    <a:pt x="181647" y="42740"/>
                  </a:lnTo>
                  <a:lnTo>
                    <a:pt x="74796" y="42740"/>
                  </a:lnTo>
                  <a:lnTo>
                    <a:pt x="74796" y="64111"/>
                  </a:lnTo>
                  <a:lnTo>
                    <a:pt x="10685" y="32055"/>
                  </a:lnTo>
                  <a:lnTo>
                    <a:pt x="74796"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sp>
          <p:nvSpPr>
            <p:cNvPr id="31" name="Shape 3312">
              <a:extLst>
                <a:ext uri="{FF2B5EF4-FFF2-40B4-BE49-F238E27FC236}">
                  <a16:creationId xmlns:a16="http://schemas.microsoft.com/office/drawing/2014/main" id="{2DBD8696-D364-9DB2-C04C-06E8C8583F8A}"/>
                </a:ext>
              </a:extLst>
            </p:cNvPr>
            <p:cNvSpPr/>
            <p:nvPr/>
          </p:nvSpPr>
          <p:spPr>
            <a:xfrm>
              <a:off x="1032826" y="593026"/>
              <a:ext cx="64111" cy="230906"/>
            </a:xfrm>
            <a:custGeom>
              <a:avLst/>
              <a:gdLst/>
              <a:ahLst/>
              <a:cxnLst/>
              <a:rect l="0" t="0" r="0" b="0"/>
              <a:pathLst>
                <a:path w="64111" h="230906">
                  <a:moveTo>
                    <a:pt x="21370" y="0"/>
                  </a:moveTo>
                  <a:lnTo>
                    <a:pt x="42740" y="0"/>
                  </a:lnTo>
                  <a:lnTo>
                    <a:pt x="42740" y="166795"/>
                  </a:lnTo>
                  <a:lnTo>
                    <a:pt x="64111" y="166795"/>
                  </a:lnTo>
                  <a:lnTo>
                    <a:pt x="32055" y="230906"/>
                  </a:lnTo>
                  <a:lnTo>
                    <a:pt x="0" y="166795"/>
                  </a:lnTo>
                  <a:lnTo>
                    <a:pt x="21370" y="166795"/>
                  </a:lnTo>
                  <a:lnTo>
                    <a:pt x="21370" y="0"/>
                  </a:lnTo>
                  <a:close/>
                </a:path>
              </a:pathLst>
            </a:custGeom>
            <a:ln w="0" cap="flat">
              <a:miter lim="127000"/>
            </a:ln>
          </p:spPr>
          <p:style>
            <a:lnRef idx="0">
              <a:srgbClr val="000000">
                <a:alpha val="0"/>
              </a:srgbClr>
            </a:lnRef>
            <a:fillRef idx="1">
              <a:srgbClr val="4472C4"/>
            </a:fillRef>
            <a:effectRef idx="0">
              <a:scrgbClr r="0" g="0" b="0"/>
            </a:effectRef>
            <a:fontRef idx="none"/>
          </p:style>
          <p:txBody>
            <a:bodyPr/>
            <a:lstStyle/>
            <a:p>
              <a:endParaRPr lang="en-IN"/>
            </a:p>
          </p:txBody>
        </p:sp>
      </p:grpSp>
      <p:pic>
        <p:nvPicPr>
          <p:cNvPr id="32" name="Picture 31">
            <a:extLst>
              <a:ext uri="{FF2B5EF4-FFF2-40B4-BE49-F238E27FC236}">
                <a16:creationId xmlns:a16="http://schemas.microsoft.com/office/drawing/2014/main" id="{E45D56DE-5401-4F38-191B-2E868446359C}"/>
              </a:ext>
            </a:extLst>
          </p:cNvPr>
          <p:cNvPicPr/>
          <p:nvPr/>
        </p:nvPicPr>
        <p:blipFill>
          <a:blip r:embed="rId2"/>
          <a:stretch>
            <a:fillRect/>
          </a:stretch>
        </p:blipFill>
        <p:spPr>
          <a:xfrm>
            <a:off x="4879951" y="1683327"/>
            <a:ext cx="6915809" cy="4550853"/>
          </a:xfrm>
          <a:prstGeom prst="rect">
            <a:avLst/>
          </a:prstGeom>
        </p:spPr>
      </p:pic>
    </p:spTree>
    <p:extLst>
      <p:ext uri="{BB962C8B-B14F-4D97-AF65-F5344CB8AC3E}">
        <p14:creationId xmlns:p14="http://schemas.microsoft.com/office/powerpoint/2010/main" val="363959722"/>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Project status report</Template>
  <TotalTime>0</TotalTime>
  <Words>383</Words>
  <Application>Microsoft Office PowerPoint</Application>
  <PresentationFormat>Widescreen</PresentationFormat>
  <Paragraphs>99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Söhne</vt:lpstr>
      <vt:lpstr>Office Theme</vt:lpstr>
      <vt:lpstr>PROJECT REVIEW - 2</vt:lpstr>
      <vt:lpstr>TEAM-13</vt:lpstr>
      <vt:lpstr>ABSTRACT</vt:lpstr>
      <vt:lpstr>System architecture</vt:lpstr>
      <vt:lpstr>PowerPoint Presentation</vt:lpstr>
      <vt:lpstr>methadologies</vt:lpstr>
      <vt:lpstr>PowerPoint Presentation</vt:lpstr>
      <vt:lpstr>PowerPoint Presentation</vt:lpstr>
      <vt:lpstr>PowerPoint Presentation</vt:lpstr>
      <vt:lpstr>feasibility STUDY</vt:lpstr>
      <vt:lpstr>GOALS FOR NEXT REVIEW</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2024-02-15T05:27:47Z</dcterms:created>
  <dcterms:modified xsi:type="dcterms:W3CDTF">2024-03-16T03:52:49Z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