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7"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d6431f95c81d0839/Documents/Projecr%20Thrish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14.0</c:v>
                </c:pt>
                <c:pt idx="1">
                  <c:v>6.0</c:v>
                </c:pt>
                <c:pt idx="2">
                  <c:v>76.0</c:v>
                </c:pt>
                <c:pt idx="3">
                  <c:v>336.0</c:v>
                </c:pt>
                <c:pt idx="4">
                  <c:v>56.0</c:v>
                </c:pt>
                <c:pt idx="5">
                  <c:v>16.0</c:v>
                </c:pt>
              </c:numCache>
            </c:numRef>
          </c:val>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19.0</c:v>
                </c:pt>
                <c:pt idx="1">
                  <c:v>7.0</c:v>
                </c:pt>
                <c:pt idx="2">
                  <c:v>60.0</c:v>
                </c:pt>
                <c:pt idx="3">
                  <c:v>318.0</c:v>
                </c:pt>
                <c:pt idx="4">
                  <c:v>43.0</c:v>
                </c:pt>
                <c:pt idx="5">
                  <c:v>30.0</c:v>
                </c:pt>
              </c:numCache>
            </c:numRef>
          </c:val>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15.0</c:v>
                </c:pt>
                <c:pt idx="1">
                  <c:v>6.0</c:v>
                </c:pt>
                <c:pt idx="2">
                  <c:v>88.0</c:v>
                </c:pt>
                <c:pt idx="3">
                  <c:v>360.0</c:v>
                </c:pt>
                <c:pt idx="4">
                  <c:v>65.0</c:v>
                </c:pt>
                <c:pt idx="5">
                  <c:v>18.0</c:v>
                </c:pt>
              </c:numCache>
            </c:numRef>
          </c:val>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3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3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4" name=""/>
        <p:cNvGrpSpPr/>
        <p:nvPr/>
      </p:nvGrpSpPr>
      <p:grpSpPr>
        <a:xfrm>
          <a:off x="0" y="0"/>
          <a:ext cx="0" cy="0"/>
          <a:chOff x="0" y="0"/>
          <a:chExt cx="0" cy="0"/>
        </a:xfrm>
      </p:grpSpPr>
      <p:sp>
        <p:nvSpPr>
          <p:cNvPr id="1048641"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dirty="0" lang="en-US"/>
          </a:p>
        </p:txBody>
      </p:sp>
      <p:sp>
        <p:nvSpPr>
          <p:cNvPr id="1048642" name="Subtitle 2"/>
          <p:cNvSpPr>
            <a:spLocks noGrp="1"/>
          </p:cNvSpPr>
          <p:nvPr>
            <p:ph type="subTitle" idx="1"/>
          </p:nvPr>
        </p:nvSpPr>
        <p:spPr>
          <a:xfrm>
            <a:off x="684212" y="3843867"/>
            <a:ext cx="6400800" cy="1947333"/>
          </a:xfrm>
        </p:spPr>
        <p:txBody>
          <a:bodyPr anchor="t">
            <a:normAutofit/>
          </a:bodyPr>
          <a:lstStyle>
            <a:lvl1pPr algn="l"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43"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44" name="Footer Placeholder 4"/>
          <p:cNvSpPr>
            <a:spLocks noGrp="1"/>
          </p:cNvSpPr>
          <p:nvPr>
            <p:ph type="ftr" sz="quarter" idx="11"/>
          </p:nvPr>
        </p:nvSpPr>
        <p:spPr/>
        <p:txBody>
          <a:bodyPr/>
          <a:p>
            <a:endParaRPr lang="en-IN"/>
          </a:p>
        </p:txBody>
      </p:sp>
      <p:sp>
        <p:nvSpPr>
          <p:cNvPr id="10486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3" name="Straight Connector 15"/>
          <p:cNvCxnSpPr>
            <a:cxnSpLocks/>
          </p:cNvCxnSpPr>
          <p:nvPr/>
        </p:nvCxnSpPr>
        <p:spPr>
          <a:xfrm flipH="1">
            <a:off x="8228012" y="8467"/>
            <a:ext cx="3810000" cy="3810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Picture Placeholder 2"/>
          <p:cNvSpPr>
            <a:spLocks noChangeAspect="1" noGrp="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4" name="Text Placeholder 9"/>
          <p:cNvSpPr>
            <a:spLocks noGrp="1"/>
          </p:cNvSpPr>
          <p:nvPr>
            <p:ph type="body" sz="quarter" idx="14"/>
          </p:nvPr>
        </p:nvSpPr>
        <p:spPr>
          <a:xfrm>
            <a:off x="914402" y="3843867"/>
            <a:ext cx="8304210" cy="457200"/>
          </a:xfrm>
        </p:spPr>
        <p:txBody>
          <a:bodyPr anchor="t">
            <a:normAutofit/>
          </a:bodyPr>
          <a:lstStyle>
            <a:lvl1pPr indent="0" marL="0">
              <a:buFontTx/>
              <a:buNone/>
              <a:defRPr sz="16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5"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706" name="Footer Placeholder 3"/>
          <p:cNvSpPr>
            <a:spLocks noGrp="1"/>
          </p:cNvSpPr>
          <p:nvPr>
            <p:ph type="ftr" sz="quarter" idx="11"/>
          </p:nvPr>
        </p:nvSpPr>
        <p:spPr/>
        <p:txBody>
          <a:bodyPr/>
          <a:p>
            <a:endParaRPr lang="en-IN"/>
          </a:p>
        </p:txBody>
      </p:sp>
      <p:sp>
        <p:nvSpPr>
          <p:cNvPr id="10487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51" name="Title 1"/>
          <p:cNvSpPr>
            <a:spLocks noGrp="1"/>
          </p:cNvSpPr>
          <p:nvPr>
            <p:ph type="title"/>
          </p:nvPr>
        </p:nvSpPr>
        <p:spPr>
          <a:xfrm>
            <a:off x="684213" y="685800"/>
            <a:ext cx="10058400" cy="2743200"/>
          </a:xfrm>
        </p:spPr>
        <p:txBody>
          <a:bodyPr anchor="ctr">
            <a:normAutofit/>
          </a:bodyPr>
          <a:lstStyle>
            <a:lvl1pPr algn="l">
              <a:defRPr b="0" cap="all" sz="3200"/>
            </a:lvl1pPr>
          </a:lstStyle>
          <a:p>
            <a:r>
              <a:rPr lang="en-US"/>
              <a:t>Click to edit Master title style</a:t>
            </a:r>
            <a:endParaRPr dirty="0" lang="en-US"/>
          </a:p>
        </p:txBody>
      </p:sp>
      <p:sp>
        <p:nvSpPr>
          <p:cNvPr id="1048652" name="Text Placeholder 2"/>
          <p:cNvSpPr>
            <a:spLocks noGrp="1"/>
          </p:cNvSpPr>
          <p:nvPr>
            <p:ph type="body" idx="1"/>
          </p:nvPr>
        </p:nvSpPr>
        <p:spPr>
          <a:xfrm>
            <a:off x="684212" y="4114800"/>
            <a:ext cx="8535988" cy="18796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54" name="Footer Placeholder 4"/>
          <p:cNvSpPr>
            <a:spLocks noGrp="1"/>
          </p:cNvSpPr>
          <p:nvPr>
            <p:ph type="ftr" sz="quarter" idx="11"/>
          </p:nvPr>
        </p:nvSpPr>
        <p:spPr/>
        <p:txBody>
          <a:bodyPr/>
          <a:p>
            <a:endParaRPr lang="en-IN"/>
          </a:p>
        </p:txBody>
      </p:sp>
      <p:sp>
        <p:nvSpPr>
          <p:cNvPr id="104865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3" name=""/>
        <p:cNvGrpSpPr/>
        <p:nvPr/>
      </p:nvGrpSpPr>
      <p:grpSpPr>
        <a:xfrm>
          <a:off x="0" y="0"/>
          <a:ext cx="0" cy="0"/>
          <a:chOff x="0" y="0"/>
          <a:chExt cx="0" cy="0"/>
        </a:xfrm>
      </p:grpSpPr>
      <p:sp>
        <p:nvSpPr>
          <p:cNvPr id="1048689" name="Title 1"/>
          <p:cNvSpPr>
            <a:spLocks noGrp="1"/>
          </p:cNvSpPr>
          <p:nvPr>
            <p:ph type="title"/>
          </p:nvPr>
        </p:nvSpPr>
        <p:spPr>
          <a:xfrm>
            <a:off x="1141411" y="685800"/>
            <a:ext cx="9144001"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690" name="Text Placeholder 9"/>
          <p:cNvSpPr>
            <a:spLocks noGrp="1"/>
          </p:cNvSpPr>
          <p:nvPr>
            <p:ph type="body" sz="quarter" idx="13"/>
          </p:nvPr>
        </p:nvSpPr>
        <p:spPr>
          <a:xfrm>
            <a:off x="1446212" y="3429000"/>
            <a:ext cx="8534400"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1" name="Text Placeholder 2"/>
          <p:cNvSpPr>
            <a:spLocks noGrp="1"/>
          </p:cNvSpPr>
          <p:nvPr>
            <p:ph type="body" idx="1"/>
          </p:nvPr>
        </p:nvSpPr>
        <p:spPr>
          <a:xfrm>
            <a:off x="684213" y="4301067"/>
            <a:ext cx="8534400" cy="1684865"/>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93" name="Footer Placeholder 4"/>
          <p:cNvSpPr>
            <a:spLocks noGrp="1"/>
          </p:cNvSpPr>
          <p:nvPr>
            <p:ph type="ftr" sz="quarter" idx="11"/>
          </p:nvPr>
        </p:nvSpPr>
        <p:spPr/>
        <p:txBody>
          <a:bodyPr/>
          <a:p>
            <a:endParaRPr lang="en-IN"/>
          </a:p>
        </p:txBody>
      </p:sp>
      <p:sp>
        <p:nvSpPr>
          <p:cNvPr id="104869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95" name="TextBox 13"/>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6" name="TextBox 14"/>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46" name="Title 1"/>
          <p:cNvSpPr>
            <a:spLocks noGrp="1"/>
          </p:cNvSpPr>
          <p:nvPr>
            <p:ph type="title"/>
          </p:nvPr>
        </p:nvSpPr>
        <p:spPr>
          <a:xfrm>
            <a:off x="684212" y="3429000"/>
            <a:ext cx="8534400" cy="1697400"/>
          </a:xfrm>
        </p:spPr>
        <p:txBody>
          <a:bodyPr anchor="b">
            <a:normAutofit/>
          </a:bodyPr>
          <a:lstStyle>
            <a:lvl1pPr algn="l">
              <a:defRPr b="0" cap="all" sz="3200"/>
            </a:lvl1pPr>
          </a:lstStyle>
          <a:p>
            <a:r>
              <a:rPr lang="en-US"/>
              <a:t>Click to edit Master title style</a:t>
            </a:r>
            <a:endParaRPr dirty="0" lang="en-US"/>
          </a:p>
        </p:txBody>
      </p:sp>
      <p:sp>
        <p:nvSpPr>
          <p:cNvPr id="1048647" name="Text Placeholder 2"/>
          <p:cNvSpPr>
            <a:spLocks noGrp="1"/>
          </p:cNvSpPr>
          <p:nvPr>
            <p:ph type="body" idx="1"/>
          </p:nvPr>
        </p:nvSpPr>
        <p:spPr>
          <a:xfrm>
            <a:off x="684211" y="5132981"/>
            <a:ext cx="8535990"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49" name="Footer Placeholder 4"/>
          <p:cNvSpPr>
            <a:spLocks noGrp="1"/>
          </p:cNvSpPr>
          <p:nvPr>
            <p:ph type="ftr" sz="quarter" idx="11"/>
          </p:nvPr>
        </p:nvSpPr>
        <p:spPr/>
        <p:txBody>
          <a:bodyPr/>
          <a:p>
            <a:endParaRPr lang="en-IN"/>
          </a:p>
        </p:txBody>
      </p:sp>
      <p:sp>
        <p:nvSpPr>
          <p:cNvPr id="104865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7" name=""/>
        <p:cNvGrpSpPr/>
        <p:nvPr/>
      </p:nvGrpSpPr>
      <p:grpSpPr>
        <a:xfrm>
          <a:off x="0" y="0"/>
          <a:ext cx="0" cy="0"/>
          <a:chOff x="0" y="0"/>
          <a:chExt cx="0" cy="0"/>
        </a:xfrm>
      </p:grpSpPr>
      <p:sp>
        <p:nvSpPr>
          <p:cNvPr id="1048714" name="Title 1"/>
          <p:cNvSpPr>
            <a:spLocks noGrp="1"/>
          </p:cNvSpPr>
          <p:nvPr>
            <p:ph type="title"/>
          </p:nvPr>
        </p:nvSpPr>
        <p:spPr>
          <a:xfrm>
            <a:off x="1141413" y="685800"/>
            <a:ext cx="9144000"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715" name="Text Placeholder 9"/>
          <p:cNvSpPr>
            <a:spLocks noGrp="1"/>
          </p:cNvSpPr>
          <p:nvPr>
            <p:ph type="body" sz="quarter" idx="13"/>
          </p:nvPr>
        </p:nvSpPr>
        <p:spPr>
          <a:xfrm>
            <a:off x="684212" y="3928534"/>
            <a:ext cx="8534401" cy="1049866"/>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6" name="Text Placeholder 2"/>
          <p:cNvSpPr>
            <a:spLocks noGrp="1"/>
          </p:cNvSpPr>
          <p:nvPr>
            <p:ph type="body" idx="1"/>
          </p:nvPr>
        </p:nvSpPr>
        <p:spPr>
          <a:xfrm>
            <a:off x="684211" y="4978400"/>
            <a:ext cx="8534401" cy="10160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7"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18" name="Footer Placeholder 4"/>
          <p:cNvSpPr>
            <a:spLocks noGrp="1"/>
          </p:cNvSpPr>
          <p:nvPr>
            <p:ph type="ftr" sz="quarter" idx="11"/>
          </p:nvPr>
        </p:nvSpPr>
        <p:spPr/>
        <p:txBody>
          <a:bodyPr/>
          <a:p>
            <a:endParaRPr lang="en-IN"/>
          </a:p>
        </p:txBody>
      </p:sp>
      <p:sp>
        <p:nvSpPr>
          <p:cNvPr id="104871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20" name="TextBox 10"/>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21" name="TextBox 11"/>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62" name="Title 1"/>
          <p:cNvSpPr>
            <a:spLocks noGrp="1"/>
          </p:cNvSpPr>
          <p:nvPr>
            <p:ph type="title"/>
          </p:nvPr>
        </p:nvSpPr>
        <p:spPr>
          <a:xfrm>
            <a:off x="684213" y="685800"/>
            <a:ext cx="10058400" cy="2743200"/>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3" name="Text Placeholder 9"/>
          <p:cNvSpPr>
            <a:spLocks noGrp="1"/>
          </p:cNvSpPr>
          <p:nvPr>
            <p:ph type="body" sz="quarter" idx="13"/>
          </p:nvPr>
        </p:nvSpPr>
        <p:spPr>
          <a:xfrm>
            <a:off x="684212" y="3928534"/>
            <a:ext cx="8534400" cy="838200"/>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664" name="Text Placeholder 2"/>
          <p:cNvSpPr>
            <a:spLocks noGrp="1"/>
          </p:cNvSpPr>
          <p:nvPr>
            <p:ph type="body" idx="1"/>
          </p:nvPr>
        </p:nvSpPr>
        <p:spPr>
          <a:xfrm>
            <a:off x="684211" y="4766732"/>
            <a:ext cx="8534401" cy="12276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28" name="Title 1"/>
          <p:cNvSpPr>
            <a:spLocks noGrp="1"/>
          </p:cNvSpPr>
          <p:nvPr>
            <p:ph type="title"/>
          </p:nvPr>
        </p:nvSpPr>
        <p:spPr/>
        <p:txBody>
          <a:bodyPr/>
          <a:lstStyle>
            <a:lvl1pPr algn="l"/>
          </a:lstStyle>
          <a:p>
            <a:r>
              <a:rPr lang="en-US"/>
              <a:t>Click to edit Master title style</a:t>
            </a:r>
            <a:endParaRPr dirty="0" lang="en-US"/>
          </a:p>
        </p:txBody>
      </p:sp>
      <p:sp>
        <p:nvSpPr>
          <p:cNvPr id="10487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31" name="Footer Placeholder 4"/>
          <p:cNvSpPr>
            <a:spLocks noGrp="1"/>
          </p:cNvSpPr>
          <p:nvPr>
            <p:ph type="ftr" sz="quarter" idx="11"/>
          </p:nvPr>
        </p:nvSpPr>
        <p:spPr/>
        <p:txBody>
          <a:bodyPr/>
          <a:p>
            <a:endParaRPr lang="en-IN"/>
          </a:p>
        </p:txBody>
      </p:sp>
      <p:sp>
        <p:nvSpPr>
          <p:cNvPr id="104873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84" name="Vertical Title 1"/>
          <p:cNvSpPr>
            <a:spLocks noGrp="1"/>
          </p:cNvSpPr>
          <p:nvPr>
            <p:ph type="title" orient="vert"/>
          </p:nvPr>
        </p:nvSpPr>
        <p:spPr>
          <a:xfrm>
            <a:off x="8685212" y="685800"/>
            <a:ext cx="2057400" cy="4572000"/>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685800" y="685800"/>
            <a:ext cx="7823200" cy="5308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87" name="Footer Placeholder 4"/>
          <p:cNvSpPr>
            <a:spLocks noGrp="1"/>
          </p:cNvSpPr>
          <p:nvPr>
            <p:ph type="ftr" sz="quarter" idx="11"/>
          </p:nvPr>
        </p:nvSpPr>
        <p:spPr/>
        <p:txBody>
          <a:bodyPr/>
          <a:p>
            <a:endParaRPr lang="en-IN"/>
          </a:p>
        </p:txBody>
      </p:sp>
      <p:sp>
        <p:nvSpPr>
          <p:cNvPr id="104868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endParaRPr dirty="0" lang="en-US"/>
          </a:p>
        </p:txBody>
      </p:sp>
      <p:sp>
        <p:nvSpPr>
          <p:cNvPr id="1048698"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00" name="Footer Placeholder 4"/>
          <p:cNvSpPr>
            <a:spLocks noGrp="1"/>
          </p:cNvSpPr>
          <p:nvPr>
            <p:ph type="ftr" sz="quarter" idx="11"/>
          </p:nvPr>
        </p:nvSpPr>
        <p:spPr/>
        <p:txBody>
          <a:bodyPr/>
          <a:p>
            <a:endParaRPr lang="en-IN"/>
          </a:p>
        </p:txBody>
      </p:sp>
      <p:sp>
        <p:nvSpPr>
          <p:cNvPr id="104870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68" name="Title 1"/>
          <p:cNvSpPr>
            <a:spLocks noGrp="1"/>
          </p:cNvSpPr>
          <p:nvPr>
            <p:ph type="title"/>
          </p:nvPr>
        </p:nvSpPr>
        <p:spPr>
          <a:xfrm>
            <a:off x="684211" y="2006600"/>
            <a:ext cx="8534401" cy="2281600"/>
          </a:xfrm>
        </p:spPr>
        <p:txBody>
          <a:bodyPr anchor="b">
            <a:normAutofit/>
          </a:bodyPr>
          <a:lstStyle>
            <a:lvl1pPr algn="l">
              <a:defRPr b="0" cap="all" sz="3600"/>
            </a:lvl1pPr>
          </a:lstStyle>
          <a:p>
            <a:r>
              <a:rPr lang="en-US"/>
              <a:t>Click to edit Master title style</a:t>
            </a:r>
            <a:endParaRPr dirty="0" lang="en-US"/>
          </a:p>
        </p:txBody>
      </p:sp>
      <p:sp>
        <p:nvSpPr>
          <p:cNvPr id="1048669" name="Text Placeholder 2"/>
          <p:cNvSpPr>
            <a:spLocks noGrp="1"/>
          </p:cNvSpPr>
          <p:nvPr>
            <p:ph type="body" idx="1"/>
          </p:nvPr>
        </p:nvSpPr>
        <p:spPr>
          <a:xfrm>
            <a:off x="684213" y="4495800"/>
            <a:ext cx="8534400" cy="14986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71" name="Footer Placeholder 4"/>
          <p:cNvSpPr>
            <a:spLocks noGrp="1"/>
          </p:cNvSpPr>
          <p:nvPr>
            <p:ph type="ftr" sz="quarter" idx="11"/>
          </p:nvPr>
        </p:nvSpPr>
        <p:spPr/>
        <p:txBody>
          <a:bodyPr/>
          <a:p>
            <a:endParaRPr lang="en-IN"/>
          </a:p>
        </p:txBody>
      </p:sp>
      <p:sp>
        <p:nvSpPr>
          <p:cNvPr id="104867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08" name="Title 1"/>
          <p:cNvSpPr>
            <a:spLocks noGrp="1"/>
          </p:cNvSpPr>
          <p:nvPr>
            <p:ph type="title"/>
          </p:nvPr>
        </p:nvSpPr>
        <p:spPr/>
        <p:txBody>
          <a:bodyPr/>
          <a:p>
            <a:r>
              <a:rPr lang="en-US"/>
              <a:t>Click to edit Master title style</a:t>
            </a:r>
            <a:endParaRPr dirty="0" lang="en-US"/>
          </a:p>
        </p:txBody>
      </p:sp>
      <p:sp>
        <p:nvSpPr>
          <p:cNvPr id="1048709" name="Content Placeholder 2"/>
          <p:cNvSpPr>
            <a:spLocks noGrp="1"/>
          </p:cNvSpPr>
          <p:nvPr>
            <p:ph sz="half" idx="1"/>
          </p:nvPr>
        </p:nvSpPr>
        <p:spPr>
          <a:xfrm>
            <a:off x="684211" y="685800"/>
            <a:ext cx="4937655" cy="361526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Content Placeholder 3"/>
          <p:cNvSpPr>
            <a:spLocks noGrp="1"/>
          </p:cNvSpPr>
          <p:nvPr>
            <p:ph sz="half" idx="2"/>
          </p:nvPr>
        </p:nvSpPr>
        <p:spPr>
          <a:xfrm>
            <a:off x="5808133" y="685801"/>
            <a:ext cx="4934479" cy="3615266"/>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12" name="Footer Placeholder 5"/>
          <p:cNvSpPr>
            <a:spLocks noGrp="1"/>
          </p:cNvSpPr>
          <p:nvPr>
            <p:ph type="ftr" sz="quarter" idx="11"/>
          </p:nvPr>
        </p:nvSpPr>
        <p:spPr/>
        <p:txBody>
          <a:bodyPr/>
          <a:p>
            <a:endParaRPr lang="en-IN"/>
          </a:p>
        </p:txBody>
      </p:sp>
      <p:sp>
        <p:nvSpPr>
          <p:cNvPr id="104871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dirty="0" lang="en-US"/>
          </a:p>
        </p:txBody>
      </p:sp>
      <p:sp>
        <p:nvSpPr>
          <p:cNvPr id="1048674" name="Text Placeholder 2"/>
          <p:cNvSpPr>
            <a:spLocks noGrp="1"/>
          </p:cNvSpPr>
          <p:nvPr>
            <p:ph type="body" idx="1"/>
          </p:nvPr>
        </p:nvSpPr>
        <p:spPr>
          <a:xfrm>
            <a:off x="972080" y="685800"/>
            <a:ext cx="4649787"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5" name="Content Placeholder 3"/>
          <p:cNvSpPr>
            <a:spLocks noGrp="1"/>
          </p:cNvSpPr>
          <p:nvPr>
            <p:ph sz="half" idx="2"/>
          </p:nvPr>
        </p:nvSpPr>
        <p:spPr>
          <a:xfrm>
            <a:off x="684211" y="1270529"/>
            <a:ext cx="4937655"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Text Placeholder 4"/>
          <p:cNvSpPr>
            <a:spLocks noGrp="1"/>
          </p:cNvSpPr>
          <p:nvPr>
            <p:ph type="body" sz="quarter" idx="3"/>
          </p:nvPr>
        </p:nvSpPr>
        <p:spPr>
          <a:xfrm>
            <a:off x="6079066" y="685800"/>
            <a:ext cx="4665134"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5"/>
          <p:cNvSpPr>
            <a:spLocks noGrp="1"/>
          </p:cNvSpPr>
          <p:nvPr>
            <p:ph sz="quarter" idx="4"/>
          </p:nvPr>
        </p:nvSpPr>
        <p:spPr>
          <a:xfrm>
            <a:off x="5806545" y="1262062"/>
            <a:ext cx="4929188"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6"/>
          <p:cNvSpPr>
            <a:spLocks noGrp="1"/>
          </p:cNvSpPr>
          <p:nvPr>
            <p:ph type="dt" sz="half" idx="10"/>
          </p:nvPr>
        </p:nvSpPr>
        <p:spPr/>
        <p:txBody>
          <a:bodyPr/>
          <a:p>
            <a:fld id="{1D8BD707-D9CF-40AE-B4C6-C98DA3205C09}" type="datetimeFigureOut">
              <a:rPr lang="en-US" smtClean="0"/>
              <a:t>9/1/2024</a:t>
            </a:fld>
            <a:endParaRPr lang="en-US"/>
          </a:p>
        </p:txBody>
      </p:sp>
      <p:sp>
        <p:nvSpPr>
          <p:cNvPr id="1048679" name="Footer Placeholder 7"/>
          <p:cNvSpPr>
            <a:spLocks noGrp="1"/>
          </p:cNvSpPr>
          <p:nvPr>
            <p:ph type="ftr" sz="quarter" idx="11"/>
          </p:nvPr>
        </p:nvSpPr>
        <p:spPr/>
        <p:txBody>
          <a:bodyPr/>
          <a:p>
            <a:endParaRPr lang="en-IN"/>
          </a:p>
        </p:txBody>
      </p:sp>
      <p:sp>
        <p:nvSpPr>
          <p:cNvPr id="104868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1" name="Date Placeholder 1"/>
          <p:cNvSpPr>
            <a:spLocks noGrp="1"/>
          </p:cNvSpPr>
          <p:nvPr>
            <p:ph type="dt" sz="half" idx="10"/>
          </p:nvPr>
        </p:nvSpPr>
        <p:spPr/>
        <p:txBody>
          <a:bodyPr/>
          <a:p>
            <a:fld id="{1D8BD707-D9CF-40AE-B4C6-C98DA3205C09}" type="datetimeFigureOut">
              <a:rPr lang="en-US" smtClean="0"/>
              <a:t>9/1/2024</a:t>
            </a:fld>
            <a:endParaRPr lang="en-US"/>
          </a:p>
        </p:txBody>
      </p:sp>
      <p:sp>
        <p:nvSpPr>
          <p:cNvPr id="1048682" name="Footer Placeholder 2"/>
          <p:cNvSpPr>
            <a:spLocks noGrp="1"/>
          </p:cNvSpPr>
          <p:nvPr>
            <p:ph type="ftr" sz="quarter" idx="11"/>
          </p:nvPr>
        </p:nvSpPr>
        <p:spPr/>
        <p:txBody>
          <a:bodyPr/>
          <a:p>
            <a:endParaRPr lang="en-IN"/>
          </a:p>
        </p:txBody>
      </p:sp>
      <p:sp>
        <p:nvSpPr>
          <p:cNvPr id="1048683"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22" name="Title 1"/>
          <p:cNvSpPr>
            <a:spLocks noGrp="1"/>
          </p:cNvSpPr>
          <p:nvPr>
            <p:ph type="title"/>
          </p:nvPr>
        </p:nvSpPr>
        <p:spPr>
          <a:xfrm>
            <a:off x="7085012" y="685800"/>
            <a:ext cx="3657600" cy="1371600"/>
          </a:xfrm>
        </p:spPr>
        <p:txBody>
          <a:bodyPr anchor="b">
            <a:normAutofit/>
          </a:bodyPr>
          <a:lstStyle>
            <a:lvl1pPr algn="l">
              <a:defRPr b="0" sz="2400"/>
            </a:lvl1pPr>
          </a:lstStyle>
          <a:p>
            <a:r>
              <a:rPr lang="en-US"/>
              <a:t>Click to edit Master title style</a:t>
            </a:r>
            <a:endParaRPr dirty="0" lang="en-US"/>
          </a:p>
        </p:txBody>
      </p:sp>
      <p:sp>
        <p:nvSpPr>
          <p:cNvPr id="1048723" name="Content Placeholder 2"/>
          <p:cNvSpPr>
            <a:spLocks noGrp="1"/>
          </p:cNvSpPr>
          <p:nvPr>
            <p:ph idx="1"/>
          </p:nvPr>
        </p:nvSpPr>
        <p:spPr>
          <a:xfrm>
            <a:off x="684212" y="685800"/>
            <a:ext cx="5943601" cy="53086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3"/>
          <p:cNvSpPr>
            <a:spLocks noGrp="1"/>
          </p:cNvSpPr>
          <p:nvPr>
            <p:ph type="body" sz="half" idx="2"/>
          </p:nvPr>
        </p:nvSpPr>
        <p:spPr>
          <a:xfrm>
            <a:off x="7085012" y="2209799"/>
            <a:ext cx="3657600" cy="2091267"/>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5"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26" name="Footer Placeholder 5"/>
          <p:cNvSpPr>
            <a:spLocks noGrp="1"/>
          </p:cNvSpPr>
          <p:nvPr>
            <p:ph type="ftr" sz="quarter" idx="11"/>
          </p:nvPr>
        </p:nvSpPr>
        <p:spPr/>
        <p:txBody>
          <a:bodyPr/>
          <a:p>
            <a:endParaRPr lang="en-IN"/>
          </a:p>
        </p:txBody>
      </p:sp>
      <p:sp>
        <p:nvSpPr>
          <p:cNvPr id="104872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6" name="Title 1"/>
          <p:cNvSpPr>
            <a:spLocks noGrp="1"/>
          </p:cNvSpPr>
          <p:nvPr>
            <p:ph type="title"/>
          </p:nvPr>
        </p:nvSpPr>
        <p:spPr>
          <a:xfrm>
            <a:off x="4722812" y="1447800"/>
            <a:ext cx="6019800" cy="1143000"/>
          </a:xfrm>
        </p:spPr>
        <p:txBody>
          <a:bodyPr anchor="b">
            <a:normAutofit/>
          </a:bodyPr>
          <a:lstStyle>
            <a:lvl1pPr algn="l">
              <a:defRPr b="0" sz="28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4722812" y="2777066"/>
            <a:ext cx="6021388" cy="2048933"/>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4212" y="685800"/>
            <a:ext cx="8534400" cy="361526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9904412" y="6172200"/>
            <a:ext cx="1600200" cy="365125"/>
          </a:xfrm>
          <a:prstGeom prst="rect"/>
        </p:spPr>
        <p:txBody>
          <a:bodyPr anchor="t" bIns="45720" lIns="91440" rIns="91440" rtlCol="0" tIns="45720" vert="horz"/>
          <a:lstStyle>
            <a:lvl1pPr algn="r">
              <a:defRPr b="0" sz="1000" i="0">
                <a:solidFill>
                  <a:schemeClr val="bg2">
                    <a:lumMod val="50000"/>
                  </a:schemeClr>
                </a:solidFill>
                <a:effectLst/>
                <a:latin typeface="+mn-lt"/>
              </a:defRPr>
            </a:lvl1pPr>
          </a:lstStyle>
          <a:p>
            <a:fld id="{1D8BD707-D9CF-40AE-B4C6-C98DA3205C09}" type="datetimeFigureOut">
              <a:rPr lang="en-US" smtClean="0"/>
              <a:t>9/1/2024</a:t>
            </a:fld>
            <a:endParaRPr lang="en-US"/>
          </a:p>
        </p:txBody>
      </p:sp>
      <p:sp>
        <p:nvSpPr>
          <p:cNvPr id="1048579" name="Footer Placeholder 4"/>
          <p:cNvSpPr>
            <a:spLocks noGrp="1"/>
          </p:cNvSpPr>
          <p:nvPr>
            <p:ph type="ftr" sz="quarter" idx="3"/>
          </p:nvPr>
        </p:nvSpPr>
        <p:spPr>
          <a:xfrm>
            <a:off x="684212" y="6172200"/>
            <a:ext cx="7543800" cy="365125"/>
          </a:xfrm>
          <a:prstGeom prst="rect"/>
        </p:spPr>
        <p:txBody>
          <a:bodyPr anchor="t" bIns="45720" lIns="91440" rIns="91440" rtlCol="0" tIns="45720" vert="horz"/>
          <a:lstStyle>
            <a:lvl1pPr algn="l">
              <a:defRPr b="0" sz="1000" i="0">
                <a:solidFill>
                  <a:schemeClr val="bg2">
                    <a:lumMod val="50000"/>
                  </a:schemeClr>
                </a:solidFill>
                <a:effectLst/>
                <a:latin typeface="+mn-lt"/>
              </a:defRPr>
            </a:lvl1pPr>
          </a:lstStyle>
          <a:p>
            <a:endParaRPr lang="en-IN"/>
          </a:p>
        </p:txBody>
      </p:sp>
      <p:sp>
        <p:nvSpPr>
          <p:cNvPr id="1048580" name="Slide Number Placeholder 5"/>
          <p:cNvSpPr>
            <a:spLocks noGrp="1"/>
          </p:cNvSpPr>
          <p:nvPr>
            <p:ph type="sldNum" sz="quarter" idx="4"/>
          </p:nvPr>
        </p:nvSpPr>
        <p:spPr>
          <a:xfrm>
            <a:off x="10363200" y="5578475"/>
            <a:ext cx="1142245" cy="669925"/>
          </a:xfrm>
          <a:prstGeom prst="rect"/>
        </p:spPr>
        <p:txBody>
          <a:bodyPr anchor="b" bIns="45720" lIns="91440" rIns="91440" rtlCol="0" tIns="45720" vert="horz"/>
          <a:lstStyle>
            <a:lvl1pPr algn="r">
              <a:defRPr b="0" sz="320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tx1"/>
        </a:buClr>
        <a:buSzPct val="80000"/>
        <a:buFont typeface="Wingdings 3" panose="05040102010807070707" pitchFamily="18" charset="2"/>
        <a:buChar char=""/>
        <a:defRPr cap="none" sz="20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80000"/>
        <a:buFont typeface="Wingdings 3" panose="05040102010807070707" pitchFamily="18" charset="2"/>
        <a:buChar char=""/>
        <a:defRPr cap="none" sz="18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80000"/>
        <a:buFont typeface="Wingdings 3" panose="05040102010807070707" pitchFamily="18" charset="2"/>
        <a:buChar char=""/>
        <a:defRPr cap="none" sz="16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7.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828675" y="-211712"/>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10363200" y="6076315"/>
            <a:ext cx="1142245"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88" name="TextBox 13"/>
          <p:cNvSpPr txBox="1"/>
          <p:nvPr/>
        </p:nvSpPr>
        <p:spPr>
          <a:xfrm>
            <a:off x="2554542" y="3314150"/>
            <a:ext cx="8610600" cy="2225041"/>
          </a:xfrm>
          <a:prstGeom prst="rect"/>
          <a:noFill/>
        </p:spPr>
        <p:txBody>
          <a:bodyPr rtlCol="0" wrap="square">
            <a:spAutoFit/>
          </a:bodyPr>
          <a:p>
            <a:r>
              <a:rPr dirty="0" sz="2400" lang="en-US">
                <a:solidFill>
                  <a:srgbClr val="36363D"/>
                </a:solidFill>
              </a:rPr>
              <a:t>STUDENT NAME:</a:t>
            </a:r>
            <a:r>
              <a:rPr dirty="0" sz="2400" lang="en-US">
                <a:solidFill>
                  <a:srgbClr val="36363D"/>
                </a:solidFill>
              </a:rPr>
              <a:t> </a:t>
            </a:r>
            <a:r>
              <a:rPr dirty="0" sz="2400" lang="en-US">
                <a:solidFill>
                  <a:srgbClr val="36363D"/>
                </a:solidFill>
              </a:rPr>
              <a:t>V</a:t>
            </a:r>
            <a:r>
              <a:rPr dirty="0" sz="2400" lang="en-US">
                <a:solidFill>
                  <a:srgbClr val="36363D"/>
                </a:solidFill>
              </a:rPr>
              <a:t>I</a:t>
            </a:r>
            <a:r>
              <a:rPr dirty="0" sz="2400" lang="en-US">
                <a:solidFill>
                  <a:srgbClr val="36363D"/>
                </a:solidFill>
              </a:rPr>
              <a:t>S</a:t>
            </a:r>
            <a:r>
              <a:rPr dirty="0" sz="2400" lang="en-US">
                <a:solidFill>
                  <a:srgbClr val="36363D"/>
                </a:solidFill>
              </a:rPr>
              <a:t>H</a:t>
            </a:r>
            <a:r>
              <a:rPr dirty="0" sz="2400" lang="en-US">
                <a:solidFill>
                  <a:srgbClr val="36363D"/>
                </a:solidFill>
              </a:rPr>
              <a:t>NU </a:t>
            </a:r>
            <a:r>
              <a:rPr dirty="0" sz="2400" lang="en-US">
                <a:solidFill>
                  <a:srgbClr val="36363D"/>
                </a:solidFill>
              </a:rPr>
              <a:t>P</a:t>
            </a:r>
            <a:r>
              <a:rPr dirty="0" sz="2400" lang="en-US">
                <a:solidFill>
                  <a:srgbClr val="36363D"/>
                </a:solidFill>
              </a:rPr>
              <a:t>R</a:t>
            </a:r>
            <a:r>
              <a:rPr dirty="0" sz="2400" lang="en-US">
                <a:solidFill>
                  <a:srgbClr val="36363D"/>
                </a:solidFill>
              </a:rPr>
              <a:t>I</a:t>
            </a:r>
            <a:r>
              <a:rPr dirty="0" sz="2400" lang="en-US">
                <a:solidFill>
                  <a:srgbClr val="36363D"/>
                </a:solidFill>
              </a:rPr>
              <a:t>YA</a:t>
            </a:r>
            <a:r>
              <a:rPr dirty="0" sz="2400" lang="en-US">
                <a:solidFill>
                  <a:srgbClr val="36363D"/>
                </a:solidFill>
              </a:rPr>
              <a:t>.</a:t>
            </a:r>
            <a:r>
              <a:rPr dirty="0" sz="2400" lang="en-US">
                <a:solidFill>
                  <a:srgbClr val="36363D"/>
                </a:solidFill>
              </a:rPr>
              <a:t>S</a:t>
            </a:r>
            <a:endParaRPr altLang="en-US" lang="zh-CN">
              <a:solidFill>
                <a:srgbClr val="36363D"/>
              </a:solidFill>
            </a:endParaRPr>
          </a:p>
          <a:p>
            <a:r>
              <a:rPr dirty="0" sz="2400" lang="en-US">
                <a:solidFill>
                  <a:srgbClr val="36363D"/>
                </a:solidFill>
              </a:rPr>
              <a:t>REGISTER NO:3122097</a:t>
            </a:r>
            <a:r>
              <a:rPr dirty="0" sz="2400" lang="en-US">
                <a:solidFill>
                  <a:srgbClr val="36363D"/>
                </a:solidFill>
              </a:rPr>
              <a:t>4</a:t>
            </a:r>
            <a:r>
              <a:rPr dirty="0" sz="2400" lang="en-US">
                <a:solidFill>
                  <a:srgbClr val="36363D"/>
                </a:solidFill>
              </a:rPr>
              <a:t>1</a:t>
            </a:r>
            <a:endParaRPr altLang="en-US" lang="zh-CN">
              <a:solidFill>
                <a:srgbClr val="36363D"/>
              </a:solidFill>
            </a:endParaRPr>
          </a:p>
          <a:p>
            <a:r>
              <a:rPr dirty="0" sz="2400" lang="en-US">
                <a:solidFill>
                  <a:srgbClr val="36363D"/>
                </a:solidFill>
              </a:rPr>
              <a:t>NAAN MUDHALVAN ID: asunm13533122097</a:t>
            </a:r>
            <a:r>
              <a:rPr dirty="0" sz="2400" lang="en-US">
                <a:solidFill>
                  <a:srgbClr val="36363D"/>
                </a:solidFill>
              </a:rPr>
              <a:t>4</a:t>
            </a:r>
            <a:r>
              <a:rPr dirty="0" sz="2400" lang="en-US">
                <a:solidFill>
                  <a:srgbClr val="36363D"/>
                </a:solidFill>
              </a:rPr>
              <a:t>1</a:t>
            </a:r>
            <a:endParaRPr altLang="en-US" lang="zh-CN">
              <a:solidFill>
                <a:srgbClr val="36363D"/>
              </a:solidFill>
            </a:endParaRPr>
          </a:p>
          <a:p>
            <a:r>
              <a:rPr dirty="0" sz="2400" lang="en-US">
                <a:solidFill>
                  <a:srgbClr val="36363D"/>
                </a:solidFill>
              </a:rPr>
              <a:t>DEPARTMENT: B.com Marketing Management</a:t>
            </a:r>
            <a:endParaRPr dirty="0" sz="2400" lang="en-US">
              <a:solidFill>
                <a:srgbClr val="36363D"/>
              </a:solidFill>
            </a:endParaRPr>
          </a:p>
          <a:p>
            <a:r>
              <a:rPr dirty="0" sz="2400" lang="en-US">
                <a:solidFill>
                  <a:srgbClr val="36363D"/>
                </a:solidFill>
              </a:rPr>
              <a:t>COLLEGE: Anna Adarsh College for Women</a:t>
            </a:r>
            <a:endParaRPr dirty="0" sz="2400" lang="en-US">
              <a:solidFill>
                <a:srgbClr val="36363D"/>
              </a:solidFill>
            </a:endParaRPr>
          </a:p>
          <a:p>
            <a:r>
              <a:rPr dirty="0" sz="2400" lang="en-US">
                <a:solidFill>
                  <a:srgbClr val="36363D"/>
                </a:solidFill>
              </a:rPr>
              <a:t>           </a:t>
            </a:r>
            <a:endParaRPr dirty="0" sz="2400" lang="en-IN">
              <a:solidFill>
                <a:srgbClr val="3636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50" name=""/>
        <p:cNvGrpSpPr/>
        <p:nvPr/>
      </p:nvGrpSpPr>
      <p:grpSpPr>
        <a:xfrm>
          <a:off x="0" y="0"/>
          <a:ext cx="0" cy="0"/>
          <a:chOff x="0" y="0"/>
          <a:chExt cx="0" cy="0"/>
        </a:xfrm>
      </p:grpSpPr>
      <p:sp>
        <p:nvSpPr>
          <p:cNvPr id="104862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solidFill>
                  <a:schemeClr val="accent1">
                    <a:lumMod val="60000"/>
                    <a:lumOff val="40000"/>
                  </a:schemeClr>
                </a:solidFill>
                <a:latin typeface="Trebuchet MS"/>
                <a:cs typeface="Trebuchet MS"/>
              </a:rPr>
              <a:t>M</a:t>
            </a:r>
            <a:r>
              <a:rPr b="1" dirty="0" sz="4800">
                <a:solidFill>
                  <a:schemeClr val="accent1">
                    <a:lumMod val="60000"/>
                    <a:lumOff val="40000"/>
                  </a:schemeClr>
                </a:solidFill>
                <a:latin typeface="Trebuchet MS"/>
                <a:cs typeface="Trebuchet MS"/>
              </a:rPr>
              <a:t>O</a:t>
            </a:r>
            <a:r>
              <a:rPr b="1" dirty="0" sz="4800" spc="-15">
                <a:solidFill>
                  <a:schemeClr val="accent1">
                    <a:lumMod val="60000"/>
                    <a:lumOff val="40000"/>
                  </a:schemeClr>
                </a:solidFill>
                <a:latin typeface="Trebuchet MS"/>
                <a:cs typeface="Trebuchet MS"/>
              </a:rPr>
              <a:t>D</a:t>
            </a:r>
            <a:r>
              <a:rPr b="1" dirty="0" sz="4800" spc="-35">
                <a:solidFill>
                  <a:schemeClr val="accent1">
                    <a:lumMod val="60000"/>
                    <a:lumOff val="40000"/>
                  </a:schemeClr>
                </a:solidFill>
                <a:latin typeface="Trebuchet MS"/>
                <a:cs typeface="Trebuchet MS"/>
              </a:rPr>
              <a:t>E</a:t>
            </a:r>
            <a:r>
              <a:rPr b="1" dirty="0" sz="4800" spc="-30">
                <a:solidFill>
                  <a:schemeClr val="accent1">
                    <a:lumMod val="60000"/>
                    <a:lumOff val="40000"/>
                  </a:schemeClr>
                </a:solidFill>
                <a:latin typeface="Trebuchet MS"/>
                <a:cs typeface="Trebuchet MS"/>
              </a:rPr>
              <a:t>LL</a:t>
            </a:r>
            <a:r>
              <a:rPr b="1" dirty="0" sz="4800" spc="-5">
                <a:solidFill>
                  <a:schemeClr val="accent1">
                    <a:lumMod val="60000"/>
                    <a:lumOff val="40000"/>
                  </a:schemeClr>
                </a:solidFill>
                <a:latin typeface="Trebuchet MS"/>
                <a:cs typeface="Trebuchet MS"/>
              </a:rPr>
              <a:t>I</a:t>
            </a:r>
            <a:r>
              <a:rPr b="1" dirty="0" sz="4800" spc="30">
                <a:solidFill>
                  <a:schemeClr val="accent1">
                    <a:lumMod val="60000"/>
                    <a:lumOff val="40000"/>
                  </a:schemeClr>
                </a:solidFill>
                <a:latin typeface="Trebuchet MS"/>
                <a:cs typeface="Trebuchet MS"/>
              </a:rPr>
              <a:t>N</a:t>
            </a:r>
            <a:r>
              <a:rPr b="1" dirty="0" sz="4800" spc="5">
                <a:solidFill>
                  <a:schemeClr val="accent1">
                    <a:lumMod val="60000"/>
                    <a:lumOff val="40000"/>
                  </a:schemeClr>
                </a:solidFill>
                <a:latin typeface="Trebuchet MS"/>
                <a:cs typeface="Trebuchet MS"/>
              </a:rPr>
              <a:t>G</a:t>
            </a:r>
            <a:endParaRPr dirty="0" sz="4800">
              <a:solidFill>
                <a:schemeClr val="accent1">
                  <a:lumMod val="60000"/>
                  <a:lumOff val="40000"/>
                </a:schemeClr>
              </a:solidFill>
              <a:latin typeface="Trebuchet MS"/>
              <a:cs typeface="Trebuchet MS"/>
            </a:endParaRPr>
          </a:p>
        </p:txBody>
      </p:sp>
      <p:sp>
        <p:nvSpPr>
          <p:cNvPr id="104863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3" name="TextBox 1"/>
          <p:cNvSpPr txBox="1"/>
          <p:nvPr/>
        </p:nvSpPr>
        <p:spPr>
          <a:xfrm>
            <a:off x="381000" y="1371600"/>
            <a:ext cx="8972550" cy="4358640"/>
          </a:xfrm>
          <a:prstGeom prst="rect"/>
          <a:noFill/>
        </p:spPr>
        <p:txBody>
          <a:bodyPr rtlCol="0" wrap="square">
            <a:spAutoFit/>
          </a:bodyPr>
          <a:p>
            <a:pPr indent="-342900" marL="342900">
              <a:buAutoNum type="arabicPeriod"/>
            </a:pPr>
            <a:r>
              <a:rPr dirty="0" lang="en-IN"/>
              <a:t>DATA COLLECTION: OUR DATA IS COLLECTED FROM “KAGGLE” UNDER THE TITLE                EMPLOYMENT DATA SET .</a:t>
            </a:r>
          </a:p>
          <a:p>
            <a:endParaRPr dirty="0" lang="en-IN"/>
          </a:p>
          <a:p>
            <a:r>
              <a:rPr dirty="0" lang="en-IN"/>
              <a:t>2. DATA CLEANING: FROM 26 CHARACTERISTICS- SELECTED 12 FEATURES</a:t>
            </a:r>
          </a:p>
          <a:p>
            <a:pPr indent="-342900" marL="342900">
              <a:buFont typeface="+mj-lt"/>
              <a:buAutoNum type="alphaLcParenR"/>
            </a:pPr>
            <a:r>
              <a:rPr dirty="0" lang="en-IN"/>
              <a:t>EMPLOYMENT NAME</a:t>
            </a:r>
          </a:p>
          <a:p>
            <a:pPr indent="-342900" marL="342900">
              <a:buFont typeface="+mj-lt"/>
              <a:buAutoNum type="alphaLcParenR"/>
            </a:pPr>
            <a:r>
              <a:rPr dirty="0" lang="en-IN"/>
              <a:t>START DATE / EXIT DATE</a:t>
            </a:r>
          </a:p>
          <a:p>
            <a:pPr indent="-342900" marL="342900">
              <a:buFont typeface="+mj-lt"/>
              <a:buAutoNum type="alphaLcParenR"/>
            </a:pPr>
            <a:r>
              <a:rPr dirty="0" lang="en-IN"/>
              <a:t>EMAIL ID</a:t>
            </a:r>
          </a:p>
          <a:p>
            <a:pPr indent="-342900" marL="342900">
              <a:buFont typeface="+mj-lt"/>
              <a:buAutoNum type="alphaLcParenR"/>
            </a:pPr>
            <a:r>
              <a:rPr dirty="0" lang="en-IN"/>
              <a:t>BUSINESS UNIT</a:t>
            </a:r>
          </a:p>
          <a:p>
            <a:pPr indent="-342900" marL="342900">
              <a:buFont typeface="+mj-lt"/>
              <a:buAutoNum type="alphaLcParenR"/>
            </a:pPr>
            <a:r>
              <a:rPr dirty="0" lang="en-IN"/>
              <a:t>EMPLOYMENT CLASSIFICATION</a:t>
            </a:r>
          </a:p>
          <a:p>
            <a:pPr indent="-342900" marL="342900">
              <a:buFont typeface="+mj-lt"/>
              <a:buAutoNum type="alphaLcParenR"/>
            </a:pPr>
            <a:r>
              <a:rPr dirty="0" lang="en-IN"/>
              <a:t>EMPLOYMENT STATUS</a:t>
            </a:r>
          </a:p>
          <a:p>
            <a:pPr indent="-342900" marL="342900">
              <a:buFont typeface="+mj-lt"/>
              <a:buAutoNum type="alphaLcParenR"/>
            </a:pPr>
            <a:r>
              <a:rPr dirty="0" lang="en-IN"/>
              <a:t>DIVISION</a:t>
            </a:r>
          </a:p>
          <a:p>
            <a:pPr indent="-342900" marL="342900">
              <a:buFont typeface="+mj-lt"/>
              <a:buAutoNum type="alphaLcParenR"/>
            </a:pPr>
            <a:r>
              <a:rPr dirty="0" lang="en-IN"/>
              <a:t>GENDER</a:t>
            </a:r>
          </a:p>
          <a:p>
            <a:pPr indent="-342900" marL="342900">
              <a:buFont typeface="+mj-lt"/>
              <a:buAutoNum type="alphaLcParenR"/>
            </a:pPr>
            <a:r>
              <a:rPr dirty="0" lang="en-IN"/>
              <a:t>DEPARTMENGT TYPE</a:t>
            </a:r>
          </a:p>
          <a:p>
            <a:pPr indent="-342900" marL="342900">
              <a:buFont typeface="+mj-lt"/>
              <a:buAutoNum type="alphaLcParenR"/>
            </a:pPr>
            <a:r>
              <a:rPr dirty="0" lang="en-IN"/>
              <a:t>PERFORMANCE METRICS</a:t>
            </a:r>
          </a:p>
          <a:p>
            <a:endParaRPr dirty="0" lang="en-IN"/>
          </a:p>
          <a:p>
            <a:r>
              <a:rPr dirty="0" lang="en-IN"/>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51" name=""/>
        <p:cNvGrpSpPr/>
        <p:nvPr/>
      </p:nvGrpSpPr>
      <p:grpSpPr>
        <a:xfrm>
          <a:off x="0" y="0"/>
          <a:ext cx="0" cy="0"/>
          <a:chOff x="0" y="0"/>
          <a:chExt cx="0" cy="0"/>
        </a:xfrm>
      </p:grpSpPr>
      <p:sp>
        <p:nvSpPr>
          <p:cNvPr id="1048634" name="Subtitle 2"/>
          <p:cNvSpPr>
            <a:spLocks noGrp="1"/>
          </p:cNvSpPr>
          <p:nvPr>
            <p:ph type="subTitle" idx="4"/>
          </p:nvPr>
        </p:nvSpPr>
        <p:spPr>
          <a:xfrm>
            <a:off x="304800" y="194117"/>
            <a:ext cx="10058400" cy="3459479"/>
          </a:xfrm>
        </p:spPr>
        <p:txBody>
          <a:bodyPr/>
          <a:p>
            <a:r>
              <a:rPr dirty="0" lang="en-IN"/>
              <a:t>3. TECHNIQUES: OMITTED EVERY BLANK SPACE USING THE FILTER TAB</a:t>
            </a:r>
          </a:p>
          <a:p>
            <a:r>
              <a:rPr dirty="0" lang="en-IN"/>
              <a:t>4. PIVOT TABLE: CREATED A PIVOT TABLE WITH THE DATA COLLECTED BY ARRANGING FETURES EACH IN A ROW, COLUMN, FILTER TABS ETC ACCORDING TO OUR RESEARCH.</a:t>
            </a:r>
          </a:p>
          <a:p>
            <a:r>
              <a:rPr dirty="0" lang="en-IN"/>
              <a:t>5. CHART: CREATED A GRAPH RESPECTIVE TO OUR PIVOT TABLE TO GET A FINAL RESULT.</a:t>
            </a:r>
          </a:p>
          <a:p>
            <a:r>
              <a:rPr dirty="0" lang="en-IN"/>
              <a:t>6. RESULT: OUR PROJECT IS TO FIND THE EXACT NUMBER OF EMPLOYEES EMPLOYED IN EACH DEPARTMENT RESPECTIVE TO THEIR EMPLOYMENT CLASSIFICATION LIFE FULL- TIME, PART-TIME, TEMPORARY BASIS EMPLOYMENT.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52" name=""/>
        <p:cNvGrpSpPr/>
        <p:nvPr/>
      </p:nvGrpSpPr>
      <p:grpSpPr>
        <a:xfrm>
          <a:off x="0" y="0"/>
          <a:ext cx="0" cy="0"/>
          <a:chOff x="0" y="0"/>
          <a:chExt cx="0" cy="0"/>
        </a:xfrm>
      </p:grpSpPr>
      <p:sp>
        <p:nvSpPr>
          <p:cNvPr id="104863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7" name="object 7"/>
          <p:cNvSpPr txBox="1">
            <a:spLocks noGrp="1"/>
          </p:cNvSpPr>
          <p:nvPr>
            <p:ph type="title"/>
          </p:nvPr>
        </p:nvSpPr>
        <p:spPr>
          <a:xfrm>
            <a:off x="755332" y="30941"/>
            <a:ext cx="2437130" cy="1461135"/>
          </a:xfrm>
          <a:prstGeom prst="rect"/>
        </p:spPr>
        <p:txBody>
          <a:bodyPr bIns="0" lIns="0" rIns="0" rtlCol="0" tIns="13335" vert="horz" wrap="square">
            <a:spAutoFit/>
          </a:bodyPr>
          <a:p>
            <a:pPr marL="12700">
              <a:lnSpc>
                <a:spcPct val="100000"/>
              </a:lnSpc>
              <a:spcBef>
                <a:spcPts val="105"/>
              </a:spcBef>
            </a:pPr>
            <a:r>
              <a:rPr b="1" dirty="0" sz="4800"/>
              <a:t>R</a:t>
            </a:r>
            <a:r>
              <a:rPr b="1" dirty="0" sz="4800" spc="-40"/>
              <a:t>E</a:t>
            </a:r>
            <a:r>
              <a:rPr b="1" dirty="0" sz="4800" spc="15"/>
              <a:t>S</a:t>
            </a:r>
            <a:r>
              <a:rPr b="1" dirty="0" sz="4800" spc="-30"/>
              <a:t>U</a:t>
            </a:r>
            <a:r>
              <a:rPr b="1" dirty="0" sz="4800" spc="-405"/>
              <a:t>L</a:t>
            </a:r>
            <a:r>
              <a:rPr b="1" dirty="0" sz="4800"/>
              <a:t>TS</a:t>
            </a:r>
          </a:p>
        </p:txBody>
      </p:sp>
      <p:sp>
        <p:nvSpPr>
          <p:cNvPr id="104863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53" name=""/>
        <p:cNvGrpSpPr/>
        <p:nvPr/>
      </p:nvGrpSpPr>
      <p:grpSpPr>
        <a:xfrm>
          <a:off x="0" y="0"/>
          <a:ext cx="0" cy="0"/>
          <a:chOff x="0" y="0"/>
          <a:chExt cx="0" cy="0"/>
        </a:xfrm>
      </p:grpSpPr>
      <p:sp>
        <p:nvSpPr>
          <p:cNvPr id="1048639" name="Title 1"/>
          <p:cNvSpPr>
            <a:spLocks noGrp="1"/>
          </p:cNvSpPr>
          <p:nvPr>
            <p:ph type="title"/>
          </p:nvPr>
        </p:nvSpPr>
        <p:spPr/>
        <p:txBody>
          <a:bodyPr>
            <a:normAutofit/>
          </a:bodyPr>
          <a:p>
            <a:r>
              <a:rPr b="1" dirty="0" sz="5400" lang="en-US">
                <a:latin typeface="Times New Roman" panose="02020603050405020304" pitchFamily="18" charset="0"/>
                <a:cs typeface="Times New Roman" panose="02020603050405020304" pitchFamily="18" charset="0"/>
              </a:rPr>
              <a:t>conclusion</a:t>
            </a:r>
            <a:endParaRPr b="1" dirty="0" sz="5400" lang="en-IN">
              <a:latin typeface="Times New Roman" panose="02020603050405020304" pitchFamily="18" charset="0"/>
              <a:cs typeface="Times New Roman" panose="02020603050405020304" pitchFamily="18" charset="0"/>
            </a:endParaRPr>
          </a:p>
        </p:txBody>
      </p:sp>
      <p:graphicFrame>
        <p:nvGraphicFramePr>
          <p:cNvPr id="4194305" name="Table 3"/>
          <p:cNvGraphicFramePr>
            <a:graphicFrameLocks noGrp="1"/>
          </p:cNvGraphicFramePr>
          <p:nvPr/>
        </p:nvGraphicFramePr>
        <p:xfrm>
          <a:off x="304800" y="1676400"/>
          <a:ext cx="4190999" cy="2711007"/>
        </p:xfrm>
        <a:graphic>
          <a:graphicData uri="http://schemas.openxmlformats.org/drawingml/2006/table">
            <a:tbl>
              <a:tblPr>
                <a:tableStyleId>{5C22544A-7EE6-4342-B048-85BDC9FD1C3A}</a:tableStyleId>
              </a:tblPr>
              <a:tblGrid>
                <a:gridCol w="1347682"/>
                <a:gridCol w="537998"/>
                <a:gridCol w="548758"/>
                <a:gridCol w="602557"/>
                <a:gridCol w="637527"/>
                <a:gridCol w="516477"/>
              </a:tblGrid>
              <a:tr h="412535">
                <a:tc>
                  <a:txBody>
                    <a:bodyPr/>
                    <a:p>
                      <a:pPr algn="l" fontAlgn="b"/>
                      <a:r>
                        <a:rPr sz="1100" lang="en-US" strike="noStrike" u="none">
                          <a:effectLst/>
                          <a:highlight>
                            <a:srgbClr val="C0E6F5"/>
                          </a:highlight>
                        </a:rPr>
                        <a:t>Sum of No  of Employees</a:t>
                      </a:r>
                      <a:endParaRPr b="1" sz="1100" i="0" lang="en-US"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54167">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Full-Time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Part-Time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Temporary</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Admin Offices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Executive Office</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IT/IS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88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224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56935">
                <a:tc>
                  <a:txBody>
                    <a:bodyPr/>
                    <a:p>
                      <a:pPr algn="l" fontAlgn="b"/>
                      <a:r>
                        <a:rPr sz="1100" lang="en-IN" strike="noStrike" u="none">
                          <a:effectLst/>
                        </a:rPr>
                        <a:t>Production</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336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dirty="0" sz="1100" lang="en-IN" strike="noStrike" u="none">
                          <a:effectLst/>
                        </a:rPr>
                        <a:t>1014</a:t>
                      </a:r>
                      <a:endParaRPr b="0" dirty="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Sales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56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43</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12535">
                <a:tc>
                  <a:txBody>
                    <a:bodyPr/>
                    <a:p>
                      <a:pPr algn="l" fontAlgn="b"/>
                      <a:r>
                        <a:rPr sz="1100" lang="en-IN" strike="noStrike" u="none">
                          <a:effectLst/>
                        </a:rPr>
                        <a:t>Software Engineering</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504</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477</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552</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1533</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dirty="0" sz="1100" i="0" lang="en-IN" strike="noStrike" u="none">
                        <a:solidFill>
                          <a:srgbClr val="000000"/>
                        </a:solidFill>
                        <a:effectLst/>
                        <a:latin typeface="Aptos Narrow" panose="020B0004020202020204" pitchFamily="34" charset="0"/>
                      </a:endParaRPr>
                    </a:p>
                  </a:txBody>
                  <a:tcPr marL="9525" marR="9525" marT="9525" marB="0" anchor="b"/>
                </a:tc>
              </a:tr>
            </a:tbl>
          </a:graphicData>
        </a:graphic>
      </p:graphicFrame>
      <p:sp>
        <p:nvSpPr>
          <p:cNvPr id="1048640" name="TextBox 4"/>
          <p:cNvSpPr txBox="1"/>
          <p:nvPr/>
        </p:nvSpPr>
        <p:spPr>
          <a:xfrm>
            <a:off x="4868333" y="990600"/>
            <a:ext cx="5494867" cy="4714240"/>
          </a:xfrm>
          <a:prstGeom prst="rect"/>
          <a:noFill/>
        </p:spPr>
        <p:txBody>
          <a:bodyPr rtlCol="0" wrap="square">
            <a:spAutoFit/>
          </a:bodyPr>
          <a:p>
            <a:r>
              <a:rPr dirty="0" sz="2400" lang="en-US"/>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40" name=""/>
        <p:cNvGrpSpPr/>
        <p:nvPr/>
      </p:nvGrpSpPr>
      <p:grpSpPr>
        <a:xfrm>
          <a:off x="0" y="0"/>
          <a:ext cx="0" cy="0"/>
          <a:chOff x="0" y="0"/>
          <a:chExt cx="0" cy="0"/>
        </a:xfrm>
      </p:grpSpPr>
      <p:sp>
        <p:nvSpPr>
          <p:cNvPr id="1048596" name="Title 1"/>
          <p:cNvSpPr>
            <a:spLocks noGrp="1"/>
          </p:cNvSpPr>
          <p:nvPr>
            <p:ph type="title"/>
          </p:nvPr>
        </p:nvSpPr>
        <p:spPr/>
        <p:txBody>
          <a:bodyPr/>
          <a:p>
            <a:r>
              <a:rPr dirty="0" lang="en-IN">
                <a:solidFill>
                  <a:schemeClr val="tx1"/>
                </a:solidFill>
              </a:rPr>
              <a:t>PROJECT TITLE</a:t>
            </a:r>
          </a:p>
        </p:txBody>
      </p:sp>
      <p:sp>
        <p:nvSpPr>
          <p:cNvPr id="1048597" name="TextBox 2"/>
          <p:cNvSpPr txBox="1"/>
          <p:nvPr/>
        </p:nvSpPr>
        <p:spPr>
          <a:xfrm>
            <a:off x="680774" y="2362200"/>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Classification type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41"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b="1" dirty="0" sz="6000" lang="en-IN"/>
              <a:t>AGENDA</a:t>
            </a:r>
          </a:p>
        </p:txBody>
      </p:sp>
      <p:sp>
        <p:nvSpPr>
          <p:cNvPr id="1048599" name="TextBox 5"/>
          <p:cNvSpPr txBox="1"/>
          <p:nvPr/>
        </p:nvSpPr>
        <p:spPr>
          <a:xfrm>
            <a:off x="677334" y="2274838"/>
            <a:ext cx="6100996" cy="3444241"/>
          </a:xfrm>
          <a:prstGeom prst="rect"/>
          <a:noFill/>
        </p:spPr>
        <p:txBody>
          <a:bodyPr wrap="square">
            <a:spAutoFit/>
          </a:bodyPr>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2" name="object 7"/>
          <p:cNvSpPr txBox="1">
            <a:spLocks noGrp="1"/>
          </p:cNvSpPr>
          <p:nvPr>
            <p:ph type="title"/>
          </p:nvPr>
        </p:nvSpPr>
        <p:spPr>
          <a:xfrm>
            <a:off x="873665" y="31813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b="1" dirty="0" sz="4250" spc="-20"/>
              <a:t>P</a:t>
            </a:r>
            <a:r>
              <a:rPr b="1" dirty="0" sz="4250" spc="15"/>
              <a:t>ROB</a:t>
            </a:r>
            <a:r>
              <a:rPr b="1" dirty="0" sz="4250" spc="55"/>
              <a:t>L</a:t>
            </a:r>
            <a:r>
              <a:rPr b="1" dirty="0" sz="4250" spc="-20"/>
              <a:t>E</a:t>
            </a:r>
            <a:r>
              <a:rPr b="1" dirty="0" sz="4250" spc="20"/>
              <a:t>M</a:t>
            </a:r>
            <a:r>
              <a:rPr b="1" dirty="0" sz="4250"/>
              <a:t>	</a:t>
            </a:r>
            <a:r>
              <a:rPr b="1" dirty="0" sz="4250" spc="10"/>
              <a:t>S</a:t>
            </a:r>
            <a:r>
              <a:rPr b="1" dirty="0" sz="4250" spc="-370"/>
              <a:t>T</a:t>
            </a:r>
            <a:r>
              <a:rPr b="1" dirty="0" sz="4250" spc="-375"/>
              <a:t>A</a:t>
            </a:r>
            <a:r>
              <a:rPr b="1" dirty="0" sz="4250" spc="15"/>
              <a:t>T</a:t>
            </a:r>
            <a:r>
              <a:rPr b="1" dirty="0" sz="4250" spc="-10"/>
              <a:t>E</a:t>
            </a:r>
            <a:r>
              <a:rPr b="1" dirty="0" sz="4250" spc="-20"/>
              <a:t>ME</a:t>
            </a:r>
            <a:r>
              <a:rPr b="1" dirty="0" sz="4250" spc="10"/>
              <a:t>NT</a:t>
            </a:r>
            <a:endParaRPr b="1" dirty="0" sz="4250"/>
          </a:p>
        </p:txBody>
      </p:sp>
      <p:sp>
        <p:nvSpPr>
          <p:cNvPr id="1048603"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TextBox 12"/>
          <p:cNvSpPr txBox="1"/>
          <p:nvPr/>
        </p:nvSpPr>
        <p:spPr>
          <a:xfrm>
            <a:off x="834072" y="1676400"/>
            <a:ext cx="6214428" cy="5158740"/>
          </a:xfrm>
          <a:prstGeom prst="rect"/>
          <a:noFill/>
        </p:spPr>
        <p:txBody>
          <a:bodyPr rtlCol="0" wrap="square">
            <a:spAutoFit/>
          </a:bodyPr>
          <a:p>
            <a:pPr indent="-285750" marL="285750">
              <a:buFont typeface="Arial" panose="020B0604020202020204" pitchFamily="34" charset="0"/>
              <a:buChar char="•"/>
            </a:pPr>
            <a:r>
              <a:rPr dirty="0" lang="en-IN"/>
              <a:t> </a:t>
            </a:r>
            <a:r>
              <a:rPr dirty="0" lang="en-US"/>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dirty="0" lang="en-IN"/>
              <a:t> </a:t>
            </a:r>
          </a:p>
          <a:p>
            <a:endParaRPr dirty="0" lang="en-IN"/>
          </a:p>
          <a:p>
            <a:pPr indent="-342900" marL="342900">
              <a:buFont typeface="Arial" panose="020B0604020202020204" pitchFamily="34" charset="0"/>
              <a:buChar char="•"/>
            </a:pPr>
            <a:r>
              <a:rPr dirty="0" lang="en-US"/>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7" name="object 7"/>
          <p:cNvSpPr txBox="1">
            <a:spLocks noGrp="1"/>
          </p:cNvSpPr>
          <p:nvPr>
            <p:ph type="title"/>
          </p:nvPr>
        </p:nvSpPr>
        <p:spPr>
          <a:xfrm>
            <a:off x="739775" y="829627"/>
            <a:ext cx="6804025" cy="693780"/>
          </a:xfrm>
          <a:prstGeom prst="rect"/>
        </p:spPr>
        <p:txBody>
          <a:bodyPr bIns="0" lIns="0" rIns="0" rtlCol="0" tIns="16510" vert="horz" wrap="square">
            <a:spAutoFit/>
          </a:bodyPr>
          <a:p>
            <a:pPr marL="12700">
              <a:lnSpc>
                <a:spcPct val="100000"/>
              </a:lnSpc>
              <a:spcBef>
                <a:spcPts val="130"/>
              </a:spcBef>
              <a:tabLst>
                <a:tab algn="l" pos="2642870"/>
              </a:tabLst>
            </a:pPr>
            <a:r>
              <a:rPr b="1" dirty="0" sz="4400" spc="5"/>
              <a:t>PROJECT	</a:t>
            </a:r>
            <a:r>
              <a:rPr b="1" dirty="0" sz="4400" spc="-20"/>
              <a:t>OVERVIEW</a:t>
            </a:r>
            <a:endParaRPr b="1" dirty="0" sz="4400"/>
          </a:p>
        </p:txBody>
      </p:sp>
      <p:sp>
        <p:nvSpPr>
          <p:cNvPr id="1048608"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9" name="TextBox 10"/>
          <p:cNvSpPr txBox="1"/>
          <p:nvPr/>
        </p:nvSpPr>
        <p:spPr>
          <a:xfrm>
            <a:off x="990600" y="2133600"/>
            <a:ext cx="7924800" cy="2936240"/>
          </a:xfrm>
          <a:prstGeom prst="rect"/>
          <a:noFill/>
        </p:spPr>
        <p:txBody>
          <a:bodyPr rtlCol="0" wrap="square">
            <a:spAutoFit/>
          </a:bodyPr>
          <a:p>
            <a:pPr indent="-342900" marL="342900">
              <a:buFont typeface="Arial" panose="020B0604020202020204" pitchFamily="34" charset="0"/>
              <a:buChar char="•"/>
            </a:pPr>
            <a:r>
              <a:rPr dirty="0" sz="2400" lang="en-US"/>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46" name=""/>
        <p:cNvGrpSpPr/>
        <p:nvPr/>
      </p:nvGrpSpPr>
      <p:grpSpPr>
        <a:xfrm>
          <a:off x="0" y="0"/>
          <a:ext cx="0" cy="0"/>
          <a:chOff x="0" y="0"/>
          <a:chExt cx="0" cy="0"/>
        </a:xfrm>
      </p:grpSpPr>
      <p:sp>
        <p:nvSpPr>
          <p:cNvPr id="104861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2" name="object 5"/>
          <p:cNvSpPr txBox="1">
            <a:spLocks noGrp="1"/>
          </p:cNvSpPr>
          <p:nvPr>
            <p:ph type="title"/>
          </p:nvPr>
        </p:nvSpPr>
        <p:spPr>
          <a:xfrm>
            <a:off x="699452" y="891793"/>
            <a:ext cx="6082348" cy="570669"/>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a:t>E</a:t>
            </a:r>
            <a:r>
              <a:rPr b="1" dirty="0" spc="30"/>
              <a:t>N</a:t>
            </a:r>
            <a:r>
              <a:rPr b="1" dirty="0" spc="15"/>
              <a:t>D</a:t>
            </a:r>
            <a:r>
              <a:rPr b="1" dirty="0" spc="-45"/>
              <a:t> </a:t>
            </a:r>
            <a:r>
              <a:rPr b="1" dirty="0"/>
              <a:t>U</a:t>
            </a:r>
            <a:r>
              <a:rPr b="1" dirty="0" spc="10"/>
              <a:t>S</a:t>
            </a:r>
            <a:r>
              <a:rPr b="1" dirty="0" spc="-25"/>
              <a:t>E</a:t>
            </a:r>
            <a:r>
              <a:rPr b="1" dirty="0" spc="-10"/>
              <a:t>R</a:t>
            </a:r>
            <a:r>
              <a:rPr b="1" dirty="0" spc="5"/>
              <a:t>S?</a:t>
            </a:r>
            <a:endParaRPr b="1" dirty="0"/>
          </a:p>
        </p:txBody>
      </p:sp>
      <p:sp>
        <p:nvSpPr>
          <p:cNvPr id="1048613" name="object 8"/>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14" name="TextBox 6"/>
          <p:cNvSpPr txBox="1"/>
          <p:nvPr/>
        </p:nvSpPr>
        <p:spPr>
          <a:xfrm>
            <a:off x="990600" y="1981200"/>
            <a:ext cx="5257800" cy="3558540"/>
          </a:xfrm>
          <a:prstGeom prst="rect"/>
          <a:noFill/>
        </p:spPr>
        <p:txBody>
          <a:bodyPr rtlCol="0" wrap="square">
            <a:spAutoFit/>
          </a:bodyPr>
          <a:p>
            <a:pPr indent="-285750" marL="285750">
              <a:buFont typeface="Arial" panose="020B0604020202020204" pitchFamily="34" charset="0"/>
              <a:buChar char="•"/>
            </a:pPr>
            <a:r>
              <a:rPr b="1" dirty="0" sz="2400" lang="en-IN"/>
              <a:t>HR Professionals and Employers</a:t>
            </a:r>
          </a:p>
          <a:p>
            <a:pPr indent="-285750" marL="285750">
              <a:buFont typeface="Arial" panose="020B0604020202020204" pitchFamily="34" charset="0"/>
              <a:buChar char="•"/>
            </a:pPr>
            <a:r>
              <a:rPr b="1" dirty="0" sz="2400" lang="en-IN"/>
              <a:t>Employees and Job Seekers</a:t>
            </a:r>
          </a:p>
          <a:p>
            <a:pPr indent="-285750" marL="285750">
              <a:buFont typeface="Arial" panose="020B0604020202020204" pitchFamily="34" charset="0"/>
              <a:buChar char="•"/>
            </a:pPr>
            <a:r>
              <a:rPr b="1" dirty="0" sz="2400" lang="en-IN"/>
              <a:t>Legal and Compliance Teams</a:t>
            </a:r>
          </a:p>
          <a:p>
            <a:pPr indent="-285750" marL="285750">
              <a:buFont typeface="Arial" panose="020B0604020202020204" pitchFamily="34" charset="0"/>
              <a:buChar char="•"/>
            </a:pPr>
            <a:r>
              <a:rPr b="1" dirty="0" sz="2400" lang="en-US"/>
              <a:t>Policy Makers and Government Agencies</a:t>
            </a:r>
            <a:endParaRPr b="1" dirty="0" sz="2400" lang="en-IN"/>
          </a:p>
          <a:p>
            <a:pPr indent="-285750" marL="285750">
              <a:buFont typeface="Arial" panose="020B0604020202020204" pitchFamily="34" charset="0"/>
              <a:buChar char="•"/>
            </a:pPr>
            <a:r>
              <a:rPr b="1" dirty="0" sz="2400" lang="en-US"/>
              <a:t>Labor Unions and Advocacy Groups</a:t>
            </a:r>
            <a:endParaRPr b="1" dirty="0" sz="2400" lang="en-IN"/>
          </a:p>
          <a:p>
            <a:pPr indent="-285750" marL="285750">
              <a:buFont typeface="Arial" panose="020B0604020202020204" pitchFamily="34" charset="0"/>
              <a:buChar char="•"/>
            </a:pPr>
            <a:r>
              <a:rPr b="1" dirty="0" sz="2400" lang="en-IN"/>
              <a:t>Academic Researchers and Economists</a:t>
            </a:r>
            <a:r>
              <a:rPr dirty="0" sz="2400" lang="en-IN"/>
              <a:t> </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47" name=""/>
        <p:cNvGrpSpPr/>
        <p:nvPr/>
      </p:nvGrpSpPr>
      <p:grpSpPr>
        <a:xfrm>
          <a:off x="0" y="0"/>
          <a:ext cx="0" cy="0"/>
          <a:chOff x="0" y="0"/>
          <a:chExt cx="0" cy="0"/>
        </a:xfrm>
      </p:grpSpPr>
      <p:pic>
        <p:nvPicPr>
          <p:cNvPr id="209715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7" name="object 6"/>
          <p:cNvSpPr txBox="1">
            <a:spLocks noGrp="1"/>
          </p:cNvSpPr>
          <p:nvPr>
            <p:ph type="title"/>
          </p:nvPr>
        </p:nvSpPr>
        <p:spPr>
          <a:xfrm>
            <a:off x="558165" y="605473"/>
            <a:ext cx="9763125" cy="1080134"/>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18" name="object 9"/>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5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7"/>
          <p:cNvSpPr txBox="1"/>
          <p:nvPr/>
        </p:nvSpPr>
        <p:spPr>
          <a:xfrm>
            <a:off x="2819400" y="1509396"/>
            <a:ext cx="8229600" cy="5158741"/>
          </a:xfrm>
          <a:prstGeom prst="rect"/>
          <a:noFill/>
        </p:spPr>
        <p:txBody>
          <a:bodyPr rtlCol="0" wrap="square">
            <a:spAutoFit/>
          </a:bodyPr>
          <a:p>
            <a:pPr indent="-285750" marL="285750">
              <a:buFont typeface="Arial" panose="020B0604020202020204" pitchFamily="34" charset="0"/>
              <a:buChar char="•"/>
            </a:pPr>
            <a:r>
              <a:rPr dirty="0" lang="en-US"/>
              <a:t>FILTERATION- SELECTING THE FEATURES FOR THE PROJECT</a:t>
            </a:r>
          </a:p>
          <a:p>
            <a:r>
              <a:rPr dirty="0" lang="en-US"/>
              <a:t>                       - FOR OMITTING THE EMPTY CELLS</a:t>
            </a:r>
          </a:p>
          <a:p>
            <a:endParaRPr dirty="0" lang="en-US"/>
          </a:p>
          <a:p>
            <a:pPr indent="-285750" marL="285750">
              <a:buFont typeface="Arial" panose="020B0604020202020204" pitchFamily="34" charset="0"/>
              <a:buChar char="•"/>
            </a:pPr>
            <a:r>
              <a:rPr dirty="0" lang="en-US"/>
              <a:t>PIVOT TABLE-  FOR OMITTING THE BLANK CELLS</a:t>
            </a:r>
          </a:p>
          <a:p>
            <a:r>
              <a:rPr dirty="0" lang="en-US"/>
              <a:t>                       - ADDED FILTERS, ROWS, COLUMNS </a:t>
            </a:r>
          </a:p>
          <a:p>
            <a:endParaRPr dirty="0" lang="en-US"/>
          </a:p>
          <a:p>
            <a:pPr indent="-285750" marL="285750">
              <a:buFont typeface="Arial" panose="020B0604020202020204" pitchFamily="34" charset="0"/>
              <a:buChar char="•"/>
            </a:pPr>
            <a:r>
              <a:rPr dirty="0" lang="en-US"/>
              <a:t>CHART- BAR GRAPH AS A PROJECT RESULT</a:t>
            </a:r>
          </a:p>
          <a:p>
            <a:endParaRPr dirty="0" lang="en-US"/>
          </a:p>
          <a:p>
            <a:r>
              <a:rPr dirty="0" lang="en-US"/>
              <a:t>SOLUTION FOR THE PROBLEM : </a:t>
            </a:r>
          </a:p>
          <a:p>
            <a:r>
              <a:rPr b="1" dirty="0" lang="en-US"/>
              <a:t>Improved Classification Tools and Systems</a:t>
            </a:r>
            <a:r>
              <a:rPr dirty="0" lang="en-US"/>
              <a:t>:</a:t>
            </a:r>
          </a:p>
          <a:p>
            <a:pPr>
              <a:buFont typeface="Arial" panose="020B0604020202020204" pitchFamily="34" charset="0"/>
              <a:buChar char="•"/>
            </a:pPr>
            <a:r>
              <a:rPr b="1" dirty="0" lang="en-US"/>
              <a:t>Automated Classification Software</a:t>
            </a:r>
            <a:r>
              <a:rPr dirty="0" lang="en-US"/>
              <a:t>: Develop and implement tools that help employers accurately classify workers based on specific criteria, reducing the likelihood of misclassification.</a:t>
            </a:r>
          </a:p>
          <a:p>
            <a:pPr>
              <a:buFont typeface="Arial" panose="020B0604020202020204" pitchFamily="34" charset="0"/>
              <a:buChar char="•"/>
            </a:pPr>
            <a:r>
              <a:rPr b="1" dirty="0" lang="en-US"/>
              <a:t>Compliance Monitoring Systems</a:t>
            </a:r>
            <a:r>
              <a:rPr dirty="0" lang="en-US"/>
              <a:t>: Use technology to monitor and flag potential misclassifications, helping organizations remain compliant with labor laws</a:t>
            </a:r>
          </a:p>
          <a:p>
            <a:endParaRPr dirty="0" lang="en-US"/>
          </a:p>
          <a:p>
            <a:endParaRPr dirty="0" lang="en-US"/>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48" name=""/>
        <p:cNvGrpSpPr/>
        <p:nvPr/>
      </p:nvGrpSpPr>
      <p:grpSpPr>
        <a:xfrm>
          <a:off x="0" y="0"/>
          <a:ext cx="0" cy="0"/>
          <a:chOff x="0" y="0"/>
          <a:chExt cx="0" cy="0"/>
        </a:xfrm>
      </p:grpSpPr>
      <p:sp>
        <p:nvSpPr>
          <p:cNvPr id="1048620" name="Title 1"/>
          <p:cNvSpPr>
            <a:spLocks noGrp="1"/>
          </p:cNvSpPr>
          <p:nvPr>
            <p:ph type="title"/>
          </p:nvPr>
        </p:nvSpPr>
        <p:spPr>
          <a:xfrm>
            <a:off x="1143000" y="548390"/>
            <a:ext cx="8596668" cy="1320800"/>
          </a:xfrm>
        </p:spPr>
        <p:txBody>
          <a:bodyPr/>
          <a:p>
            <a:r>
              <a:rPr b="1" dirty="0" lang="en-IN"/>
              <a:t>Dataset Description</a:t>
            </a:r>
          </a:p>
        </p:txBody>
      </p:sp>
      <p:sp>
        <p:nvSpPr>
          <p:cNvPr id="1048621" name="TextBox 3"/>
          <p:cNvSpPr txBox="1"/>
          <p:nvPr/>
        </p:nvSpPr>
        <p:spPr>
          <a:xfrm>
            <a:off x="1524000" y="1869190"/>
            <a:ext cx="7086600" cy="4320539"/>
          </a:xfrm>
          <a:prstGeom prst="rect"/>
          <a:noFill/>
        </p:spPr>
        <p:txBody>
          <a:bodyPr rtlCol="0" wrap="square">
            <a:spAutoFit/>
          </a:bodyPr>
          <a:p>
            <a:pPr indent="-285750" marL="285750">
              <a:buFont typeface="Arial" panose="020B0604020202020204" pitchFamily="34" charset="0"/>
              <a:buChar char="•"/>
            </a:pPr>
            <a:r>
              <a:rPr b="1" dirty="0" sz="2000" lang="en-IN"/>
              <a:t>EMPLOYMENT DATA SET – TAKEN FROM “KAGGLE”</a:t>
            </a:r>
          </a:p>
          <a:p>
            <a:pPr indent="-285750" marL="285750">
              <a:buFont typeface="Arial" panose="020B0604020202020204" pitchFamily="34" charset="0"/>
              <a:buChar char="•"/>
            </a:pPr>
            <a:r>
              <a:rPr b="1" dirty="0" sz="2000" lang="en-IN"/>
              <a:t>FROM 26 CHARACTERISTICS- SELECTED 12 FEATURES</a:t>
            </a:r>
          </a:p>
          <a:p>
            <a:pPr indent="-342900" marL="342900">
              <a:buFont typeface="+mj-lt"/>
              <a:buAutoNum type="alphaLcParenR"/>
            </a:pPr>
            <a:r>
              <a:rPr b="1" dirty="0" sz="2000" lang="en-IN"/>
              <a:t>EMPLOYMENT NAME</a:t>
            </a:r>
          </a:p>
          <a:p>
            <a:pPr indent="-342900" marL="342900">
              <a:buFont typeface="+mj-lt"/>
              <a:buAutoNum type="alphaLcParenR"/>
            </a:pPr>
            <a:r>
              <a:rPr b="1" dirty="0" sz="2000" lang="en-IN"/>
              <a:t>START DATE / EXIT DATE</a:t>
            </a:r>
          </a:p>
          <a:p>
            <a:pPr indent="-342900" marL="342900">
              <a:buFont typeface="+mj-lt"/>
              <a:buAutoNum type="alphaLcParenR"/>
            </a:pPr>
            <a:r>
              <a:rPr b="1" dirty="0" sz="2000" lang="en-IN"/>
              <a:t>EMAIL ID</a:t>
            </a:r>
          </a:p>
          <a:p>
            <a:pPr indent="-342900" marL="342900">
              <a:buFont typeface="+mj-lt"/>
              <a:buAutoNum type="alphaLcParenR"/>
            </a:pPr>
            <a:r>
              <a:rPr b="1" dirty="0" sz="2000" lang="en-IN"/>
              <a:t>BUSINESS UNIT</a:t>
            </a:r>
          </a:p>
          <a:p>
            <a:pPr indent="-342900" marL="342900">
              <a:buFont typeface="+mj-lt"/>
              <a:buAutoNum type="alphaLcParenR"/>
            </a:pPr>
            <a:r>
              <a:rPr b="1" dirty="0" sz="2000" lang="en-IN"/>
              <a:t>EMPLOYMENT CLASSIFICATION</a:t>
            </a:r>
          </a:p>
          <a:p>
            <a:pPr indent="-342900" marL="342900">
              <a:buFont typeface="+mj-lt"/>
              <a:buAutoNum type="alphaLcParenR"/>
            </a:pPr>
            <a:r>
              <a:rPr b="1" dirty="0" sz="2000" lang="en-IN"/>
              <a:t>EMPLOYMENT STATUS</a:t>
            </a:r>
          </a:p>
          <a:p>
            <a:pPr indent="-342900" marL="342900">
              <a:buFont typeface="+mj-lt"/>
              <a:buAutoNum type="alphaLcParenR"/>
            </a:pPr>
            <a:r>
              <a:rPr b="1" dirty="0" sz="2000" lang="en-IN"/>
              <a:t>DIVISION</a:t>
            </a:r>
          </a:p>
          <a:p>
            <a:pPr indent="-342900" marL="342900">
              <a:buFont typeface="+mj-lt"/>
              <a:buAutoNum type="alphaLcParenR"/>
            </a:pPr>
            <a:r>
              <a:rPr b="1" dirty="0" sz="2000" lang="en-IN"/>
              <a:t>GENDER</a:t>
            </a:r>
          </a:p>
          <a:p>
            <a:pPr indent="-342900" marL="342900">
              <a:buFont typeface="+mj-lt"/>
              <a:buAutoNum type="alphaLcParenR"/>
            </a:pPr>
            <a:r>
              <a:rPr b="1" dirty="0" sz="2000" lang="en-IN"/>
              <a:t>DEPARTMENGT TYPE</a:t>
            </a:r>
          </a:p>
          <a:p>
            <a:pPr indent="-342900" marL="342900">
              <a:buFont typeface="+mj-lt"/>
              <a:buAutoNum type="alphaLcParenR"/>
            </a:pPr>
            <a:r>
              <a:rPr b="1" dirty="0" sz="2000" lang="en-IN"/>
              <a:t>PERFORMANCE METRICS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C99"/>
        </a:solidFill>
      </p:bgPr>
    </p:bg>
    <p:spTree>
      <p:nvGrpSpPr>
        <p:cNvPr id="49" name=""/>
        <p:cNvGrpSpPr/>
        <p:nvPr/>
      </p:nvGrpSpPr>
      <p:grpSpPr>
        <a:xfrm>
          <a:off x="0" y="0"/>
          <a:ext cx="0" cy="0"/>
          <a:chOff x="0" y="0"/>
          <a:chExt cx="0" cy="0"/>
        </a:xfrm>
      </p:grpSpPr>
      <p:sp>
        <p:nvSpPr>
          <p:cNvPr id="1048622"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5" name="object 7"/>
          <p:cNvSpPr txBox="1">
            <a:spLocks noGrp="1"/>
          </p:cNvSpPr>
          <p:nvPr>
            <p:ph type="title"/>
          </p:nvPr>
        </p:nvSpPr>
        <p:spPr>
          <a:xfrm>
            <a:off x="739775" y="670881"/>
            <a:ext cx="8480425" cy="638810"/>
          </a:xfrm>
          <a:prstGeom prst="rect"/>
        </p:spPr>
        <p:txBody>
          <a:bodyPr bIns="0" lIns="0" rIns="0" rtlCol="0" tIns="16510" vert="horz" wrap="square">
            <a:spAutoFit/>
          </a:bodyPr>
          <a:p>
            <a:pPr marL="12700">
              <a:lnSpc>
                <a:spcPct val="100000"/>
              </a:lnSpc>
              <a:spcBef>
                <a:spcPts val="130"/>
              </a:spcBef>
            </a:pPr>
            <a:r>
              <a:rPr b="1" dirty="0" sz="4250" spc="15"/>
              <a:t>THE</a:t>
            </a:r>
            <a:r>
              <a:rPr b="1" dirty="0" sz="4250" spc="20"/>
              <a:t> </a:t>
            </a:r>
            <a:r>
              <a:rPr b="1" dirty="0" sz="4250" lang="en-US" spc="20"/>
              <a:t>"</a:t>
            </a:r>
            <a:r>
              <a:rPr b="1" dirty="0" sz="4250" spc="10"/>
              <a:t>WOW</a:t>
            </a:r>
            <a:r>
              <a:rPr b="1" dirty="0" sz="4250" lang="en-US" spc="10"/>
              <a:t>"</a:t>
            </a:r>
            <a:r>
              <a:rPr b="1" dirty="0" sz="4250" spc="85"/>
              <a:t> </a:t>
            </a:r>
            <a:r>
              <a:rPr b="1" dirty="0" sz="4250" spc="10"/>
              <a:t>IN</a:t>
            </a:r>
            <a:r>
              <a:rPr b="1" dirty="0" sz="4250" spc="-5"/>
              <a:t> </a:t>
            </a:r>
            <a:r>
              <a:rPr b="1" dirty="0" sz="4250" spc="15"/>
              <a:t>OUR</a:t>
            </a:r>
            <a:r>
              <a:rPr b="1" dirty="0" sz="4250" spc="-10"/>
              <a:t> </a:t>
            </a:r>
            <a:r>
              <a:rPr b="1" dirty="0" sz="4250" spc="20"/>
              <a:t>SOLUTION</a:t>
            </a:r>
            <a:endParaRPr b="1" dirty="0" sz="4250"/>
          </a:p>
        </p:txBody>
      </p:sp>
      <p:sp>
        <p:nvSpPr>
          <p:cNvPr id="104862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8" name="TextBox 10"/>
          <p:cNvSpPr txBox="1"/>
          <p:nvPr/>
        </p:nvSpPr>
        <p:spPr>
          <a:xfrm>
            <a:off x="2362200" y="1828800"/>
            <a:ext cx="6324600" cy="1539240"/>
          </a:xfrm>
          <a:prstGeom prst="rect"/>
          <a:noFill/>
        </p:spPr>
        <p:txBody>
          <a:bodyPr rtlCol="0" wrap="square">
            <a:spAutoFit/>
          </a:bodyPr>
          <a:p>
            <a:pPr indent="-342900" marL="342900">
              <a:buFont typeface="+mj-lt"/>
              <a:buAutoNum type="arabicPeriod"/>
            </a:pPr>
            <a:r>
              <a:rPr dirty="0" sz="3200" lang="en-IN"/>
              <a:t>PIVOT TABLE</a:t>
            </a:r>
          </a:p>
          <a:p>
            <a:pPr indent="-342900" marL="342900">
              <a:buFont typeface="+mj-lt"/>
              <a:buAutoNum type="arabicPeriod"/>
            </a:pPr>
            <a:r>
              <a:rPr dirty="0" sz="3200" lang="en-IN"/>
              <a:t>CONDITIONAL FORMATTING</a:t>
            </a:r>
          </a:p>
          <a:p>
            <a:pPr indent="-342900" marL="342900">
              <a:buFont typeface="+mj-lt"/>
              <a:buAutoNum type="arabicPeriod"/>
            </a:pPr>
            <a:r>
              <a:rPr dirty="0" sz="3200" lang="en-IN"/>
              <a:t>CHARTS AND GRAPH</a:t>
            </a:r>
          </a:p>
        </p:txBody>
      </p:sp>
    </p:spTree>
  </p:cSld>
  <p:clrMapOvr>
    <a:masterClrMapping/>
  </p:clrMapOvr>
</p:sld>
</file>

<file path=ppt/theme/theme1.xml><?xml version="1.0" encoding="utf-8"?>
<a:theme xmlns:a="http://schemas.openxmlformats.org/drawingml/2006/main" name="Slice">
  <a:themeElements>
    <a:clrScheme name="Slice">
      <a:dk1>
        <a:sysClr lastClr="000000" val="windowText"/>
      </a:dk1>
      <a:lt1>
        <a:sysClr lastClr="FFFFFF" val="window"/>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50800" dir="5400000" dist="38100" rotWithShape="0">
              <a:srgbClr val="000000">
                <a:alpha val="46000"/>
              </a:srgbClr>
            </a:outerShdw>
          </a:effectLst>
          <a:scene3d>
            <a:camera prst="orthographicFront">
              <a:rot lat="0" lon="0" rev="0"/>
            </a:camera>
            <a:lightRig dir="t" rig="threeP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Shreya Ashy</cp:lastModifiedBy>
  <dcterms:created xsi:type="dcterms:W3CDTF">2024-03-29T04:07:22Z</dcterms:created>
  <dcterms:modified xsi:type="dcterms:W3CDTF">2024-09-26T09:02:41Z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f642afc8cad2472e8f5b3f26d65903cf</vt:lpwstr>
  </property>
</Properties>
</file>