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4"/>
  </p:notesMasterIdLst>
  <p:sldIdLst>
    <p:sldId id="1864" r:id="rId5"/>
    <p:sldId id="1846" r:id="rId6"/>
    <p:sldId id="1867" r:id="rId7"/>
    <p:sldId id="1845" r:id="rId8"/>
    <p:sldId id="1868" r:id="rId9"/>
    <p:sldId id="1865" r:id="rId10"/>
    <p:sldId id="1869" r:id="rId11"/>
    <p:sldId id="1858" r:id="rId12"/>
    <p:sldId id="187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S REDDY" initials="PR" lastIdx="1" clrIdx="0">
    <p:extLst>
      <p:ext uri="{19B8F6BF-5375-455C-9EA6-DF929625EA0E}">
        <p15:presenceInfo xmlns:p15="http://schemas.microsoft.com/office/powerpoint/2012/main" userId="9c69113c99b1fd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3466" y="2184327"/>
            <a:ext cx="6220101" cy="132556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Machine Learning Models </a:t>
            </a:r>
            <a:b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altLang="en-US" sz="3200" dirty="0"/>
            </a:b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Predicting Protein-Protein Interactions.</a:t>
            </a:r>
            <a:endParaRPr lang="en-US" alt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D4123-2601-10B5-D042-EF78AD2C57D8}"/>
              </a:ext>
            </a:extLst>
          </p:cNvPr>
          <p:cNvSpPr txBox="1"/>
          <p:nvPr/>
        </p:nvSpPr>
        <p:spPr>
          <a:xfrm>
            <a:off x="4802910" y="5163127"/>
            <a:ext cx="331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Group-No : 2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Nithya        -23021            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Vishnu       -23043   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Sreekar     -23049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Beena        -23065</a:t>
            </a:r>
            <a:endParaRPr lang="en-IN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Problem Statement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sz="2000" dirty="0">
                <a:latin typeface="Bahnschrift SemiBold" panose="020B0502040204020203" pitchFamily="34" charset="0"/>
              </a:rPr>
              <a:t>Understanding the Protein-Protein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these interactions experimentally is costly, time-consuming, and often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limited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scale, leading to incomplete interaction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challenge is by using the available biological data such as amino acid sequences, structural information etc. We need to create a computational model that predicts the potential PPIs accurately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Basic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sz="2400" dirty="0">
                <a:latin typeface="Bahnschrift SemiBold" panose="020B0502040204020203" pitchFamily="34" charset="0"/>
              </a:rPr>
              <a:t>What is Protein-Protein interaction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The interaction or physical contact between two are more protein molecules in a biological space.</a:t>
            </a:r>
          </a:p>
          <a:p>
            <a:r>
              <a:rPr lang="en-US" altLang="en-US" sz="2400" b="0" dirty="0">
                <a:latin typeface="Bahnschrift SemiBold" panose="020B0502040204020203" pitchFamily="34" charset="0"/>
              </a:rPr>
              <a:t>What is Docking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The initial contact between the protein molecules to bind them together for further interactions.</a:t>
            </a:r>
            <a:endParaRPr lang="en-US" altLang="en-US" sz="2400" b="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03" y="1404340"/>
            <a:ext cx="6365803" cy="615553"/>
          </a:xfrm>
        </p:spPr>
        <p:txBody>
          <a:bodyPr/>
          <a:lstStyle/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06780" y="2449184"/>
            <a:ext cx="7799387" cy="1534757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ahnschrift Light Condensed" panose="020B0502040204020203" pitchFamily="34" charset="0"/>
              </a:rPr>
              <a:t>The Objective of this project is to create machine learning model the predicts the potential PPIs by using the biological data available. 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ahnschrift Light Condensed" panose="020B0502040204020203" pitchFamily="34" charset="0"/>
              </a:rPr>
              <a:t>They do have huge complex structure that makes the computation model to feel the difficulty to  understand the site used to bind between the to protein molecules.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ahnschrift Light Condensed" panose="020B0502040204020203" pitchFamily="34" charset="0"/>
              </a:rPr>
              <a:t>It also should predict the potential one.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288" y="601663"/>
            <a:ext cx="6477000" cy="1189037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Goals of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88" y="1790700"/>
            <a:ext cx="6477000" cy="3276600"/>
          </a:xfrm>
        </p:spPr>
        <p:txBody>
          <a:bodyPr/>
          <a:lstStyle/>
          <a:p>
            <a:r>
              <a:rPr lang="en-IN" sz="2400" dirty="0">
                <a:latin typeface="Bahnschrift SemiBold" panose="020B0502040204020203" pitchFamily="34" charset="0"/>
              </a:rPr>
              <a:t>Data Collection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Georgia" panose="02040502050405020303" pitchFamily="18" charset="0"/>
                <a:cs typeface="Leelawadee UI Semilight" panose="020B0402040204020203" pitchFamily="34" charset="-34"/>
              </a:rPr>
              <a:t>Compile a comprehensive and diverse set of biological data, including known PPI datasets and other relevant features.</a:t>
            </a:r>
            <a:endParaRPr lang="en-US" altLang="en-US" sz="2000" b="0" dirty="0">
              <a:latin typeface="Georgia" panose="02040502050405020303" pitchFamily="18" charset="0"/>
              <a:cs typeface="Leelawadee UI Semilight" panose="020B0402040204020203" pitchFamily="34" charset="-34"/>
            </a:endParaRPr>
          </a:p>
          <a:p>
            <a:r>
              <a:rPr lang="en-IN" sz="2400" dirty="0">
                <a:latin typeface="Bahnschrift SemiBold" panose="020B0502040204020203" pitchFamily="34" charset="0"/>
              </a:rPr>
              <a:t>Model Evaluation and Validation</a:t>
            </a:r>
            <a:endParaRPr lang="en-IN" sz="2400" b="0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Georgia" panose="02040502050405020303" pitchFamily="18" charset="0"/>
              </a:rPr>
              <a:t>Rigorously evaluate the performance of the developed models using cross-validation and relevant performance metrics</a:t>
            </a:r>
            <a:endParaRPr lang="en-US" altLang="en-US" sz="2000" b="0" dirty="0">
              <a:latin typeface="Georgia" panose="02040502050405020303" pitchFamily="18" charset="0"/>
              <a:ea typeface="LiSu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6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9" y="1168544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Applications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673" y="2357582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Lucida Bright" panose="02040602050505020304" pitchFamily="18" charset="0"/>
              </a:rPr>
              <a:t>Drug Discovery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Lucida Bright" panose="02040602050505020304" pitchFamily="18" charset="0"/>
              </a:rPr>
              <a:t>Understanding Disease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Lucida Bright" panose="02040602050505020304" pitchFamily="18" charset="0"/>
              </a:rPr>
              <a:t>Cancer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Lucida Bright" panose="02040602050505020304" pitchFamily="18" charset="0"/>
              </a:rPr>
              <a:t>Evolutionary Biology</a:t>
            </a:r>
          </a:p>
          <a:p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DB027-4A4F-C9FD-B3E2-DA1E765D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360218"/>
            <a:ext cx="11554690" cy="53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8836" y="1699905"/>
            <a:ext cx="6889024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5652" y="2818639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tantia" panose="02030602050306030303" pitchFamily="18" charset="0"/>
              </a:rPr>
              <a:t>By this project a developed and an advanced application in machine learning that predicts the potential PPIs accurately.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tantia" panose="02030602050306030303" pitchFamily="18" charset="0"/>
              </a:rPr>
              <a:t>We are also going to get some solutions to various types of applications </a:t>
            </a:r>
            <a:r>
              <a:rPr lang="en-US" sz="2400" dirty="0">
                <a:latin typeface="Constantia" panose="02030602050306030303" pitchFamily="18" charset="0"/>
              </a:rPr>
              <a:t>with implications for drug discovery, disease understanding, and basic biological research.</a:t>
            </a:r>
            <a:endParaRPr lang="en-US" altLang="en-US" sz="2400" dirty="0">
              <a:latin typeface="Constantia" panose="02030602050306030303" pitchFamily="18" charset="0"/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87231-53C8-7CDA-0BD1-B7CF1854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1" y="2677464"/>
            <a:ext cx="6477000" cy="11890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THANK</a:t>
            </a:r>
            <a:r>
              <a:rPr lang="en-US" sz="2400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4800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YOU</a:t>
            </a:r>
            <a:endParaRPr lang="en-IN" sz="48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98</TotalTime>
  <Words>294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Bahnschrift Light</vt:lpstr>
      <vt:lpstr>Bahnschrift Light Condensed</vt:lpstr>
      <vt:lpstr>Bahnschrift SemiBold</vt:lpstr>
      <vt:lpstr>Bell MT</vt:lpstr>
      <vt:lpstr>Constantia</vt:lpstr>
      <vt:lpstr>Dubai Light</vt:lpstr>
      <vt:lpstr>Georgia</vt:lpstr>
      <vt:lpstr>Lucida Bright</vt:lpstr>
      <vt:lpstr>Times New Roman</vt:lpstr>
      <vt:lpstr>Wingdings</vt:lpstr>
      <vt:lpstr>Office Theme</vt:lpstr>
      <vt:lpstr>Machine Learning Models  for  Predicting Protein-Protein Interactions.</vt:lpstr>
      <vt:lpstr>Problem Statement</vt:lpstr>
      <vt:lpstr>Basic Terminology</vt:lpstr>
      <vt:lpstr>Objective</vt:lpstr>
      <vt:lpstr>Goals of this Project</vt:lpstr>
      <vt:lpstr>Applications</vt:lpstr>
      <vt:lpstr>PowerPoint Presentation</vt:lpstr>
      <vt:lpstr>Conclusion</vt:lpstr>
      <vt:lpstr>THANK 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 S REDDY</dc:creator>
  <cp:keywords/>
  <dc:description/>
  <cp:lastModifiedBy>P S REDDY</cp:lastModifiedBy>
  <cp:revision>2</cp:revision>
  <dcterms:created xsi:type="dcterms:W3CDTF">2024-08-18T03:52:12Z</dcterms:created>
  <dcterms:modified xsi:type="dcterms:W3CDTF">2024-08-18T06:36:42Z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