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32735"/>
          </a:xfrm>
        </p:spPr>
        <p:txBody>
          <a:bodyPr>
            <a:normAutofit fontScale="90000"/>
          </a:bodyPr>
          <a:p>
            <a:br>
              <a:rPr lang="en-US"/>
            </a:br>
            <a:br>
              <a:rPr lang="en-US"/>
            </a:br>
            <a:r>
              <a:rPr lang="en-US"/>
              <a:t>EXPLORATORY DATA ANALYSIS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engineering: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Process of selecting, transforming or creating new features from the raw dataset for improving the machine Learning model</a:t>
            </a:r>
            <a:endParaRPr lang="en-US"/>
          </a:p>
          <a:p>
            <a:r>
              <a:rPr lang="en-US"/>
              <a:t>Techniques:</a:t>
            </a:r>
            <a:endParaRPr lang="en-US"/>
          </a:p>
          <a:p>
            <a:pPr marL="0" indent="0">
              <a:buNone/>
            </a:pPr>
            <a:r>
              <a:rPr lang="en-US"/>
              <a:t>Feature selection</a:t>
            </a:r>
            <a:endParaRPr lang="en-US"/>
          </a:p>
          <a:p>
            <a:pPr marL="0" indent="0">
              <a:buNone/>
            </a:pPr>
            <a:r>
              <a:rPr lang="en-US"/>
              <a:t>Feature scaling</a:t>
            </a:r>
            <a:endParaRPr lang="en-US"/>
          </a:p>
          <a:p>
            <a:pPr marL="0" indent="0">
              <a:buNone/>
            </a:pPr>
            <a:r>
              <a:rPr lang="en-US"/>
              <a:t>Feature Transformation</a:t>
            </a:r>
            <a:endParaRPr lang="en-US"/>
          </a:p>
          <a:p>
            <a:pPr marL="0" indent="0">
              <a:buNone/>
            </a:pPr>
            <a:r>
              <a:rPr lang="en-US"/>
              <a:t>Handling missing values</a:t>
            </a:r>
            <a:endParaRPr lang="en-US"/>
          </a:p>
          <a:p>
            <a:pPr marL="0" indent="0">
              <a:buNone/>
            </a:pPr>
            <a:r>
              <a:rPr lang="en-US"/>
              <a:t>Encoding the categorical variables</a:t>
            </a:r>
            <a:endParaRPr lang="en-US"/>
          </a:p>
          <a:p>
            <a:pPr marL="0" indent="0">
              <a:buNone/>
            </a:pPr>
            <a:r>
              <a:rPr lang="en-US"/>
              <a:t>Feature aggregation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selection: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selected_features = ['LotArea','YearBuilt']</a:t>
            </a:r>
            <a:endParaRPr lang="en-US"/>
          </a:p>
          <a:p>
            <a:pPr marL="0" indent="0">
              <a:buNone/>
            </a:pPr>
            <a:r>
              <a:rPr lang="en-US"/>
              <a:t>data_selected = data[selected_features]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Explain: Two areas selected - Lot area and Area built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Feature Aggregation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data_aggregated = data.groupby('LotArea').agg({'YearBuilt': 'mean', 'YearRemodAdd': 'count'})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Explaination: lot area - year built (mean) * YearRemodAdd(count)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Exploratory Data Analysis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- Exploratory Data Analysis (EDA) serves as the cornerstone of any data-driven project, playing a pivotal role in unraveling the complex patterns and insights hidden within datasets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EDA is indispensable in extracting actionable insights from raw data, especially in domains like real estate where numerous factors contribute to the final property value.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Loading and Cleaning the data</a:t>
            </a:r>
            <a:endParaRPr lang="en-US"/>
          </a:p>
          <a:p>
            <a:r>
              <a:rPr lang="en-US"/>
              <a:t>Univariate analysis</a:t>
            </a:r>
            <a:endParaRPr lang="en-US"/>
          </a:p>
          <a:p>
            <a:r>
              <a:rPr lang="en-US"/>
              <a:t>Multivariate analysis</a:t>
            </a:r>
            <a:endParaRPr lang="en-US"/>
          </a:p>
          <a:p>
            <a:r>
              <a:rPr lang="en-US"/>
              <a:t>Feature Engineering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Libraries used :</a:t>
            </a:r>
            <a:endParaRPr lang="en-US"/>
          </a:p>
          <a:p>
            <a:r>
              <a:rPr lang="en-US"/>
              <a:t>Pandas, Numpy, Matplotlib, Seaborn, Scipy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loading and cleaning datas: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= pd.read_csv('housing_data.csv')</a:t>
            </a:r>
            <a:endParaRPr lang="en-US"/>
          </a:p>
          <a:p>
            <a:r>
              <a:rPr lang="en-US"/>
              <a:t>data.info()</a:t>
            </a:r>
            <a:endParaRPr lang="en-US"/>
          </a:p>
          <a:p>
            <a:pPr marL="0" indent="0">
              <a:buNone/>
            </a:pPr>
            <a:r>
              <a:rPr lang="en-US"/>
              <a:t>Get the information about the data, whether its integer, float or string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data.describe()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data.isnull().sum() - find the null values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data.dropna(inplace=True) - drop the null values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Univariate analysis: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Histogram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plt.hist(data['LotArea'], bins = 10) </a:t>
            </a:r>
            <a:endParaRPr lang="en-US"/>
          </a:p>
          <a:p>
            <a:pPr marL="0" indent="0">
              <a:buNone/>
            </a:pPr>
            <a:r>
              <a:rPr lang="en-US"/>
              <a:t>plt.title("histogram of area")</a:t>
            </a:r>
            <a:endParaRPr lang="en-US"/>
          </a:p>
          <a:p>
            <a:pPr marL="0" indent="0">
              <a:buNone/>
            </a:pPr>
            <a:r>
              <a:rPr lang="en-US"/>
              <a:t>plt.xlabel("LotArea")</a:t>
            </a:r>
            <a:endParaRPr lang="en-US"/>
          </a:p>
          <a:p>
            <a:pPr marL="0" indent="0">
              <a:buNone/>
            </a:pPr>
            <a:r>
              <a:rPr lang="en-US"/>
              <a:t>plt.ylabel("Range")</a:t>
            </a:r>
            <a:endParaRPr lang="en-US"/>
          </a:p>
          <a:p>
            <a:pPr marL="0" indent="0">
              <a:buNone/>
            </a:pPr>
            <a:r>
              <a:rPr lang="en-US"/>
              <a:t>plt.show()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HISTOGRAM, bins = 5 (intervals)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3115" y="1843405"/>
            <a:ext cx="55245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box plot, KDE plot, violin plot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970" y="1691005"/>
            <a:ext cx="2831465" cy="246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30" y="1706880"/>
            <a:ext cx="3308985" cy="2490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055" y="1668145"/>
            <a:ext cx="2961640" cy="2580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Multivariate analysis: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Correlation (relation between the variables)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correlation_matrix = data.corr()</a:t>
            </a:r>
            <a:endParaRPr lang="en-US"/>
          </a:p>
          <a:p>
            <a:pPr marL="0" indent="0">
              <a:buNone/>
            </a:pPr>
            <a:r>
              <a:rPr lang="en-US"/>
              <a:t>sns.heatmap(correlation_matrix, annot=True, cmap='coolwarm')</a:t>
            </a:r>
            <a:endParaRPr lang="en-US"/>
          </a:p>
          <a:p>
            <a:pPr marL="0" indent="0">
              <a:buNone/>
            </a:pPr>
            <a:r>
              <a:rPr lang="en-US"/>
              <a:t>plt.title('Correlation Heatmap')</a:t>
            </a:r>
            <a:endParaRPr lang="en-US"/>
          </a:p>
          <a:p>
            <a:pPr marL="0" indent="0">
              <a:buNone/>
            </a:pPr>
            <a:r>
              <a:rPr lang="en-US"/>
              <a:t>plt.show()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Correlation: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0" y="1825625"/>
            <a:ext cx="513016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Spreadsheets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Helvetica Neue</vt:lpstr>
      <vt:lpstr>Calibri</vt:lpstr>
      <vt:lpstr>Arial Unicode MS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EXPLORATORY DATA ANALYSIS</dc:title>
  <dc:creator>admin</dc:creator>
  <cp:lastModifiedBy>Vishnu S</cp:lastModifiedBy>
  <cp:revision>1</cp:revision>
  <dcterms:created xsi:type="dcterms:W3CDTF">2024-03-08T14:24:54Z</dcterms:created>
  <dcterms:modified xsi:type="dcterms:W3CDTF">2024-03-08T14:24:54Z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1033-5.4.2.7998</vt:lpwstr>
  </property>
</Properties>
</file>