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Data acquisition and data wrangling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Vishnu 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3315"/>
            <a:ext cx="10515600" cy="1325563"/>
          </a:xfrm>
        </p:spPr>
        <p:txBody>
          <a:bodyPr/>
          <a:p>
            <a:r>
              <a:rPr lang="en-US"/>
              <a:t>                           Thanks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 - data sets 1 and data sets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Using pandas library</a:t>
            </a:r>
            <a:endParaRPr lang="en-US"/>
          </a:p>
        </p:txBody>
      </p:sp>
      <p:pic>
        <p:nvPicPr>
          <p:cNvPr id="4" name="Picture 3" descr="Screenshot 2023-12-22 at 10.59.2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6625" y="1965960"/>
            <a:ext cx="6882765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Merged the data 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merged the data set 1 and data set 2</a:t>
            </a:r>
            <a:endParaRPr lang="en-US"/>
          </a:p>
        </p:txBody>
      </p:sp>
      <p:pic>
        <p:nvPicPr>
          <p:cNvPr id="4" name="Picture 3" descr="Screenshot 2023-12-22 at 11.02.0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3115945"/>
            <a:ext cx="7487920" cy="2574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Dimension, unique values and drop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to check the rows and cloumns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 check the unique values of particular column</a:t>
            </a:r>
            <a:endParaRPr lang="en-US"/>
          </a:p>
        </p:txBody>
      </p:sp>
      <p:pic>
        <p:nvPicPr>
          <p:cNvPr id="4" name="Picture 3" descr="Screenshot 2023-12-22 at 11.03.0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0" y="2774315"/>
            <a:ext cx="8178800" cy="4083685"/>
          </a:xfrm>
          <a:prstGeom prst="rect">
            <a:avLst/>
          </a:prstGeom>
        </p:spPr>
      </p:pic>
      <p:pic>
        <p:nvPicPr>
          <p:cNvPr id="5" name="Picture 4" descr="Screenshot 2023-12-22 at 11.03.0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010" y="2774315"/>
            <a:ext cx="8178800" cy="4083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check the data types of the data set, whether its integer, float or character</a:t>
            </a:r>
            <a:endParaRPr lang="en-US"/>
          </a:p>
        </p:txBody>
      </p:sp>
      <p:pic>
        <p:nvPicPr>
          <p:cNvPr id="4" name="Picture 3" descr="Screenshot 2023-12-22 at 11.03.4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6605" y="2724785"/>
            <a:ext cx="570865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Missing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find out the missing values of the dataset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2574925"/>
            <a:ext cx="10022205" cy="3887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Datatype summary</a:t>
            </a:r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/>
              <a:t>to find the mean,median and mode of the particular data set, using describe function</a:t>
            </a:r>
            <a:endParaRPr lang="en-US"/>
          </a:p>
        </p:txBody>
      </p:sp>
      <p:pic>
        <p:nvPicPr>
          <p:cNvPr id="6" name="Picture 5" descr="Screenshot 2023-12-22 at 11.07.4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2786380"/>
            <a:ext cx="7859395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skewness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find the skewness of the data sets, as bell shaped curve whether its positive, negative or no skewness is happen</a:t>
            </a:r>
            <a:endParaRPr lang="en-US"/>
          </a:p>
        </p:txBody>
      </p:sp>
      <p:pic>
        <p:nvPicPr>
          <p:cNvPr id="4" name="Picture 3" descr="Screenshot 2023-12-22 at 11.12.0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895" y="2760980"/>
            <a:ext cx="7102475" cy="3653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correlation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check the relationship between two things, which is highly correlated or less correlated</a:t>
            </a:r>
            <a:endParaRPr lang="en-US"/>
          </a:p>
        </p:txBody>
      </p:sp>
      <p:pic>
        <p:nvPicPr>
          <p:cNvPr id="4" name="Picture 3" descr="Screenshot 2023-12-22 at 11.13.2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2701290"/>
            <a:ext cx="9341485" cy="4050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Spreadsheets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and data wrangling</dc:title>
  <dc:creator>admin</dc:creator>
  <cp:lastModifiedBy>Vishnu S</cp:lastModifiedBy>
  <cp:revision>2</cp:revision>
  <dcterms:created xsi:type="dcterms:W3CDTF">2023-12-22T18:08:36Z</dcterms:created>
  <dcterms:modified xsi:type="dcterms:W3CDTF">2023-12-22T18:08:36Z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1033-5.4.2.7998</vt:lpwstr>
  </property>
</Properties>
</file>