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web scrapping and word frequency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Using python codes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web scraping: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 scrap the data from the website using libraries like beautiful soup and requests</a:t>
            </a:r>
            <a:endParaRPr lang="en-US"/>
          </a:p>
          <a:p>
            <a:r>
              <a:rPr lang="en-US"/>
              <a:t>beautiful soup - to parse the html file</a:t>
            </a:r>
            <a:endParaRPr lang="en-US"/>
          </a:p>
          <a:p>
            <a:r>
              <a:rPr lang="en-US"/>
              <a:t>requests - to make http requests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Output: web scrap "https://www.python.org"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New News in the python.org section</a:t>
            </a:r>
            <a:endParaRPr lang="en-US"/>
          </a:p>
          <a:p>
            <a:r>
              <a:rPr lang="en-US"/>
              <a:t>1.Python Devroom @ FOSDEM 2024</a:t>
            </a:r>
            <a:endParaRPr lang="en-US"/>
          </a:p>
          <a:p>
            <a:r>
              <a:rPr lang="en-US"/>
              <a:t>2.FOSDEM 2024: Python Devroom</a:t>
            </a:r>
            <a:endParaRPr lang="en-US"/>
          </a:p>
          <a:p>
            <a:r>
              <a:rPr lang="en-US"/>
              <a:t>3.Prague Python Pizza 2024</a:t>
            </a:r>
            <a:endParaRPr lang="en-US"/>
          </a:p>
          <a:p>
            <a:r>
              <a:rPr lang="en-US"/>
              <a:t>4.Django Girls Ho</a:t>
            </a:r>
            <a:endParaRPr lang="en-US"/>
          </a:p>
          <a:p>
            <a:r>
              <a:rPr lang="en-US"/>
              <a:t>5.PyCon PH 2024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 screen: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Screenshot 2024-02-03 at 11.34.07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" y="1691640"/>
            <a:ext cx="10905490" cy="4050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word frequency: output of text 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{'1.python': 1, 'devroom': 2, '@': 1, 'fosdem': 1, '2024': 4, '2.fosdem': 1, 'python': 2, '3.prague': 1, 'pizza': 1, '4.django': 1, 'girls': 1, 'ho': 1, '5.pycon': 1, 'ph': 1}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 screen:</a:t>
            </a:r>
            <a:endParaRPr lang="en-US"/>
          </a:p>
        </p:txBody>
      </p:sp>
      <p:pic>
        <p:nvPicPr>
          <p:cNvPr id="4" name="Picture 3" descr="Screenshot 2024-02-03 at 11.40.2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43685"/>
            <a:ext cx="12192635" cy="2221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                                      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                     THANK YOU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WPS Spreadsheets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and word frequency</dc:title>
  <dc:creator>admin</dc:creator>
  <cp:lastModifiedBy>Vishnu S</cp:lastModifiedBy>
  <cp:revision>1</cp:revision>
  <dcterms:created xsi:type="dcterms:W3CDTF">2024-02-03T18:14:05Z</dcterms:created>
  <dcterms:modified xsi:type="dcterms:W3CDTF">2024-02-03T18:14:05Z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1033-5.4.2.7998</vt:lpwstr>
  </property>
</Properties>
</file>