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7" r:id="rId3"/>
    <p:sldId id="268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01517-F779-4D1C-A2C7-6B8809C1C42D}" v="89" dt="2024-01-25T12:15:50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rez Alam" userId="a13ed2bb0f52426f" providerId="LiveId" clId="{4E101517-F779-4D1C-A2C7-6B8809C1C42D}"/>
    <pc:docChg chg="undo redo custSel addSld modSld sldOrd">
      <pc:chgData name="Tabrez Alam" userId="a13ed2bb0f52426f" providerId="LiveId" clId="{4E101517-F779-4D1C-A2C7-6B8809C1C42D}" dt="2024-01-25T12:18:47.485" v="1311" actId="1076"/>
      <pc:docMkLst>
        <pc:docMk/>
      </pc:docMkLst>
      <pc:sldChg chg="addSp modSp new mod">
        <pc:chgData name="Tabrez Alam" userId="a13ed2bb0f52426f" providerId="LiveId" clId="{4E101517-F779-4D1C-A2C7-6B8809C1C42D}" dt="2024-01-25T10:55:51.869" v="398" actId="207"/>
        <pc:sldMkLst>
          <pc:docMk/>
          <pc:sldMk cId="1802621701" sldId="256"/>
        </pc:sldMkLst>
        <pc:spChg chg="mod">
          <ac:chgData name="Tabrez Alam" userId="a13ed2bb0f52426f" providerId="LiveId" clId="{4E101517-F779-4D1C-A2C7-6B8809C1C42D}" dt="2024-01-25T10:44:43.106" v="306" actId="207"/>
          <ac:spMkLst>
            <pc:docMk/>
            <pc:sldMk cId="1802621701" sldId="256"/>
            <ac:spMk id="2" creationId="{6A4AE3FD-71A0-3D9A-2FF3-720A10397E6F}"/>
          </ac:spMkLst>
        </pc:spChg>
        <pc:spChg chg="mod">
          <ac:chgData name="Tabrez Alam" userId="a13ed2bb0f52426f" providerId="LiveId" clId="{4E101517-F779-4D1C-A2C7-6B8809C1C42D}" dt="2024-01-25T10:55:51.869" v="398" actId="207"/>
          <ac:spMkLst>
            <pc:docMk/>
            <pc:sldMk cId="1802621701" sldId="256"/>
            <ac:spMk id="3" creationId="{4A06DF52-6EFB-73AD-8A59-0C4C743CA8D6}"/>
          </ac:spMkLst>
        </pc:spChg>
        <pc:spChg chg="add mod">
          <ac:chgData name="Tabrez Alam" userId="a13ed2bb0f52426f" providerId="LiveId" clId="{4E101517-F779-4D1C-A2C7-6B8809C1C42D}" dt="2024-01-25T10:43:52.373" v="303" actId="14100"/>
          <ac:spMkLst>
            <pc:docMk/>
            <pc:sldMk cId="1802621701" sldId="256"/>
            <ac:spMk id="5" creationId="{60BD8DD2-95F4-F391-6ED6-BAD4FFC46960}"/>
          </ac:spMkLst>
        </pc:spChg>
        <pc:spChg chg="add mod ord">
          <ac:chgData name="Tabrez Alam" userId="a13ed2bb0f52426f" providerId="LiveId" clId="{4E101517-F779-4D1C-A2C7-6B8809C1C42D}" dt="2024-01-25T10:43:00.212" v="295" actId="167"/>
          <ac:spMkLst>
            <pc:docMk/>
            <pc:sldMk cId="1802621701" sldId="256"/>
            <ac:spMk id="6" creationId="{2161968A-57B9-DCD6-6BFF-28443C925821}"/>
          </ac:spMkLst>
        </pc:spChg>
        <pc:spChg chg="add mod">
          <ac:chgData name="Tabrez Alam" userId="a13ed2bb0f52426f" providerId="LiveId" clId="{4E101517-F779-4D1C-A2C7-6B8809C1C42D}" dt="2024-01-25T10:43:49.242" v="302" actId="14100"/>
          <ac:spMkLst>
            <pc:docMk/>
            <pc:sldMk cId="1802621701" sldId="256"/>
            <ac:spMk id="7" creationId="{8BFCAB2D-BB84-D049-49B0-7A34ABC587CB}"/>
          </ac:spMkLst>
        </pc:spChg>
        <pc:spChg chg="add mod">
          <ac:chgData name="Tabrez Alam" userId="a13ed2bb0f52426f" providerId="LiveId" clId="{4E101517-F779-4D1C-A2C7-6B8809C1C42D}" dt="2024-01-25T10:20:44.513" v="41"/>
          <ac:spMkLst>
            <pc:docMk/>
            <pc:sldMk cId="1802621701" sldId="256"/>
            <ac:spMk id="8" creationId="{9C329727-FCEC-171C-03AE-8B6117A4E8B9}"/>
          </ac:spMkLst>
        </pc:spChg>
        <pc:spChg chg="add mod">
          <ac:chgData name="Tabrez Alam" userId="a13ed2bb0f52426f" providerId="LiveId" clId="{4E101517-F779-4D1C-A2C7-6B8809C1C42D}" dt="2024-01-25T10:43:21.497" v="298" actId="14100"/>
          <ac:spMkLst>
            <pc:docMk/>
            <pc:sldMk cId="1802621701" sldId="256"/>
            <ac:spMk id="10" creationId="{8A513EBA-C257-5B8E-2F51-40F913A3A5DA}"/>
          </ac:spMkLst>
        </pc:spChg>
        <pc:spChg chg="add mod">
          <ac:chgData name="Tabrez Alam" userId="a13ed2bb0f52426f" providerId="LiveId" clId="{4E101517-F779-4D1C-A2C7-6B8809C1C42D}" dt="2024-01-25T10:43:36.647" v="300" actId="1076"/>
          <ac:spMkLst>
            <pc:docMk/>
            <pc:sldMk cId="1802621701" sldId="256"/>
            <ac:spMk id="11" creationId="{2A9DFD4A-FD34-9CB6-1488-BA26B0F0A955}"/>
          </ac:spMkLst>
        </pc:spChg>
      </pc:sldChg>
      <pc:sldChg chg="addSp delSp modSp new mod ord">
        <pc:chgData name="Tabrez Alam" userId="a13ed2bb0f52426f" providerId="LiveId" clId="{4E101517-F779-4D1C-A2C7-6B8809C1C42D}" dt="2024-01-25T10:39:38.438" v="280" actId="207"/>
        <pc:sldMkLst>
          <pc:docMk/>
          <pc:sldMk cId="4199137274" sldId="257"/>
        </pc:sldMkLst>
        <pc:spChg chg="mod ord">
          <ac:chgData name="Tabrez Alam" userId="a13ed2bb0f52426f" providerId="LiveId" clId="{4E101517-F779-4D1C-A2C7-6B8809C1C42D}" dt="2024-01-25T10:39:38.438" v="280" actId="207"/>
          <ac:spMkLst>
            <pc:docMk/>
            <pc:sldMk cId="4199137274" sldId="257"/>
            <ac:spMk id="2" creationId="{B3915848-0363-9AFB-6D59-A43F2C92BB52}"/>
          </ac:spMkLst>
        </pc:spChg>
        <pc:spChg chg="del">
          <ac:chgData name="Tabrez Alam" userId="a13ed2bb0f52426f" providerId="LiveId" clId="{4E101517-F779-4D1C-A2C7-6B8809C1C42D}" dt="2024-01-25T10:30:23.479" v="111"/>
          <ac:spMkLst>
            <pc:docMk/>
            <pc:sldMk cId="4199137274" sldId="257"/>
            <ac:spMk id="3" creationId="{612BD15B-0D07-C0B6-C499-DFA805E871E5}"/>
          </ac:spMkLst>
        </pc:spChg>
        <pc:spChg chg="add mod">
          <ac:chgData name="Tabrez Alam" userId="a13ed2bb0f52426f" providerId="LiveId" clId="{4E101517-F779-4D1C-A2C7-6B8809C1C42D}" dt="2024-01-25T10:38:53.548" v="276" actId="13926"/>
          <ac:spMkLst>
            <pc:docMk/>
            <pc:sldMk cId="4199137274" sldId="257"/>
            <ac:spMk id="6" creationId="{8755F660-1463-7FEF-C7C9-1BDECB5F5EB5}"/>
          </ac:spMkLst>
        </pc:spChg>
        <pc:picChg chg="add mod">
          <ac:chgData name="Tabrez Alam" userId="a13ed2bb0f52426f" providerId="LiveId" clId="{4E101517-F779-4D1C-A2C7-6B8809C1C42D}" dt="2024-01-25T10:35:24.491" v="183" actId="14100"/>
          <ac:picMkLst>
            <pc:docMk/>
            <pc:sldMk cId="4199137274" sldId="257"/>
            <ac:picMk id="5" creationId="{D8E733F5-89CB-16B0-1209-2E9E538582EF}"/>
          </ac:picMkLst>
        </pc:picChg>
      </pc:sldChg>
      <pc:sldChg chg="addSp delSp modSp new mod">
        <pc:chgData name="Tabrez Alam" userId="a13ed2bb0f52426f" providerId="LiveId" clId="{4E101517-F779-4D1C-A2C7-6B8809C1C42D}" dt="2024-01-25T11:15:28.298" v="418"/>
        <pc:sldMkLst>
          <pc:docMk/>
          <pc:sldMk cId="282214355" sldId="258"/>
        </pc:sldMkLst>
        <pc:spChg chg="mod">
          <ac:chgData name="Tabrez Alam" userId="a13ed2bb0f52426f" providerId="LiveId" clId="{4E101517-F779-4D1C-A2C7-6B8809C1C42D}" dt="2024-01-25T10:56:50.815" v="403" actId="14100"/>
          <ac:spMkLst>
            <pc:docMk/>
            <pc:sldMk cId="282214355" sldId="258"/>
            <ac:spMk id="2" creationId="{A01E6CBB-B84B-2497-F743-BC60175F9D37}"/>
          </ac:spMkLst>
        </pc:spChg>
        <pc:spChg chg="add del mod">
          <ac:chgData name="Tabrez Alam" userId="a13ed2bb0f52426f" providerId="LiveId" clId="{4E101517-F779-4D1C-A2C7-6B8809C1C42D}" dt="2024-01-25T11:15:09.083" v="412"/>
          <ac:spMkLst>
            <pc:docMk/>
            <pc:sldMk cId="282214355" sldId="258"/>
            <ac:spMk id="3" creationId="{871C718A-9F21-76FB-AED4-7BFBFFE59B9B}"/>
          </ac:spMkLst>
        </pc:spChg>
        <pc:spChg chg="add mod">
          <ac:chgData name="Tabrez Alam" userId="a13ed2bb0f52426f" providerId="LiveId" clId="{4E101517-F779-4D1C-A2C7-6B8809C1C42D}" dt="2024-01-25T10:45:48.499" v="318" actId="1076"/>
          <ac:spMkLst>
            <pc:docMk/>
            <pc:sldMk cId="282214355" sldId="258"/>
            <ac:spMk id="4" creationId="{163F1373-3248-46DD-5DFC-37104CAC689F}"/>
          </ac:spMkLst>
        </pc:spChg>
        <pc:spChg chg="add mod">
          <ac:chgData name="Tabrez Alam" userId="a13ed2bb0f52426f" providerId="LiveId" clId="{4E101517-F779-4D1C-A2C7-6B8809C1C42D}" dt="2024-01-25T10:45:42.277" v="317" actId="1076"/>
          <ac:spMkLst>
            <pc:docMk/>
            <pc:sldMk cId="282214355" sldId="258"/>
            <ac:spMk id="5" creationId="{F14DADEF-774A-5E71-D9AC-1B665B6E622C}"/>
          </ac:spMkLst>
        </pc:spChg>
        <pc:spChg chg="add mod">
          <ac:chgData name="Tabrez Alam" userId="a13ed2bb0f52426f" providerId="LiveId" clId="{4E101517-F779-4D1C-A2C7-6B8809C1C42D}" dt="2024-01-25T10:46:15.139" v="323"/>
          <ac:spMkLst>
            <pc:docMk/>
            <pc:sldMk cId="282214355" sldId="258"/>
            <ac:spMk id="6" creationId="{32EB7D8D-A524-C9CE-9EE0-A93002445153}"/>
          </ac:spMkLst>
        </pc:spChg>
        <pc:spChg chg="add mod">
          <ac:chgData name="Tabrez Alam" userId="a13ed2bb0f52426f" providerId="LiveId" clId="{4E101517-F779-4D1C-A2C7-6B8809C1C42D}" dt="2024-01-25T10:46:24.258" v="325" actId="1076"/>
          <ac:spMkLst>
            <pc:docMk/>
            <pc:sldMk cId="282214355" sldId="258"/>
            <ac:spMk id="7" creationId="{51BCA442-0334-1CFE-F028-0E83589135FF}"/>
          </ac:spMkLst>
        </pc:spChg>
        <pc:spChg chg="add mod">
          <ac:chgData name="Tabrez Alam" userId="a13ed2bb0f52426f" providerId="LiveId" clId="{4E101517-F779-4D1C-A2C7-6B8809C1C42D}" dt="2024-01-25T10:57:21.648" v="406" actId="207"/>
          <ac:spMkLst>
            <pc:docMk/>
            <pc:sldMk cId="282214355" sldId="258"/>
            <ac:spMk id="8" creationId="{9A9BF76F-1D66-62C1-B623-A660ED8F193E}"/>
          </ac:spMkLst>
        </pc:spChg>
        <pc:spChg chg="add mod">
          <ac:chgData name="Tabrez Alam" userId="a13ed2bb0f52426f" providerId="LiveId" clId="{4E101517-F779-4D1C-A2C7-6B8809C1C42D}" dt="2024-01-25T10:58:03.068" v="409" actId="5793"/>
          <ac:spMkLst>
            <pc:docMk/>
            <pc:sldMk cId="282214355" sldId="258"/>
            <ac:spMk id="18" creationId="{723D516D-46FE-4678-7818-BD46371DE15B}"/>
          </ac:spMkLst>
        </pc:spChg>
        <pc:graphicFrameChg chg="add mod">
          <ac:chgData name="Tabrez Alam" userId="a13ed2bb0f52426f" providerId="LiveId" clId="{4E101517-F779-4D1C-A2C7-6B8809C1C42D}" dt="2024-01-25T11:14:42.472" v="411"/>
          <ac:graphicFrameMkLst>
            <pc:docMk/>
            <pc:sldMk cId="282214355" sldId="258"/>
            <ac:graphicFrameMk id="19" creationId="{AE5A0DB5-FF54-4981-BF5F-15EBB6C62360}"/>
          </ac:graphicFrameMkLst>
        </pc:graphicFrameChg>
        <pc:graphicFrameChg chg="add mod">
          <ac:chgData name="Tabrez Alam" userId="a13ed2bb0f52426f" providerId="LiveId" clId="{4E101517-F779-4D1C-A2C7-6B8809C1C42D}" dt="2024-01-25T11:15:28.298" v="418"/>
          <ac:graphicFrameMkLst>
            <pc:docMk/>
            <pc:sldMk cId="282214355" sldId="258"/>
            <ac:graphicFrameMk id="20" creationId="{71DE4906-B1D4-B926-D2C1-D95496A47BEC}"/>
          </ac:graphicFrameMkLst>
        </pc:graphicFrameChg>
        <pc:picChg chg="add mod">
          <ac:chgData name="Tabrez Alam" userId="a13ed2bb0f52426f" providerId="LiveId" clId="{4E101517-F779-4D1C-A2C7-6B8809C1C42D}" dt="2024-01-25T10:54:39.612" v="390" actId="1076"/>
          <ac:picMkLst>
            <pc:docMk/>
            <pc:sldMk cId="282214355" sldId="258"/>
            <ac:picMk id="10" creationId="{CE54F50F-0977-59E4-5E9C-47761D0BA5A8}"/>
          </ac:picMkLst>
        </pc:picChg>
        <pc:picChg chg="add mod">
          <ac:chgData name="Tabrez Alam" userId="a13ed2bb0f52426f" providerId="LiveId" clId="{4E101517-F779-4D1C-A2C7-6B8809C1C42D}" dt="2024-01-25T10:54:42.156" v="391" actId="1076"/>
          <ac:picMkLst>
            <pc:docMk/>
            <pc:sldMk cId="282214355" sldId="258"/>
            <ac:picMk id="12" creationId="{91DF7785-5C39-8EAF-FC4B-0052061E9E9D}"/>
          </ac:picMkLst>
        </pc:picChg>
        <pc:picChg chg="add mod">
          <ac:chgData name="Tabrez Alam" userId="a13ed2bb0f52426f" providerId="LiveId" clId="{4E101517-F779-4D1C-A2C7-6B8809C1C42D}" dt="2024-01-25T10:54:45.285" v="392" actId="1076"/>
          <ac:picMkLst>
            <pc:docMk/>
            <pc:sldMk cId="282214355" sldId="258"/>
            <ac:picMk id="14" creationId="{62987AFC-F983-C546-A1A2-745F4CF07A8A}"/>
          </ac:picMkLst>
        </pc:picChg>
        <pc:picChg chg="add mod">
          <ac:chgData name="Tabrez Alam" userId="a13ed2bb0f52426f" providerId="LiveId" clId="{4E101517-F779-4D1C-A2C7-6B8809C1C42D}" dt="2024-01-25T10:54:48.066" v="393" actId="1076"/>
          <ac:picMkLst>
            <pc:docMk/>
            <pc:sldMk cId="282214355" sldId="258"/>
            <ac:picMk id="16" creationId="{40D939DE-4B3A-0B6B-2DC0-F9EEF155251B}"/>
          </ac:picMkLst>
        </pc:picChg>
        <pc:picChg chg="add mod">
          <ac:chgData name="Tabrez Alam" userId="a13ed2bb0f52426f" providerId="LiveId" clId="{4E101517-F779-4D1C-A2C7-6B8809C1C42D}" dt="2024-01-25T10:49:45.079" v="363" actId="14100"/>
          <ac:picMkLst>
            <pc:docMk/>
            <pc:sldMk cId="282214355" sldId="258"/>
            <ac:picMk id="1026" creationId="{8111A37B-A1A4-4DAF-F859-856ABA9ED673}"/>
          </ac:picMkLst>
        </pc:picChg>
      </pc:sldChg>
      <pc:sldChg chg="addSp delSp modSp new mod">
        <pc:chgData name="Tabrez Alam" userId="a13ed2bb0f52426f" providerId="LiveId" clId="{4E101517-F779-4D1C-A2C7-6B8809C1C42D}" dt="2024-01-25T11:29:08.031" v="715" actId="20577"/>
        <pc:sldMkLst>
          <pc:docMk/>
          <pc:sldMk cId="3746399268" sldId="259"/>
        </pc:sldMkLst>
        <pc:spChg chg="mod">
          <ac:chgData name="Tabrez Alam" userId="a13ed2bb0f52426f" providerId="LiveId" clId="{4E101517-F779-4D1C-A2C7-6B8809C1C42D}" dt="2024-01-25T11:29:08.031" v="715" actId="20577"/>
          <ac:spMkLst>
            <pc:docMk/>
            <pc:sldMk cId="3746399268" sldId="259"/>
            <ac:spMk id="2" creationId="{8ED7B7B1-CAA2-98BC-B99A-8A682E5439B0}"/>
          </ac:spMkLst>
        </pc:spChg>
        <pc:spChg chg="mod">
          <ac:chgData name="Tabrez Alam" userId="a13ed2bb0f52426f" providerId="LiveId" clId="{4E101517-F779-4D1C-A2C7-6B8809C1C42D}" dt="2024-01-25T11:23:04.004" v="570" actId="20577"/>
          <ac:spMkLst>
            <pc:docMk/>
            <pc:sldMk cId="3746399268" sldId="259"/>
            <ac:spMk id="3" creationId="{230237F5-8A7E-0536-FFD3-40A44F698EFA}"/>
          </ac:spMkLst>
        </pc:spChg>
        <pc:spChg chg="add mod">
          <ac:chgData name="Tabrez Alam" userId="a13ed2bb0f52426f" providerId="LiveId" clId="{4E101517-F779-4D1C-A2C7-6B8809C1C42D}" dt="2024-01-25T11:16:25.371" v="431" actId="14100"/>
          <ac:spMkLst>
            <pc:docMk/>
            <pc:sldMk cId="3746399268" sldId="259"/>
            <ac:spMk id="4" creationId="{8295DD15-2B73-55BA-F6BA-152F1395132C}"/>
          </ac:spMkLst>
        </pc:spChg>
        <pc:spChg chg="add mod">
          <ac:chgData name="Tabrez Alam" userId="a13ed2bb0f52426f" providerId="LiveId" clId="{4E101517-F779-4D1C-A2C7-6B8809C1C42D}" dt="2024-01-25T11:16:07.495" v="429" actId="1076"/>
          <ac:spMkLst>
            <pc:docMk/>
            <pc:sldMk cId="3746399268" sldId="259"/>
            <ac:spMk id="5" creationId="{FEF6E5EA-13A3-74E1-CC4F-29BCDFBA5A22}"/>
          </ac:spMkLst>
        </pc:spChg>
        <pc:spChg chg="add mod">
          <ac:chgData name="Tabrez Alam" userId="a13ed2bb0f52426f" providerId="LiveId" clId="{4E101517-F779-4D1C-A2C7-6B8809C1C42D}" dt="2024-01-25T11:16:33.226" v="432"/>
          <ac:spMkLst>
            <pc:docMk/>
            <pc:sldMk cId="3746399268" sldId="259"/>
            <ac:spMk id="6" creationId="{CB834629-FC12-C82B-AFBB-F639AAA6E85C}"/>
          </ac:spMkLst>
        </pc:spChg>
        <pc:spChg chg="add mod">
          <ac:chgData name="Tabrez Alam" userId="a13ed2bb0f52426f" providerId="LiveId" clId="{4E101517-F779-4D1C-A2C7-6B8809C1C42D}" dt="2024-01-25T11:16:43.968" v="434" actId="1076"/>
          <ac:spMkLst>
            <pc:docMk/>
            <pc:sldMk cId="3746399268" sldId="259"/>
            <ac:spMk id="7" creationId="{25FC3723-B26D-3561-0A44-672CAE085F0B}"/>
          </ac:spMkLst>
        </pc:spChg>
        <pc:spChg chg="add del mod">
          <ac:chgData name="Tabrez Alam" userId="a13ed2bb0f52426f" providerId="LiveId" clId="{4E101517-F779-4D1C-A2C7-6B8809C1C42D}" dt="2024-01-25T11:18:52.320" v="476" actId="478"/>
          <ac:spMkLst>
            <pc:docMk/>
            <pc:sldMk cId="3746399268" sldId="259"/>
            <ac:spMk id="9" creationId="{4310D189-EFA7-9B5D-3FDB-942791DE3385}"/>
          </ac:spMkLst>
        </pc:spChg>
        <pc:spChg chg="add mod">
          <ac:chgData name="Tabrez Alam" userId="a13ed2bb0f52426f" providerId="LiveId" clId="{4E101517-F779-4D1C-A2C7-6B8809C1C42D}" dt="2024-01-25T11:24:05.728" v="594" actId="14100"/>
          <ac:spMkLst>
            <pc:docMk/>
            <pc:sldMk cId="3746399268" sldId="259"/>
            <ac:spMk id="10" creationId="{9CD7FFE0-55AC-5395-DCD9-3FBC334F00F4}"/>
          </ac:spMkLst>
        </pc:spChg>
        <pc:spChg chg="add del mod">
          <ac:chgData name="Tabrez Alam" userId="a13ed2bb0f52426f" providerId="LiveId" clId="{4E101517-F779-4D1C-A2C7-6B8809C1C42D}" dt="2024-01-25T11:22:57.156" v="563" actId="478"/>
          <ac:spMkLst>
            <pc:docMk/>
            <pc:sldMk cId="3746399268" sldId="259"/>
            <ac:spMk id="12" creationId="{FF3B73EF-3287-85CA-C701-A2251BE02474}"/>
          </ac:spMkLst>
        </pc:spChg>
        <pc:spChg chg="add mod">
          <ac:chgData name="Tabrez Alam" userId="a13ed2bb0f52426f" providerId="LiveId" clId="{4E101517-F779-4D1C-A2C7-6B8809C1C42D}" dt="2024-01-25T11:25:47.415" v="624" actId="14100"/>
          <ac:spMkLst>
            <pc:docMk/>
            <pc:sldMk cId="3746399268" sldId="259"/>
            <ac:spMk id="14" creationId="{294AC87E-1EA5-FFD6-8A38-F773CF59E749}"/>
          </ac:spMkLst>
        </pc:spChg>
        <pc:spChg chg="add mod">
          <ac:chgData name="Tabrez Alam" userId="a13ed2bb0f52426f" providerId="LiveId" clId="{4E101517-F779-4D1C-A2C7-6B8809C1C42D}" dt="2024-01-25T11:26:20.072" v="647" actId="14100"/>
          <ac:spMkLst>
            <pc:docMk/>
            <pc:sldMk cId="3746399268" sldId="259"/>
            <ac:spMk id="15" creationId="{F36E3CD3-69F4-F7D0-CE2D-1B71A25E5AA9}"/>
          </ac:spMkLst>
        </pc:spChg>
        <pc:spChg chg="add del mod">
          <ac:chgData name="Tabrez Alam" userId="a13ed2bb0f52426f" providerId="LiveId" clId="{4E101517-F779-4D1C-A2C7-6B8809C1C42D}" dt="2024-01-25T11:26:39.065" v="650" actId="14100"/>
          <ac:spMkLst>
            <pc:docMk/>
            <pc:sldMk cId="3746399268" sldId="259"/>
            <ac:spMk id="16" creationId="{CBFB8B25-C47D-C1CD-4852-A25120193BE3}"/>
          </ac:spMkLst>
        </pc:spChg>
        <pc:spChg chg="add mod">
          <ac:chgData name="Tabrez Alam" userId="a13ed2bb0f52426f" providerId="LiveId" clId="{4E101517-F779-4D1C-A2C7-6B8809C1C42D}" dt="2024-01-25T11:26:04.154" v="645" actId="20577"/>
          <ac:spMkLst>
            <pc:docMk/>
            <pc:sldMk cId="3746399268" sldId="259"/>
            <ac:spMk id="17" creationId="{1BBB88BD-FE04-F82C-3C2D-B9C2D5C83506}"/>
          </ac:spMkLst>
        </pc:spChg>
        <pc:spChg chg="add">
          <ac:chgData name="Tabrez Alam" userId="a13ed2bb0f52426f" providerId="LiveId" clId="{4E101517-F779-4D1C-A2C7-6B8809C1C42D}" dt="2024-01-25T11:26:16.009" v="646" actId="11529"/>
          <ac:spMkLst>
            <pc:docMk/>
            <pc:sldMk cId="3746399268" sldId="259"/>
            <ac:spMk id="18" creationId="{7C646E62-32F3-3929-43D6-94495A02777D}"/>
          </ac:spMkLst>
        </pc:spChg>
        <pc:spChg chg="add mod">
          <ac:chgData name="Tabrez Alam" userId="a13ed2bb0f52426f" providerId="LiveId" clId="{4E101517-F779-4D1C-A2C7-6B8809C1C42D}" dt="2024-01-25T11:27:00.599" v="671" actId="1076"/>
          <ac:spMkLst>
            <pc:docMk/>
            <pc:sldMk cId="3746399268" sldId="259"/>
            <ac:spMk id="19" creationId="{836FD345-6D69-7FE3-8C81-11892AFC8C26}"/>
          </ac:spMkLst>
        </pc:spChg>
        <pc:spChg chg="add mod">
          <ac:chgData name="Tabrez Alam" userId="a13ed2bb0f52426f" providerId="LiveId" clId="{4E101517-F779-4D1C-A2C7-6B8809C1C42D}" dt="2024-01-25T11:27:22.848" v="692" actId="20577"/>
          <ac:spMkLst>
            <pc:docMk/>
            <pc:sldMk cId="3746399268" sldId="259"/>
            <ac:spMk id="20" creationId="{BA151D93-0517-6894-8998-90F4D89491D2}"/>
          </ac:spMkLst>
        </pc:spChg>
        <pc:spChg chg="add mod">
          <ac:chgData name="Tabrez Alam" userId="a13ed2bb0f52426f" providerId="LiveId" clId="{4E101517-F779-4D1C-A2C7-6B8809C1C42D}" dt="2024-01-25T11:27:48.288" v="694" actId="1076"/>
          <ac:spMkLst>
            <pc:docMk/>
            <pc:sldMk cId="3746399268" sldId="259"/>
            <ac:spMk id="21" creationId="{CE33212A-0983-5015-6357-6552589C6C35}"/>
          </ac:spMkLst>
        </pc:spChg>
        <pc:spChg chg="add mod">
          <ac:chgData name="Tabrez Alam" userId="a13ed2bb0f52426f" providerId="LiveId" clId="{4E101517-F779-4D1C-A2C7-6B8809C1C42D}" dt="2024-01-25T11:28:15.509" v="713" actId="20577"/>
          <ac:spMkLst>
            <pc:docMk/>
            <pc:sldMk cId="3746399268" sldId="259"/>
            <ac:spMk id="22" creationId="{E31884AB-22B6-B01D-3A1C-CFDA0C5B671D}"/>
          </ac:spMkLst>
        </pc:spChg>
      </pc:sldChg>
      <pc:sldChg chg="addSp delSp modSp new mod">
        <pc:chgData name="Tabrez Alam" userId="a13ed2bb0f52426f" providerId="LiveId" clId="{4E101517-F779-4D1C-A2C7-6B8809C1C42D}" dt="2024-01-25T11:39:54.721" v="903" actId="14100"/>
        <pc:sldMkLst>
          <pc:docMk/>
          <pc:sldMk cId="2556906197" sldId="260"/>
        </pc:sldMkLst>
        <pc:spChg chg="add del mod">
          <ac:chgData name="Tabrez Alam" userId="a13ed2bb0f52426f" providerId="LiveId" clId="{4E101517-F779-4D1C-A2C7-6B8809C1C42D}" dt="2024-01-25T11:34:04.293" v="787" actId="14100"/>
          <ac:spMkLst>
            <pc:docMk/>
            <pc:sldMk cId="2556906197" sldId="260"/>
            <ac:spMk id="2" creationId="{56EC3856-E568-3D49-6730-70BE63AC6730}"/>
          </ac:spMkLst>
        </pc:spChg>
        <pc:spChg chg="mod">
          <ac:chgData name="Tabrez Alam" userId="a13ed2bb0f52426f" providerId="LiveId" clId="{4E101517-F779-4D1C-A2C7-6B8809C1C42D}" dt="2024-01-25T11:39:20.374" v="898" actId="5793"/>
          <ac:spMkLst>
            <pc:docMk/>
            <pc:sldMk cId="2556906197" sldId="260"/>
            <ac:spMk id="3" creationId="{84760C9E-D021-6303-47D0-1426FA1926F9}"/>
          </ac:spMkLst>
        </pc:spChg>
        <pc:spChg chg="add mod">
          <ac:chgData name="Tabrez Alam" userId="a13ed2bb0f52426f" providerId="LiveId" clId="{4E101517-F779-4D1C-A2C7-6B8809C1C42D}" dt="2024-01-25T11:29:45.316" v="725"/>
          <ac:spMkLst>
            <pc:docMk/>
            <pc:sldMk cId="2556906197" sldId="260"/>
            <ac:spMk id="4" creationId="{C1B4708E-1BB8-3BDD-38E0-67A29A229C77}"/>
          </ac:spMkLst>
        </pc:spChg>
        <pc:spChg chg="add mod">
          <ac:chgData name="Tabrez Alam" userId="a13ed2bb0f52426f" providerId="LiveId" clId="{4E101517-F779-4D1C-A2C7-6B8809C1C42D}" dt="2024-01-25T11:29:53.012" v="727" actId="1076"/>
          <ac:spMkLst>
            <pc:docMk/>
            <pc:sldMk cId="2556906197" sldId="260"/>
            <ac:spMk id="5" creationId="{3BCC9EB5-358D-0840-7027-6DF4797CD4D0}"/>
          </ac:spMkLst>
        </pc:spChg>
        <pc:spChg chg="add mod">
          <ac:chgData name="Tabrez Alam" userId="a13ed2bb0f52426f" providerId="LiveId" clId="{4E101517-F779-4D1C-A2C7-6B8809C1C42D}" dt="2024-01-25T11:30:05.078" v="728"/>
          <ac:spMkLst>
            <pc:docMk/>
            <pc:sldMk cId="2556906197" sldId="260"/>
            <ac:spMk id="6" creationId="{DA3323A1-D1EE-AEEE-4DA6-4462EB0B2580}"/>
          </ac:spMkLst>
        </pc:spChg>
        <pc:spChg chg="add mod">
          <ac:chgData name="Tabrez Alam" userId="a13ed2bb0f52426f" providerId="LiveId" clId="{4E101517-F779-4D1C-A2C7-6B8809C1C42D}" dt="2024-01-25T11:30:12.544" v="730" actId="1076"/>
          <ac:spMkLst>
            <pc:docMk/>
            <pc:sldMk cId="2556906197" sldId="260"/>
            <ac:spMk id="7" creationId="{4BC41E73-D215-C707-EF75-84FE1AE6F1E3}"/>
          </ac:spMkLst>
        </pc:spChg>
        <pc:spChg chg="add del mod">
          <ac:chgData name="Tabrez Alam" userId="a13ed2bb0f52426f" providerId="LiveId" clId="{4E101517-F779-4D1C-A2C7-6B8809C1C42D}" dt="2024-01-25T11:33:40.496" v="762" actId="478"/>
          <ac:spMkLst>
            <pc:docMk/>
            <pc:sldMk cId="2556906197" sldId="260"/>
            <ac:spMk id="9" creationId="{DF020615-3827-71A4-9EF0-06BDE188EE9A}"/>
          </ac:spMkLst>
        </pc:spChg>
        <pc:spChg chg="add mod">
          <ac:chgData name="Tabrez Alam" userId="a13ed2bb0f52426f" providerId="LiveId" clId="{4E101517-F779-4D1C-A2C7-6B8809C1C42D}" dt="2024-01-25T11:36:05.240" v="800" actId="6549"/>
          <ac:spMkLst>
            <pc:docMk/>
            <pc:sldMk cId="2556906197" sldId="260"/>
            <ac:spMk id="10" creationId="{5E9C287C-1CB8-D840-77BE-05170FA309BF}"/>
          </ac:spMkLst>
        </pc:spChg>
        <pc:spChg chg="add mod">
          <ac:chgData name="Tabrez Alam" userId="a13ed2bb0f52426f" providerId="LiveId" clId="{4E101517-F779-4D1C-A2C7-6B8809C1C42D}" dt="2024-01-25T11:39:40.625" v="899" actId="6549"/>
          <ac:spMkLst>
            <pc:docMk/>
            <pc:sldMk cId="2556906197" sldId="260"/>
            <ac:spMk id="11" creationId="{6E07EA8F-2953-C5DB-07C7-29D00F79BB6C}"/>
          </ac:spMkLst>
        </pc:spChg>
        <pc:graphicFrameChg chg="add mod">
          <ac:chgData name="Tabrez Alam" userId="a13ed2bb0f52426f" providerId="LiveId" clId="{4E101517-F779-4D1C-A2C7-6B8809C1C42D}" dt="2024-01-25T11:39:54.721" v="903" actId="14100"/>
          <ac:graphicFrameMkLst>
            <pc:docMk/>
            <pc:sldMk cId="2556906197" sldId="260"/>
            <ac:graphicFrameMk id="14" creationId="{AA9AA944-35F6-7A8C-1F57-8BEDB3D74FD2}"/>
          </ac:graphicFrameMkLst>
        </pc:graphicFrameChg>
        <pc:picChg chg="add mod">
          <ac:chgData name="Tabrez Alam" userId="a13ed2bb0f52426f" providerId="LiveId" clId="{4E101517-F779-4D1C-A2C7-6B8809C1C42D}" dt="2024-01-25T11:36:19.032" v="805" actId="14100"/>
          <ac:picMkLst>
            <pc:docMk/>
            <pc:sldMk cId="2556906197" sldId="260"/>
            <ac:picMk id="13" creationId="{38C0E7F2-452C-0689-3151-10C9FBA7BD46}"/>
          </ac:picMkLst>
        </pc:picChg>
      </pc:sldChg>
      <pc:sldChg chg="addSp delSp modSp new mod">
        <pc:chgData name="Tabrez Alam" userId="a13ed2bb0f52426f" providerId="LiveId" clId="{4E101517-F779-4D1C-A2C7-6B8809C1C42D}" dt="2024-01-25T11:43:19.530" v="941" actId="1076"/>
        <pc:sldMkLst>
          <pc:docMk/>
          <pc:sldMk cId="3522157884" sldId="261"/>
        </pc:sldMkLst>
        <pc:spChg chg="mod">
          <ac:chgData name="Tabrez Alam" userId="a13ed2bb0f52426f" providerId="LiveId" clId="{4E101517-F779-4D1C-A2C7-6B8809C1C42D}" dt="2024-01-25T11:41:54.508" v="930" actId="1076"/>
          <ac:spMkLst>
            <pc:docMk/>
            <pc:sldMk cId="3522157884" sldId="261"/>
            <ac:spMk id="2" creationId="{EB5D8E12-9E21-BF2F-CA52-5A395365E9B0}"/>
          </ac:spMkLst>
        </pc:spChg>
        <pc:spChg chg="del mod">
          <ac:chgData name="Tabrez Alam" userId="a13ed2bb0f52426f" providerId="LiveId" clId="{4E101517-F779-4D1C-A2C7-6B8809C1C42D}" dt="2024-01-25T11:42:47.449" v="933" actId="22"/>
          <ac:spMkLst>
            <pc:docMk/>
            <pc:sldMk cId="3522157884" sldId="261"/>
            <ac:spMk id="3" creationId="{38A0298B-40FF-E94A-2800-70D8CE4A0175}"/>
          </ac:spMkLst>
        </pc:spChg>
        <pc:spChg chg="add mod">
          <ac:chgData name="Tabrez Alam" userId="a13ed2bb0f52426f" providerId="LiveId" clId="{4E101517-F779-4D1C-A2C7-6B8809C1C42D}" dt="2024-01-25T11:40:31.438" v="912"/>
          <ac:spMkLst>
            <pc:docMk/>
            <pc:sldMk cId="3522157884" sldId="261"/>
            <ac:spMk id="4" creationId="{AF2714D2-8B2D-A166-9E57-2431AE5E716A}"/>
          </ac:spMkLst>
        </pc:spChg>
        <pc:spChg chg="add mod">
          <ac:chgData name="Tabrez Alam" userId="a13ed2bb0f52426f" providerId="LiveId" clId="{4E101517-F779-4D1C-A2C7-6B8809C1C42D}" dt="2024-01-25T11:40:39.795" v="914" actId="1076"/>
          <ac:spMkLst>
            <pc:docMk/>
            <pc:sldMk cId="3522157884" sldId="261"/>
            <ac:spMk id="5" creationId="{7945EC83-6A91-2EC9-B16F-20A3E1DD694F}"/>
          </ac:spMkLst>
        </pc:spChg>
        <pc:spChg chg="add mod">
          <ac:chgData name="Tabrez Alam" userId="a13ed2bb0f52426f" providerId="LiveId" clId="{4E101517-F779-4D1C-A2C7-6B8809C1C42D}" dt="2024-01-25T11:40:48.035" v="915"/>
          <ac:spMkLst>
            <pc:docMk/>
            <pc:sldMk cId="3522157884" sldId="261"/>
            <ac:spMk id="6" creationId="{84E772F9-3B8C-9994-830D-241390554DA7}"/>
          </ac:spMkLst>
        </pc:spChg>
        <pc:spChg chg="add mod">
          <ac:chgData name="Tabrez Alam" userId="a13ed2bb0f52426f" providerId="LiveId" clId="{4E101517-F779-4D1C-A2C7-6B8809C1C42D}" dt="2024-01-25T11:40:58.546" v="917" actId="1076"/>
          <ac:spMkLst>
            <pc:docMk/>
            <pc:sldMk cId="3522157884" sldId="261"/>
            <ac:spMk id="7" creationId="{8C056EF7-86AA-9EDA-E1D5-1C02CAF698F5}"/>
          </ac:spMkLst>
        </pc:spChg>
        <pc:graphicFrameChg chg="add mod">
          <ac:chgData name="Tabrez Alam" userId="a13ed2bb0f52426f" providerId="LiveId" clId="{4E101517-F779-4D1C-A2C7-6B8809C1C42D}" dt="2024-01-25T11:43:19.530" v="941" actId="1076"/>
          <ac:graphicFrameMkLst>
            <pc:docMk/>
            <pc:sldMk cId="3522157884" sldId="261"/>
            <ac:graphicFrameMk id="10" creationId="{25BC984F-AC7B-A681-B2E6-34EA15B0B255}"/>
          </ac:graphicFrameMkLst>
        </pc:graphicFrameChg>
        <pc:picChg chg="add mod ord">
          <ac:chgData name="Tabrez Alam" userId="a13ed2bb0f52426f" providerId="LiveId" clId="{4E101517-F779-4D1C-A2C7-6B8809C1C42D}" dt="2024-01-25T11:43:07.542" v="939" actId="14100"/>
          <ac:picMkLst>
            <pc:docMk/>
            <pc:sldMk cId="3522157884" sldId="261"/>
            <ac:picMk id="9" creationId="{E047F94E-09A6-ED2C-E5E4-71F950E1CB9E}"/>
          </ac:picMkLst>
        </pc:picChg>
      </pc:sldChg>
      <pc:sldChg chg="addSp delSp modSp new mod">
        <pc:chgData name="Tabrez Alam" userId="a13ed2bb0f52426f" providerId="LiveId" clId="{4E101517-F779-4D1C-A2C7-6B8809C1C42D}" dt="2024-01-25T11:50:05.288" v="998" actId="14100"/>
        <pc:sldMkLst>
          <pc:docMk/>
          <pc:sldMk cId="2172410872" sldId="262"/>
        </pc:sldMkLst>
        <pc:spChg chg="mod">
          <ac:chgData name="Tabrez Alam" userId="a13ed2bb0f52426f" providerId="LiveId" clId="{4E101517-F779-4D1C-A2C7-6B8809C1C42D}" dt="2024-01-25T11:49:01.498" v="987" actId="1076"/>
          <ac:spMkLst>
            <pc:docMk/>
            <pc:sldMk cId="2172410872" sldId="262"/>
            <ac:spMk id="2" creationId="{548C2F75-80FD-5D0B-4737-ADEBFF3700AC}"/>
          </ac:spMkLst>
        </pc:spChg>
        <pc:spChg chg="mod">
          <ac:chgData name="Tabrez Alam" userId="a13ed2bb0f52426f" providerId="LiveId" clId="{4E101517-F779-4D1C-A2C7-6B8809C1C42D}" dt="2024-01-25T11:49:05.405" v="988" actId="1076"/>
          <ac:spMkLst>
            <pc:docMk/>
            <pc:sldMk cId="2172410872" sldId="262"/>
            <ac:spMk id="3" creationId="{DE50FB8D-EBC0-2751-1862-23C97C0B5134}"/>
          </ac:spMkLst>
        </pc:spChg>
        <pc:spChg chg="add mod">
          <ac:chgData name="Tabrez Alam" userId="a13ed2bb0f52426f" providerId="LiveId" clId="{4E101517-F779-4D1C-A2C7-6B8809C1C42D}" dt="2024-01-25T11:44:50.147" v="950"/>
          <ac:spMkLst>
            <pc:docMk/>
            <pc:sldMk cId="2172410872" sldId="262"/>
            <ac:spMk id="5" creationId="{E258A2C9-C9ED-E073-6665-7DE2BF448FD5}"/>
          </ac:spMkLst>
        </pc:spChg>
        <pc:spChg chg="add mod">
          <ac:chgData name="Tabrez Alam" userId="a13ed2bb0f52426f" providerId="LiveId" clId="{4E101517-F779-4D1C-A2C7-6B8809C1C42D}" dt="2024-01-25T11:44:57.884" v="952" actId="1076"/>
          <ac:spMkLst>
            <pc:docMk/>
            <pc:sldMk cId="2172410872" sldId="262"/>
            <ac:spMk id="6" creationId="{CC46B1F1-A6E7-9591-0871-F2071C582FD5}"/>
          </ac:spMkLst>
        </pc:spChg>
        <pc:spChg chg="add mod">
          <ac:chgData name="Tabrez Alam" userId="a13ed2bb0f52426f" providerId="LiveId" clId="{4E101517-F779-4D1C-A2C7-6B8809C1C42D}" dt="2024-01-25T11:45:18.248" v="957" actId="1076"/>
          <ac:spMkLst>
            <pc:docMk/>
            <pc:sldMk cId="2172410872" sldId="262"/>
            <ac:spMk id="7" creationId="{111B322D-290E-DD17-82F3-3789A0DED0A3}"/>
          </ac:spMkLst>
        </pc:spChg>
        <pc:spChg chg="add mod">
          <ac:chgData name="Tabrez Alam" userId="a13ed2bb0f52426f" providerId="LiveId" clId="{4E101517-F779-4D1C-A2C7-6B8809C1C42D}" dt="2024-01-25T11:45:15.041" v="956" actId="1076"/>
          <ac:spMkLst>
            <pc:docMk/>
            <pc:sldMk cId="2172410872" sldId="262"/>
            <ac:spMk id="8" creationId="{F0BFEAEA-2050-AA65-410B-C7EB5AEE6EC3}"/>
          </ac:spMkLst>
        </pc:spChg>
        <pc:graphicFrameChg chg="add del mod">
          <ac:chgData name="Tabrez Alam" userId="a13ed2bb0f52426f" providerId="LiveId" clId="{4E101517-F779-4D1C-A2C7-6B8809C1C42D}" dt="2024-01-25T11:44:42.547" v="949" actId="478"/>
          <ac:graphicFrameMkLst>
            <pc:docMk/>
            <pc:sldMk cId="2172410872" sldId="262"/>
            <ac:graphicFrameMk id="4" creationId="{25BC984F-AC7B-A681-B2E6-34EA15B0B255}"/>
          </ac:graphicFrameMkLst>
        </pc:graphicFrameChg>
        <pc:graphicFrameChg chg="add mod">
          <ac:chgData name="Tabrez Alam" userId="a13ed2bb0f52426f" providerId="LiveId" clId="{4E101517-F779-4D1C-A2C7-6B8809C1C42D}" dt="2024-01-25T11:46:58.502" v="972" actId="14100"/>
          <ac:graphicFrameMkLst>
            <pc:docMk/>
            <pc:sldMk cId="2172410872" sldId="262"/>
            <ac:graphicFrameMk id="10" creationId="{C4280D41-DB73-C0CF-12EF-AF187D237872}"/>
          </ac:graphicFrameMkLst>
        </pc:graphicFrameChg>
        <pc:graphicFrameChg chg="add mod">
          <ac:chgData name="Tabrez Alam" userId="a13ed2bb0f52426f" providerId="LiveId" clId="{4E101517-F779-4D1C-A2C7-6B8809C1C42D}" dt="2024-01-25T11:50:05.288" v="998" actId="14100"/>
          <ac:graphicFrameMkLst>
            <pc:docMk/>
            <pc:sldMk cId="2172410872" sldId="262"/>
            <ac:graphicFrameMk id="12" creationId="{C4280D41-DB73-C0CF-12EF-AF187D237872}"/>
          </ac:graphicFrameMkLst>
        </pc:graphicFrameChg>
        <pc:picChg chg="add mod">
          <ac:chgData name="Tabrez Alam" userId="a13ed2bb0f52426f" providerId="LiveId" clId="{4E101517-F779-4D1C-A2C7-6B8809C1C42D}" dt="2024-01-25T11:46:41.863" v="969" actId="1076"/>
          <ac:picMkLst>
            <pc:docMk/>
            <pc:sldMk cId="2172410872" sldId="262"/>
            <ac:picMk id="9" creationId="{B7FF9B7E-582C-3BEA-1EFC-CE215CAF8CA0}"/>
          </ac:picMkLst>
        </pc:picChg>
        <pc:picChg chg="add mod">
          <ac:chgData name="Tabrez Alam" userId="a13ed2bb0f52426f" providerId="LiveId" clId="{4E101517-F779-4D1C-A2C7-6B8809C1C42D}" dt="2024-01-25T11:49:34.882" v="994" actId="14100"/>
          <ac:picMkLst>
            <pc:docMk/>
            <pc:sldMk cId="2172410872" sldId="262"/>
            <ac:picMk id="11" creationId="{018EEAEE-3D5F-F053-19D6-7C4E118A96F6}"/>
          </ac:picMkLst>
        </pc:picChg>
      </pc:sldChg>
      <pc:sldChg chg="addSp delSp modSp new mod">
        <pc:chgData name="Tabrez Alam" userId="a13ed2bb0f52426f" providerId="LiveId" clId="{4E101517-F779-4D1C-A2C7-6B8809C1C42D}" dt="2024-01-25T12:02:28.392" v="1073" actId="1076"/>
        <pc:sldMkLst>
          <pc:docMk/>
          <pc:sldMk cId="1953226948" sldId="263"/>
        </pc:sldMkLst>
        <pc:spChg chg="mod">
          <ac:chgData name="Tabrez Alam" userId="a13ed2bb0f52426f" providerId="LiveId" clId="{4E101517-F779-4D1C-A2C7-6B8809C1C42D}" dt="2024-01-25T12:02:22" v="1072" actId="1076"/>
          <ac:spMkLst>
            <pc:docMk/>
            <pc:sldMk cId="1953226948" sldId="263"/>
            <ac:spMk id="2" creationId="{33B76B42-0AC7-262E-6F8C-3D3596B5268E}"/>
          </ac:spMkLst>
        </pc:spChg>
        <pc:spChg chg="del mod">
          <ac:chgData name="Tabrez Alam" userId="a13ed2bb0f52426f" providerId="LiveId" clId="{4E101517-F779-4D1C-A2C7-6B8809C1C42D}" dt="2024-01-25T11:57:49.730" v="1025" actId="22"/>
          <ac:spMkLst>
            <pc:docMk/>
            <pc:sldMk cId="1953226948" sldId="263"/>
            <ac:spMk id="3" creationId="{1B58421C-2FF5-C110-ABF2-1F89A7D3713D}"/>
          </ac:spMkLst>
        </pc:spChg>
        <pc:spChg chg="add mod">
          <ac:chgData name="Tabrez Alam" userId="a13ed2bb0f52426f" providerId="LiveId" clId="{4E101517-F779-4D1C-A2C7-6B8809C1C42D}" dt="2024-01-25T11:50:44.766" v="1006"/>
          <ac:spMkLst>
            <pc:docMk/>
            <pc:sldMk cId="1953226948" sldId="263"/>
            <ac:spMk id="4" creationId="{2E15473A-52CB-A4D3-1D42-F7C3F47D6CB5}"/>
          </ac:spMkLst>
        </pc:spChg>
        <pc:spChg chg="add mod">
          <ac:chgData name="Tabrez Alam" userId="a13ed2bb0f52426f" providerId="LiveId" clId="{4E101517-F779-4D1C-A2C7-6B8809C1C42D}" dt="2024-01-25T11:50:51.326" v="1008" actId="1076"/>
          <ac:spMkLst>
            <pc:docMk/>
            <pc:sldMk cId="1953226948" sldId="263"/>
            <ac:spMk id="5" creationId="{61AB0290-0A2B-8B5B-03F5-4715ECD7268A}"/>
          </ac:spMkLst>
        </pc:spChg>
        <pc:spChg chg="add mod">
          <ac:chgData name="Tabrez Alam" userId="a13ed2bb0f52426f" providerId="LiveId" clId="{4E101517-F779-4D1C-A2C7-6B8809C1C42D}" dt="2024-01-25T11:51:19.731" v="1009"/>
          <ac:spMkLst>
            <pc:docMk/>
            <pc:sldMk cId="1953226948" sldId="263"/>
            <ac:spMk id="6" creationId="{BF22C5A0-A466-83D4-9C5D-52095ADD329C}"/>
          </ac:spMkLst>
        </pc:spChg>
        <pc:spChg chg="add mod">
          <ac:chgData name="Tabrez Alam" userId="a13ed2bb0f52426f" providerId="LiveId" clId="{4E101517-F779-4D1C-A2C7-6B8809C1C42D}" dt="2024-01-25T11:51:27.574" v="1011" actId="1076"/>
          <ac:spMkLst>
            <pc:docMk/>
            <pc:sldMk cId="1953226948" sldId="263"/>
            <ac:spMk id="7" creationId="{20C0B352-889D-ABB5-08D7-B27FF0FA1DC0}"/>
          </ac:spMkLst>
        </pc:spChg>
        <pc:spChg chg="add mod">
          <ac:chgData name="Tabrez Alam" userId="a13ed2bb0f52426f" providerId="LiveId" clId="{4E101517-F779-4D1C-A2C7-6B8809C1C42D}" dt="2024-01-25T12:00:09.753" v="1065" actId="115"/>
          <ac:spMkLst>
            <pc:docMk/>
            <pc:sldMk cId="1953226948" sldId="263"/>
            <ac:spMk id="10" creationId="{1613CBC1-0AD3-1203-FE6F-E8AC211558F1}"/>
          </ac:spMkLst>
        </pc:spChg>
        <pc:spChg chg="add mod">
          <ac:chgData name="Tabrez Alam" userId="a13ed2bb0f52426f" providerId="LiveId" clId="{4E101517-F779-4D1C-A2C7-6B8809C1C42D}" dt="2024-01-25T12:02:28.392" v="1073" actId="1076"/>
          <ac:spMkLst>
            <pc:docMk/>
            <pc:sldMk cId="1953226948" sldId="263"/>
            <ac:spMk id="12" creationId="{F810ECBD-0443-35A0-A328-DC0B0F5C40A4}"/>
          </ac:spMkLst>
        </pc:spChg>
        <pc:picChg chg="add mod ord">
          <ac:chgData name="Tabrez Alam" userId="a13ed2bb0f52426f" providerId="LiveId" clId="{4E101517-F779-4D1C-A2C7-6B8809C1C42D}" dt="2024-01-25T11:58:28.056" v="1028" actId="1076"/>
          <ac:picMkLst>
            <pc:docMk/>
            <pc:sldMk cId="1953226948" sldId="263"/>
            <ac:picMk id="9" creationId="{2981AA65-0FFF-7006-384E-649314F760C0}"/>
          </ac:picMkLst>
        </pc:picChg>
      </pc:sldChg>
      <pc:sldChg chg="addSp delSp modSp new mod">
        <pc:chgData name="Tabrez Alam" userId="a13ed2bb0f52426f" providerId="LiveId" clId="{4E101517-F779-4D1C-A2C7-6B8809C1C42D}" dt="2024-01-25T12:11:54.637" v="1235" actId="14100"/>
        <pc:sldMkLst>
          <pc:docMk/>
          <pc:sldMk cId="3741619707" sldId="264"/>
        </pc:sldMkLst>
        <pc:spChg chg="mod">
          <ac:chgData name="Tabrez Alam" userId="a13ed2bb0f52426f" providerId="LiveId" clId="{4E101517-F779-4D1C-A2C7-6B8809C1C42D}" dt="2024-01-25T12:04:40.224" v="1118" actId="14100"/>
          <ac:spMkLst>
            <pc:docMk/>
            <pc:sldMk cId="3741619707" sldId="264"/>
            <ac:spMk id="2" creationId="{68E00DE7-07AA-1727-3F56-06138434826C}"/>
          </ac:spMkLst>
        </pc:spChg>
        <pc:spChg chg="del mod">
          <ac:chgData name="Tabrez Alam" userId="a13ed2bb0f52426f" providerId="LiveId" clId="{4E101517-F779-4D1C-A2C7-6B8809C1C42D}" dt="2024-01-25T12:07:57.198" v="1197" actId="478"/>
          <ac:spMkLst>
            <pc:docMk/>
            <pc:sldMk cId="3741619707" sldId="264"/>
            <ac:spMk id="3" creationId="{E1CCB118-F4DE-879D-8B9E-1E12D4BF9570}"/>
          </ac:spMkLst>
        </pc:spChg>
        <pc:spChg chg="add mod">
          <ac:chgData name="Tabrez Alam" userId="a13ed2bb0f52426f" providerId="LiveId" clId="{4E101517-F779-4D1C-A2C7-6B8809C1C42D}" dt="2024-01-25T12:02:53.981" v="1081"/>
          <ac:spMkLst>
            <pc:docMk/>
            <pc:sldMk cId="3741619707" sldId="264"/>
            <ac:spMk id="4" creationId="{5D85EE69-810E-6B30-F330-A91BD62C3F91}"/>
          </ac:spMkLst>
        </pc:spChg>
        <pc:spChg chg="add mod">
          <ac:chgData name="Tabrez Alam" userId="a13ed2bb0f52426f" providerId="LiveId" clId="{4E101517-F779-4D1C-A2C7-6B8809C1C42D}" dt="2024-01-25T12:03:02.235" v="1083" actId="1076"/>
          <ac:spMkLst>
            <pc:docMk/>
            <pc:sldMk cId="3741619707" sldId="264"/>
            <ac:spMk id="5" creationId="{8C305118-0916-7AA6-D541-CA9BB1CE1AB4}"/>
          </ac:spMkLst>
        </pc:spChg>
        <pc:spChg chg="add mod">
          <ac:chgData name="Tabrez Alam" userId="a13ed2bb0f52426f" providerId="LiveId" clId="{4E101517-F779-4D1C-A2C7-6B8809C1C42D}" dt="2024-01-25T12:03:12.781" v="1085" actId="1076"/>
          <ac:spMkLst>
            <pc:docMk/>
            <pc:sldMk cId="3741619707" sldId="264"/>
            <ac:spMk id="6" creationId="{CE3D2935-079E-CFBA-34CC-1696759397E9}"/>
          </ac:spMkLst>
        </pc:spChg>
        <pc:spChg chg="add mod">
          <ac:chgData name="Tabrez Alam" userId="a13ed2bb0f52426f" providerId="LiveId" clId="{4E101517-F779-4D1C-A2C7-6B8809C1C42D}" dt="2024-01-25T12:03:21.736" v="1087" actId="1076"/>
          <ac:spMkLst>
            <pc:docMk/>
            <pc:sldMk cId="3741619707" sldId="264"/>
            <ac:spMk id="7" creationId="{44AF290B-ACD1-42EE-B007-D6C0600EF365}"/>
          </ac:spMkLst>
        </pc:spChg>
        <pc:spChg chg="add mod">
          <ac:chgData name="Tabrez Alam" userId="a13ed2bb0f52426f" providerId="LiveId" clId="{4E101517-F779-4D1C-A2C7-6B8809C1C42D}" dt="2024-01-25T12:10:51.963" v="1216" actId="14100"/>
          <ac:spMkLst>
            <pc:docMk/>
            <pc:sldMk cId="3741619707" sldId="264"/>
            <ac:spMk id="8" creationId="{A03EDAD8-1E8C-1F93-0C2F-5A15768C18D1}"/>
          </ac:spMkLst>
        </pc:spChg>
        <pc:spChg chg="add mod">
          <ac:chgData name="Tabrez Alam" userId="a13ed2bb0f52426f" providerId="LiveId" clId="{4E101517-F779-4D1C-A2C7-6B8809C1C42D}" dt="2024-01-25T12:07:10.123" v="1196" actId="404"/>
          <ac:spMkLst>
            <pc:docMk/>
            <pc:sldMk cId="3741619707" sldId="264"/>
            <ac:spMk id="9" creationId="{688B8BAA-4076-D554-EF6A-EE25CC887B9F}"/>
          </ac:spMkLst>
        </pc:spChg>
        <pc:graphicFrameChg chg="add mod">
          <ac:chgData name="Tabrez Alam" userId="a13ed2bb0f52426f" providerId="LiveId" clId="{4E101517-F779-4D1C-A2C7-6B8809C1C42D}" dt="2024-01-25T12:11:52.221" v="1234" actId="14100"/>
          <ac:graphicFrameMkLst>
            <pc:docMk/>
            <pc:sldMk cId="3741619707" sldId="264"/>
            <ac:graphicFrameMk id="10" creationId="{7B3C2B69-FE74-D093-0A1B-3BE6669C940B}"/>
          </ac:graphicFrameMkLst>
        </pc:graphicFrameChg>
        <pc:graphicFrameChg chg="add mod">
          <ac:chgData name="Tabrez Alam" userId="a13ed2bb0f52426f" providerId="LiveId" clId="{4E101517-F779-4D1C-A2C7-6B8809C1C42D}" dt="2024-01-25T12:11:49.191" v="1233" actId="14100"/>
          <ac:graphicFrameMkLst>
            <pc:docMk/>
            <pc:sldMk cId="3741619707" sldId="264"/>
            <ac:graphicFrameMk id="11" creationId="{D3988AD3-1A14-3BE6-810E-FF6744ECE8B5}"/>
          </ac:graphicFrameMkLst>
        </pc:graphicFrameChg>
        <pc:picChg chg="add mod">
          <ac:chgData name="Tabrez Alam" userId="a13ed2bb0f52426f" providerId="LiveId" clId="{4E101517-F779-4D1C-A2C7-6B8809C1C42D}" dt="2024-01-25T12:11:42.659" v="1231" actId="1076"/>
          <ac:picMkLst>
            <pc:docMk/>
            <pc:sldMk cId="3741619707" sldId="264"/>
            <ac:picMk id="13" creationId="{9A8D472E-39C7-0445-361A-049BA6D6EA06}"/>
          </ac:picMkLst>
        </pc:picChg>
        <pc:picChg chg="add mod">
          <ac:chgData name="Tabrez Alam" userId="a13ed2bb0f52426f" providerId="LiveId" clId="{4E101517-F779-4D1C-A2C7-6B8809C1C42D}" dt="2024-01-25T12:11:54.637" v="1235" actId="14100"/>
          <ac:picMkLst>
            <pc:docMk/>
            <pc:sldMk cId="3741619707" sldId="264"/>
            <ac:picMk id="15" creationId="{F2EBC6BB-2A44-BA8F-847C-81A88EA6D195}"/>
          </ac:picMkLst>
        </pc:picChg>
      </pc:sldChg>
      <pc:sldChg chg="addSp delSp modSp new mod">
        <pc:chgData name="Tabrez Alam" userId="a13ed2bb0f52426f" providerId="LiveId" clId="{4E101517-F779-4D1C-A2C7-6B8809C1C42D}" dt="2024-01-25T12:14:36.989" v="1274" actId="14100"/>
        <pc:sldMkLst>
          <pc:docMk/>
          <pc:sldMk cId="1419670366" sldId="265"/>
        </pc:sldMkLst>
        <pc:spChg chg="mod">
          <ac:chgData name="Tabrez Alam" userId="a13ed2bb0f52426f" providerId="LiveId" clId="{4E101517-F779-4D1C-A2C7-6B8809C1C42D}" dt="2024-01-25T12:13:39.318" v="1266" actId="1076"/>
          <ac:spMkLst>
            <pc:docMk/>
            <pc:sldMk cId="1419670366" sldId="265"/>
            <ac:spMk id="2" creationId="{5C3D35BB-0D1B-58AC-028C-87C2EE851727}"/>
          </ac:spMkLst>
        </pc:spChg>
        <pc:spChg chg="del mod">
          <ac:chgData name="Tabrez Alam" userId="a13ed2bb0f52426f" providerId="LiveId" clId="{4E101517-F779-4D1C-A2C7-6B8809C1C42D}" dt="2024-01-25T12:14:22.509" v="1271" actId="22"/>
          <ac:spMkLst>
            <pc:docMk/>
            <pc:sldMk cId="1419670366" sldId="265"/>
            <ac:spMk id="3" creationId="{FA121C83-775F-28F3-2658-1F2D10731896}"/>
          </ac:spMkLst>
        </pc:spChg>
        <pc:spChg chg="add mod">
          <ac:chgData name="Tabrez Alam" userId="a13ed2bb0f52426f" providerId="LiveId" clId="{4E101517-F779-4D1C-A2C7-6B8809C1C42D}" dt="2024-01-25T12:12:37.866" v="1242"/>
          <ac:spMkLst>
            <pc:docMk/>
            <pc:sldMk cId="1419670366" sldId="265"/>
            <ac:spMk id="4" creationId="{692D93CA-C9AD-10B5-7770-1CA116D01FF2}"/>
          </ac:spMkLst>
        </pc:spChg>
        <pc:spChg chg="add mod">
          <ac:chgData name="Tabrez Alam" userId="a13ed2bb0f52426f" providerId="LiveId" clId="{4E101517-F779-4D1C-A2C7-6B8809C1C42D}" dt="2024-01-25T12:12:45.687" v="1244" actId="1076"/>
          <ac:spMkLst>
            <pc:docMk/>
            <pc:sldMk cId="1419670366" sldId="265"/>
            <ac:spMk id="5" creationId="{76E9E589-126A-02E3-40A8-71CA6F321E49}"/>
          </ac:spMkLst>
        </pc:spChg>
        <pc:spChg chg="add mod">
          <ac:chgData name="Tabrez Alam" userId="a13ed2bb0f52426f" providerId="LiveId" clId="{4E101517-F779-4D1C-A2C7-6B8809C1C42D}" dt="2024-01-25T12:12:58.548" v="1245"/>
          <ac:spMkLst>
            <pc:docMk/>
            <pc:sldMk cId="1419670366" sldId="265"/>
            <ac:spMk id="6" creationId="{5817D92E-E16B-0307-BEC2-9AB7F0668413}"/>
          </ac:spMkLst>
        </pc:spChg>
        <pc:spChg chg="add mod">
          <ac:chgData name="Tabrez Alam" userId="a13ed2bb0f52426f" providerId="LiveId" clId="{4E101517-F779-4D1C-A2C7-6B8809C1C42D}" dt="2024-01-25T12:13:05.846" v="1247" actId="1076"/>
          <ac:spMkLst>
            <pc:docMk/>
            <pc:sldMk cId="1419670366" sldId="265"/>
            <ac:spMk id="7" creationId="{171CE124-5BDE-45BB-407D-53E826D16AF0}"/>
          </ac:spMkLst>
        </pc:spChg>
        <pc:picChg chg="add mod ord">
          <ac:chgData name="Tabrez Alam" userId="a13ed2bb0f52426f" providerId="LiveId" clId="{4E101517-F779-4D1C-A2C7-6B8809C1C42D}" dt="2024-01-25T12:14:36.989" v="1274" actId="14100"/>
          <ac:picMkLst>
            <pc:docMk/>
            <pc:sldMk cId="1419670366" sldId="265"/>
            <ac:picMk id="9" creationId="{8F56CBC5-8EB5-271F-7EBE-283E293DF951}"/>
          </ac:picMkLst>
        </pc:picChg>
      </pc:sldChg>
      <pc:sldChg chg="addSp delSp modSp new mod">
        <pc:chgData name="Tabrez Alam" userId="a13ed2bb0f52426f" providerId="LiveId" clId="{4E101517-F779-4D1C-A2C7-6B8809C1C42D}" dt="2024-01-25T12:18:47.485" v="1311" actId="1076"/>
        <pc:sldMkLst>
          <pc:docMk/>
          <pc:sldMk cId="2799288140" sldId="266"/>
        </pc:sldMkLst>
        <pc:spChg chg="del mod">
          <ac:chgData name="Tabrez Alam" userId="a13ed2bb0f52426f" providerId="LiveId" clId="{4E101517-F779-4D1C-A2C7-6B8809C1C42D}" dt="2024-01-25T12:16:35.850" v="1292" actId="478"/>
          <ac:spMkLst>
            <pc:docMk/>
            <pc:sldMk cId="2799288140" sldId="266"/>
            <ac:spMk id="2" creationId="{9637D390-D960-7587-41B6-F279F36F9643}"/>
          </ac:spMkLst>
        </pc:spChg>
        <pc:spChg chg="mod">
          <ac:chgData name="Tabrez Alam" userId="a13ed2bb0f52426f" providerId="LiveId" clId="{4E101517-F779-4D1C-A2C7-6B8809C1C42D}" dt="2024-01-25T12:18:39.485" v="1310" actId="1076"/>
          <ac:spMkLst>
            <pc:docMk/>
            <pc:sldMk cId="2799288140" sldId="266"/>
            <ac:spMk id="3" creationId="{4E015153-7957-901F-C33F-0B135DF02D49}"/>
          </ac:spMkLst>
        </pc:spChg>
        <pc:spChg chg="add mod">
          <ac:chgData name="Tabrez Alam" userId="a13ed2bb0f52426f" providerId="LiveId" clId="{4E101517-F779-4D1C-A2C7-6B8809C1C42D}" dt="2024-01-25T12:15:36.725" v="1283"/>
          <ac:spMkLst>
            <pc:docMk/>
            <pc:sldMk cId="2799288140" sldId="266"/>
            <ac:spMk id="4" creationId="{4DA47657-E4DE-371B-9F33-0EF42D6EF2FF}"/>
          </ac:spMkLst>
        </pc:spChg>
        <pc:spChg chg="add mod">
          <ac:chgData name="Tabrez Alam" userId="a13ed2bb0f52426f" providerId="LiveId" clId="{4E101517-F779-4D1C-A2C7-6B8809C1C42D}" dt="2024-01-25T12:15:42.294" v="1285" actId="1076"/>
          <ac:spMkLst>
            <pc:docMk/>
            <pc:sldMk cId="2799288140" sldId="266"/>
            <ac:spMk id="5" creationId="{3CF8C590-6CA1-B1A8-D01D-A8B4157E1405}"/>
          </ac:spMkLst>
        </pc:spChg>
        <pc:spChg chg="add mod">
          <ac:chgData name="Tabrez Alam" userId="a13ed2bb0f52426f" providerId="LiveId" clId="{4E101517-F779-4D1C-A2C7-6B8809C1C42D}" dt="2024-01-25T12:15:48.658" v="1286"/>
          <ac:spMkLst>
            <pc:docMk/>
            <pc:sldMk cId="2799288140" sldId="266"/>
            <ac:spMk id="6" creationId="{1D3CFD6B-DE63-35F8-F0D3-385AC3A89A53}"/>
          </ac:spMkLst>
        </pc:spChg>
        <pc:spChg chg="add mod">
          <ac:chgData name="Tabrez Alam" userId="a13ed2bb0f52426f" providerId="LiveId" clId="{4E101517-F779-4D1C-A2C7-6B8809C1C42D}" dt="2024-01-25T12:15:57.473" v="1288" actId="1076"/>
          <ac:spMkLst>
            <pc:docMk/>
            <pc:sldMk cId="2799288140" sldId="266"/>
            <ac:spMk id="7" creationId="{B677D803-CD74-CD97-3D70-09E4A3F520FD}"/>
          </ac:spMkLst>
        </pc:spChg>
        <pc:picChg chg="add mod">
          <ac:chgData name="Tabrez Alam" userId="a13ed2bb0f52426f" providerId="LiveId" clId="{4E101517-F779-4D1C-A2C7-6B8809C1C42D}" dt="2024-01-25T12:18:47.485" v="1311" actId="1076"/>
          <ac:picMkLst>
            <pc:docMk/>
            <pc:sldMk cId="2799288140" sldId="266"/>
            <ac:picMk id="9" creationId="{898541B8-EDD9-36B8-7FD6-0EB67AE037C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2babdf21954bf0/Documents/Zomato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2babdf21954bf0/Documents/Zomato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2babdf21954bf0/Documents/Zomato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[Zomato_Data.xlsx]Subjective Questions Pivottable!PivotTable7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Country with Lesser competition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 Questions Pivottable'!$B$3</c:f>
              <c:strCache>
                <c:ptCount val="1"/>
                <c:pt idx="0">
                  <c:v>Count of RestaurantName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'Subjective Questions Pivottable'!$A$4:$A$9</c:f>
              <c:strCache>
                <c:ptCount val="5"/>
                <c:pt idx="0">
                  <c:v>Canada</c:v>
                </c:pt>
                <c:pt idx="1">
                  <c:v>Philippines</c:v>
                </c:pt>
                <c:pt idx="2">
                  <c:v>Qatar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'Subjective Questions Pivottable'!$B$4:$B$9</c:f>
              <c:numCache>
                <c:formatCode>General</c:formatCode>
                <c:ptCount val="5"/>
                <c:pt idx="0">
                  <c:v>4</c:v>
                </c:pt>
                <c:pt idx="1">
                  <c:v>22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6442480"/>
        <c:axId val="316443264"/>
      </c:barChart>
      <c:lineChart>
        <c:grouping val="standard"/>
        <c:varyColors val="0"/>
        <c:ser>
          <c:idx val="1"/>
          <c:order val="1"/>
          <c:tx>
            <c:strRef>
              <c:f>'Subjective Questions Pivottable'!$C$3</c:f>
              <c:strCache>
                <c:ptCount val="1"/>
                <c:pt idx="0">
                  <c:v>Average of Rating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'Subjective Questions Pivottable'!$A$4:$A$9</c:f>
              <c:strCache>
                <c:ptCount val="5"/>
                <c:pt idx="0">
                  <c:v>Canada</c:v>
                </c:pt>
                <c:pt idx="1">
                  <c:v>Philippines</c:v>
                </c:pt>
                <c:pt idx="2">
                  <c:v>Qatar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'Subjective Questions Pivottable'!$C$4:$C$9</c:f>
              <c:numCache>
                <c:formatCode>General</c:formatCode>
                <c:ptCount val="5"/>
                <c:pt idx="0">
                  <c:v>3.5750000000000002</c:v>
                </c:pt>
                <c:pt idx="1">
                  <c:v>4.4681818181818196</c:v>
                </c:pt>
                <c:pt idx="2">
                  <c:v>4.0600000000000005</c:v>
                </c:pt>
                <c:pt idx="3">
                  <c:v>3.5750000000000002</c:v>
                </c:pt>
                <c:pt idx="4">
                  <c:v>3.8699999999999997</c:v>
                </c:pt>
              </c:numCache>
            </c:numRef>
          </c:val>
          <c:smooth val="0"/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42480"/>
        <c:axId val="316443264"/>
      </c:lineChart>
      <c:catAx>
        <c:axId val="31644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43264"/>
        <c:crosses val="autoZero"/>
        <c:auto val="1"/>
        <c:lblAlgn val="ctr"/>
        <c:lblOffset val="100"/>
        <c:noMultiLvlLbl val="0"/>
      </c:catAx>
      <c:valAx>
        <c:axId val="31644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4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[Zomato_Data.xlsx]Subjective Questions Pivottable!PivotTable1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Averaging Ratings of Suggested Countries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'Subjective Questions Pivottable'!$H$3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'Subjective Questions Pivottable'!$G$4:$G$9</c:f>
              <c:strCache>
                <c:ptCount val="5"/>
                <c:pt idx="0">
                  <c:v>Canada</c:v>
                </c:pt>
                <c:pt idx="1">
                  <c:v>Philippines</c:v>
                </c:pt>
                <c:pt idx="2">
                  <c:v>Qatar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'Subjective Questions Pivottable'!$H$4:$H$9</c:f>
              <c:numCache>
                <c:formatCode>General</c:formatCode>
                <c:ptCount val="5"/>
                <c:pt idx="0">
                  <c:v>3.3</c:v>
                </c:pt>
                <c:pt idx="1">
                  <c:v>3.8</c:v>
                </c:pt>
                <c:pt idx="2">
                  <c:v>4.0600000000000005</c:v>
                </c:pt>
                <c:pt idx="3">
                  <c:v>3.5750000000000002</c:v>
                </c:pt>
                <c:pt idx="4">
                  <c:v>3.8699999999999997</c:v>
                </c:pt>
              </c:numCache>
            </c:numRef>
          </c:val>
          <c:extLst xmlns:c16r2="http://schemas.microsoft.com/office/drawing/2015/06/chart"/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16445616"/>
        <c:axId val="316446792"/>
      </c:barChart>
      <c:catAx>
        <c:axId val="316445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46792"/>
        <c:crosses val="autoZero"/>
        <c:auto val="1"/>
        <c:lblAlgn val="ctr"/>
        <c:lblOffset val="100"/>
        <c:noMultiLvlLbl val="0"/>
      </c:catAx>
      <c:valAx>
        <c:axId val="316446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4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[Zomato_Data.xlsx]Subjective Questions Pivottable!PivotTable2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Cost of different countries </a:t>
            </a:r>
          </a:p>
        </c:rich>
      </c:tx>
      <c:layout>
        <c:manualLayout>
          <c:xMode val="edge"/>
          <c:yMode val="edge"/>
          <c:x val="0.1193078224865395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050633623814867E-2"/>
          <c:y val="0.1278516149193919"/>
          <c:w val="0.88317664584454769"/>
          <c:h val="0.741466170895304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'Subjective Questions Pivottable'!$E$3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'Subjective Questions Pivottable'!$D$4:$D$9</c:f>
              <c:strCache>
                <c:ptCount val="5"/>
                <c:pt idx="0">
                  <c:v>Canada</c:v>
                </c:pt>
                <c:pt idx="1">
                  <c:v>Philippines</c:v>
                </c:pt>
                <c:pt idx="2">
                  <c:v>Qatar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'Subjective Questions Pivottable'!$E$4:$E$9</c:f>
              <c:numCache>
                <c:formatCode>General</c:formatCode>
                <c:ptCount val="5"/>
                <c:pt idx="0">
                  <c:v>36.25</c:v>
                </c:pt>
                <c:pt idx="1">
                  <c:v>1606.8181818181818</c:v>
                </c:pt>
                <c:pt idx="2">
                  <c:v>223.75</c:v>
                </c:pt>
                <c:pt idx="3">
                  <c:v>155.75</c:v>
                </c:pt>
                <c:pt idx="4">
                  <c:v>2375</c:v>
                </c:pt>
              </c:numCache>
            </c:numRef>
          </c:val>
          <c:extLst xmlns:c16r2="http://schemas.microsoft.com/office/drawing/2015/06/chart"/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6447184"/>
        <c:axId val="316447968"/>
      </c:barChart>
      <c:catAx>
        <c:axId val="31644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47968"/>
        <c:crosses val="autoZero"/>
        <c:auto val="1"/>
        <c:lblAlgn val="ctr"/>
        <c:lblOffset val="100"/>
        <c:noMultiLvlLbl val="0"/>
      </c:catAx>
      <c:valAx>
        <c:axId val="31644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4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 Project.xlsx]5) Competitor-Analysis 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050" b="1" i="0" u="none" strike="noStrike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RESTAURANT NAMES -  BIGGEST COMPETITORS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'5) Competitor-Analysis '!$C$15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'5) Competitor-Analysis '!$B$16:$B$59</c:f>
              <c:strCache>
                <c:ptCount val="43"/>
                <c:pt idx="0">
                  <c:v>Al'frank Cookies</c:v>
                </c:pt>
                <c:pt idx="1">
                  <c:v>Arabian Knights</c:v>
                </c:pt>
                <c:pt idx="2">
                  <c:v>Arigato Sushi</c:v>
                </c:pt>
                <c:pt idx="3">
                  <c:v>Artichoke Cafe</c:v>
                </c:pt>
                <c:pt idx="4">
                  <c:v>Artistry</c:v>
                </c:pt>
                <c:pt idx="5">
                  <c:v>Bitters &amp; Love</c:v>
                </c:pt>
                <c:pt idx="6">
                  <c:v>Boufe Boutique Cafe</c:v>
                </c:pt>
                <c:pt idx="7">
                  <c:v>Burger's King</c:v>
                </c:pt>
                <c:pt idx="8">
                  <c:v>Butter Boutique</c:v>
                </c:pt>
                <c:pt idx="9">
                  <c:v>Cafe Arabelle</c:v>
                </c:pt>
                <c:pt idx="10">
                  <c:v>Cafe Beverly</c:v>
                </c:pt>
                <c:pt idx="11">
                  <c:v>Cafe Shaze</c:v>
                </c:pt>
                <c:pt idx="12">
                  <c:v>Carnival Ice Cream</c:v>
                </c:pt>
                <c:pt idx="13">
                  <c:v>Chinese Dragon Cafe</c:v>
                </c:pt>
                <c:pt idx="14">
                  <c:v>Chye Seng Huat Hardware</c:v>
                </c:pt>
                <c:pt idx="15">
                  <c:v>CIOCONAT Lounge</c:v>
                </c:pt>
                <c:pt idx="16">
                  <c:v>Colony</c:v>
                </c:pt>
                <c:pt idx="17">
                  <c:v>Cricket Club Cafe</c:v>
                </c:pt>
                <c:pt idx="18">
                  <c:v>Cut By Wolfgang Puck</c:v>
                </c:pt>
                <c:pt idx="19">
                  <c:v>Elite Indian Restaurant</c:v>
                </c:pt>
                <c:pt idx="20">
                  <c:v>Fratini La Trattoria</c:v>
                </c:pt>
                <c:pt idx="21">
                  <c:v>I Am</c:v>
                </c:pt>
                <c:pt idx="22">
                  <c:v>Jaan</c:v>
                </c:pt>
                <c:pt idx="23">
                  <c:v>Makansutra Gluttons Bay</c:v>
                </c:pt>
                <c:pt idx="24">
                  <c:v>Malay Restaurant</c:v>
                </c:pt>
                <c:pt idx="25">
                  <c:v>Ministry of Crab</c:v>
                </c:pt>
                <c:pt idx="26">
                  <c:v>Nonna's Pasta &amp; Pizzeria</c:v>
                </c:pt>
                <c:pt idx="27">
                  <c:v>Potato Head Folk</c:v>
                </c:pt>
                <c:pt idx="28">
                  <c:v>Queen's Cafe</c:v>
                </c:pt>
                <c:pt idx="29">
                  <c:v>Restaurant Andre</c:v>
                </c:pt>
                <c:pt idx="30">
                  <c:v>Rhubarb Le Restaurant</c:v>
                </c:pt>
                <c:pt idx="31">
                  <c:v>Simply Strawberries By Jagro</c:v>
                </c:pt>
                <c:pt idx="32">
                  <c:v>Sky On 57</c:v>
                </c:pt>
                <c:pt idx="33">
                  <c:v>Summer Pavilion</c:v>
                </c:pt>
                <c:pt idx="34">
                  <c:v>Super Loco</c:v>
                </c:pt>
                <c:pt idx="35">
                  <c:v>T.G.I. Friday's</c:v>
                </c:pt>
                <c:pt idx="36">
                  <c:v>The Commons</c:v>
                </c:pt>
                <c:pt idx="37">
                  <c:v>The Lokal</c:v>
                </c:pt>
                <c:pt idx="38">
                  <c:v>The Manhattan FISH MARKET</c:v>
                </c:pt>
                <c:pt idx="39">
                  <c:v>The Paddington</c:v>
                </c:pt>
                <c:pt idx="40">
                  <c:v>The Refinery Singapore</c:v>
                </c:pt>
                <c:pt idx="41">
                  <c:v>The Sizzle</c:v>
                </c:pt>
                <c:pt idx="42">
                  <c:v>Upali's</c:v>
                </c:pt>
              </c:strCache>
            </c:strRef>
          </c:cat>
          <c:val>
            <c:numRef>
              <c:f>'5) Competitor-Analysis '!$C$16:$C$59</c:f>
              <c:numCache>
                <c:formatCode>General</c:formatCode>
                <c:ptCount val="43"/>
                <c:pt idx="0">
                  <c:v>4.2</c:v>
                </c:pt>
                <c:pt idx="1">
                  <c:v>4.2</c:v>
                </c:pt>
                <c:pt idx="2">
                  <c:v>3.3</c:v>
                </c:pt>
                <c:pt idx="3">
                  <c:v>3.2</c:v>
                </c:pt>
                <c:pt idx="4">
                  <c:v>3.8</c:v>
                </c:pt>
                <c:pt idx="5">
                  <c:v>3.9</c:v>
                </c:pt>
                <c:pt idx="6">
                  <c:v>3.2</c:v>
                </c:pt>
                <c:pt idx="7">
                  <c:v>4.0999999999999996</c:v>
                </c:pt>
                <c:pt idx="8">
                  <c:v>4.2</c:v>
                </c:pt>
                <c:pt idx="9">
                  <c:v>3.6</c:v>
                </c:pt>
                <c:pt idx="10">
                  <c:v>4.0999999999999996</c:v>
                </c:pt>
                <c:pt idx="11">
                  <c:v>3.8</c:v>
                </c:pt>
                <c:pt idx="12">
                  <c:v>4.0999999999999996</c:v>
                </c:pt>
                <c:pt idx="13">
                  <c:v>3.4</c:v>
                </c:pt>
                <c:pt idx="14">
                  <c:v>3.7</c:v>
                </c:pt>
                <c:pt idx="15">
                  <c:v>3.7</c:v>
                </c:pt>
                <c:pt idx="16">
                  <c:v>3.8</c:v>
                </c:pt>
                <c:pt idx="17">
                  <c:v>4.2</c:v>
                </c:pt>
                <c:pt idx="18">
                  <c:v>4</c:v>
                </c:pt>
                <c:pt idx="19">
                  <c:v>2.4</c:v>
                </c:pt>
                <c:pt idx="20">
                  <c:v>4.0999999999999996</c:v>
                </c:pt>
                <c:pt idx="21">
                  <c:v>3.2</c:v>
                </c:pt>
                <c:pt idx="22">
                  <c:v>3.8</c:v>
                </c:pt>
                <c:pt idx="23">
                  <c:v>3</c:v>
                </c:pt>
                <c:pt idx="24">
                  <c:v>3.5</c:v>
                </c:pt>
                <c:pt idx="25">
                  <c:v>4.9000000000000004</c:v>
                </c:pt>
                <c:pt idx="26">
                  <c:v>4</c:v>
                </c:pt>
                <c:pt idx="27">
                  <c:v>3.1</c:v>
                </c:pt>
                <c:pt idx="28">
                  <c:v>2.5</c:v>
                </c:pt>
                <c:pt idx="29">
                  <c:v>3.8</c:v>
                </c:pt>
                <c:pt idx="30">
                  <c:v>3.9</c:v>
                </c:pt>
                <c:pt idx="31">
                  <c:v>4.5</c:v>
                </c:pt>
                <c:pt idx="32">
                  <c:v>3.4</c:v>
                </c:pt>
                <c:pt idx="33">
                  <c:v>3.9</c:v>
                </c:pt>
                <c:pt idx="34">
                  <c:v>3.2</c:v>
                </c:pt>
                <c:pt idx="35">
                  <c:v>4</c:v>
                </c:pt>
                <c:pt idx="36">
                  <c:v>4</c:v>
                </c:pt>
                <c:pt idx="37">
                  <c:v>3.1</c:v>
                </c:pt>
                <c:pt idx="38">
                  <c:v>4</c:v>
                </c:pt>
                <c:pt idx="39">
                  <c:v>3.6</c:v>
                </c:pt>
                <c:pt idx="40">
                  <c:v>3.2</c:v>
                </c:pt>
                <c:pt idx="41">
                  <c:v>4.2</c:v>
                </c:pt>
                <c:pt idx="42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8C-4B2E-904A-6AC47ACC2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6447576"/>
        <c:axId val="316448360"/>
      </c:barChart>
      <c:catAx>
        <c:axId val="316447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48360"/>
        <c:crosses val="autoZero"/>
        <c:auto val="1"/>
        <c:lblAlgn val="ctr"/>
        <c:lblOffset val="100"/>
        <c:noMultiLvlLbl val="0"/>
      </c:catAx>
      <c:valAx>
        <c:axId val="31644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47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 Project.xlsx]5) Competitor-Analysis 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RESTURANTS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LOW RATING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'5) Competitor-Analysis '!$C$15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'5) Competitor-Analysis '!$B$16:$B$18</c:f>
              <c:strCache>
                <c:ptCount val="2"/>
                <c:pt idx="0">
                  <c:v>Elite Indian Restaurant</c:v>
                </c:pt>
                <c:pt idx="1">
                  <c:v>Queen's Cafe</c:v>
                </c:pt>
              </c:strCache>
            </c:strRef>
          </c:cat>
          <c:val>
            <c:numRef>
              <c:f>'5) Competitor-Analysis '!$C$16:$C$18</c:f>
              <c:numCache>
                <c:formatCode>General</c:formatCode>
                <c:ptCount val="2"/>
                <c:pt idx="0">
                  <c:v>2.4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54-4805-A0F3-958303A75F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16444832"/>
        <c:axId val="316992432"/>
      </c:barChart>
      <c:catAx>
        <c:axId val="31644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992432"/>
        <c:crosses val="autoZero"/>
        <c:auto val="1"/>
        <c:lblAlgn val="ctr"/>
        <c:lblOffset val="100"/>
        <c:noMultiLvlLbl val="0"/>
      </c:catAx>
      <c:valAx>
        <c:axId val="3169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4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Project.xlsx]7) Delivery- Analysis!PivotTable3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Table</a:t>
            </a:r>
            <a:r>
              <a:rPr lang="en-US" baseline="0"/>
              <a:t> Booking</a:t>
            </a:r>
            <a:endParaRPr lang="en-US"/>
          </a:p>
        </c:rich>
      </c:tx>
      <c:layout>
        <c:manualLayout>
          <c:xMode val="edge"/>
          <c:yMode val="edge"/>
          <c:x val="0.24223354596498228"/>
          <c:y val="8.6355785837651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'7) Delivery- Analysis'!$C$5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C91-4D71-A5A0-305EEAFA513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C91-4D71-A5A0-305EEAFA51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'7) Delivery- Analysis'!$B$6:$B$8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'7) Delivery- Analysis'!$C$6:$C$8</c:f>
              <c:numCache>
                <c:formatCode>General</c:formatCode>
                <c:ptCount val="2"/>
                <c:pt idx="0">
                  <c:v>2.8096866436315997</c:v>
                </c:pt>
                <c:pt idx="1">
                  <c:v>3.4825561312607936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C91-4D71-A5A0-305EEAFA513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Project.xlsx]7) Delivery- Analysis!PivotTable4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Online</a:t>
            </a:r>
            <a:r>
              <a:rPr lang="en-US" baseline="0"/>
              <a:t> Delivery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'7) Delivery- Analysis'!$F$5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D7C-4B0C-A302-5600EEF571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D7C-4B0C-A302-5600EEF571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'7) Delivery- Analysis'!$E$6:$E$8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'7) Delivery- Analysis'!$F$6:$F$8</c:f>
              <c:numCache>
                <c:formatCode>General</c:formatCode>
                <c:ptCount val="2"/>
                <c:pt idx="0">
                  <c:v>2.7543098591549313</c:v>
                </c:pt>
                <c:pt idx="1">
                  <c:v>3.2880048959608312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D7C-4B0C-A302-5600EEF5712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Content Placeholder 2">
          <a:extLst xmlns:a="http://schemas.openxmlformats.org/drawingml/2006/main">
            <a:ext uri="{FF2B5EF4-FFF2-40B4-BE49-F238E27FC236}">
              <a16:creationId xmlns="" xmlns:a16="http://schemas.microsoft.com/office/drawing/2014/main" id="{E1CCB118-F4DE-879D-8B9E-1E12D4BF9570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318237" y="2403408"/>
          <a:ext cx="3290582" cy="2616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44E5-C142-4D8C-B953-6B191ED77F6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081F7-E32A-47E0-9661-133499840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081F7-E32A-47E0-9661-133499840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081F7-E32A-47E0-9661-133499840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081F7-E32A-47E0-9661-133499840C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0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36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8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3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2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7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F72CF0-B830-4241-BD92-D7B3E5B8A04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6344-FC8F-4BCD-B71E-A887B4F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9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15848-0363-9AFB-6D59-A43F2C92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235" y="5367866"/>
            <a:ext cx="2458549" cy="502582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>
                <a:latin typeface="Algerian" panose="04020705040A02060702" pitchFamily="82" charset="0"/>
              </a:rPr>
              <a:t>VISHNU DESHPANDE</a:t>
            </a:r>
            <a:endParaRPr lang="en-US" sz="16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8E733F5-89CB-16B0-1209-2E9E53858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" y="1173479"/>
            <a:ext cx="10913532" cy="5134187"/>
          </a:xfr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755F660-1463-7FEF-C7C9-1BDECB5F5EB5}"/>
              </a:ext>
            </a:extLst>
          </p:cNvPr>
          <p:cNvSpPr txBox="1">
            <a:spLocks/>
          </p:cNvSpPr>
          <p:nvPr/>
        </p:nvSpPr>
        <p:spPr>
          <a:xfrm>
            <a:off x="774701" y="5466292"/>
            <a:ext cx="1930399" cy="481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Excel File 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File</a:t>
            </a:r>
          </a:p>
        </p:txBody>
      </p:sp>
    </p:spTree>
    <p:extLst>
      <p:ext uri="{BB962C8B-B14F-4D97-AF65-F5344CB8AC3E}">
        <p14:creationId xmlns:p14="http://schemas.microsoft.com/office/powerpoint/2010/main" val="419913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B76B42-0AC7-262E-6F8C-3D3596B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62" y="1278467"/>
            <a:ext cx="4030133" cy="668866"/>
          </a:xfrm>
        </p:spPr>
        <p:txBody>
          <a:bodyPr>
            <a:normAutofit/>
          </a:bodyPr>
          <a:lstStyle/>
          <a:p>
            <a:pPr algn="ctr"/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CUISINES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2981AA65-0FFF-7006-384E-649314F76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9212" y="1265767"/>
            <a:ext cx="3773385" cy="2844800"/>
          </a:xfr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613CBC1-0AD3-1203-FE6F-E8AC211558F1}"/>
              </a:ext>
            </a:extLst>
          </p:cNvPr>
          <p:cNvSpPr txBox="1">
            <a:spLocks/>
          </p:cNvSpPr>
          <p:nvPr/>
        </p:nvSpPr>
        <p:spPr>
          <a:xfrm>
            <a:off x="6879212" y="4120025"/>
            <a:ext cx="4030133" cy="2016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CUISINES:-  </a:t>
            </a:r>
          </a:p>
          <a:p>
            <a:r>
              <a:rPr lang="en-US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American, Asian, Seafood, Italian, Filipino, Japanese, Korean, Sushi, Steak, European, café,  Pizza, Indian,  Mediterranean.</a:t>
            </a:r>
            <a:endParaRPr lang="en-US" sz="19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810ECBD-0443-35A0-A328-DC0B0F5C40A4}"/>
              </a:ext>
            </a:extLst>
          </p:cNvPr>
          <p:cNvSpPr txBox="1"/>
          <p:nvPr/>
        </p:nvSpPr>
        <p:spPr>
          <a:xfrm>
            <a:off x="1267435" y="2146597"/>
            <a:ext cx="3773385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cuisines in the suggested four countries with high number of ratings. 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some cuisines in all the four countries. It includes local food of that country and some other cuisines. 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preference cuisines are seafood and Italian.</a:t>
            </a:r>
          </a:p>
        </p:txBody>
      </p:sp>
    </p:spTree>
    <p:extLst>
      <p:ext uri="{BB962C8B-B14F-4D97-AF65-F5344CB8AC3E}">
        <p14:creationId xmlns:p14="http://schemas.microsoft.com/office/powerpoint/2010/main" val="195322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E00DE7-07AA-1727-3F56-06138434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1185333"/>
            <a:ext cx="5477933" cy="46566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DELIVERY-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03EDAD8-1E8C-1F93-0C2F-5A15768C18D1}"/>
              </a:ext>
            </a:extLst>
          </p:cNvPr>
          <p:cNvSpPr txBox="1">
            <a:spLocks/>
          </p:cNvSpPr>
          <p:nvPr/>
        </p:nvSpPr>
        <p:spPr>
          <a:xfrm>
            <a:off x="1267437" y="1886941"/>
            <a:ext cx="2534096" cy="465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 Black" panose="020B0A04020102020204" pitchFamily="34" charset="0"/>
              </a:rPr>
              <a:t>ONLINE-DELIVERY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688B8BAA-4076-D554-EF6A-EE25CC887B9F}"/>
              </a:ext>
            </a:extLst>
          </p:cNvPr>
          <p:cNvSpPr txBox="1">
            <a:spLocks/>
          </p:cNvSpPr>
          <p:nvPr/>
        </p:nvSpPr>
        <p:spPr>
          <a:xfrm>
            <a:off x="6986673" y="1804524"/>
            <a:ext cx="3397696" cy="465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 Black" panose="020B0A04020102020204" pitchFamily="34" charset="0"/>
              </a:rPr>
              <a:t>TABLE - BOOKING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7B3C2B69-FE74-D093-0A1B-3BE6669C9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37737"/>
              </p:ext>
            </p:extLst>
          </p:nvPr>
        </p:nvGraphicFramePr>
        <p:xfrm>
          <a:off x="6756400" y="4106333"/>
          <a:ext cx="2998893" cy="193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D3988AD3-1A14-3BE6-810E-FF6744ECE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374163"/>
              </p:ext>
            </p:extLst>
          </p:nvPr>
        </p:nvGraphicFramePr>
        <p:xfrm>
          <a:off x="1368405" y="4040159"/>
          <a:ext cx="3414414" cy="2001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A8D472E-39C7-0445-361A-049BA6D6E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2" y="2356973"/>
            <a:ext cx="3418836" cy="1583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2EBC6BB-2A44-BA8F-847C-81A88EA6D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2301650"/>
            <a:ext cx="3083560" cy="16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D35BB-0D1B-58AC-028C-87C2EE85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768" y="888235"/>
            <a:ext cx="3937001" cy="55033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002" r="850"/>
          <a:stretch/>
        </p:blipFill>
        <p:spPr>
          <a:xfrm>
            <a:off x="886968" y="1438568"/>
            <a:ext cx="10808208" cy="52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7522" cy="3122586"/>
          </a:xfrm>
        </p:spPr>
        <p:txBody>
          <a:bodyPr/>
          <a:lstStyle/>
          <a:p>
            <a:r>
              <a:rPr lang="en-US" dirty="0"/>
              <a:t>This presentation will help us to understand the trends in Restaurants over different </a:t>
            </a:r>
            <a:r>
              <a:rPr lang="en-US" dirty="0" smtClean="0"/>
              <a:t>countries </a:t>
            </a:r>
            <a:r>
              <a:rPr lang="en-US" dirty="0"/>
              <a:t>which will help us to take decisions upon opening of new </a:t>
            </a:r>
            <a:r>
              <a:rPr lang="en-US" dirty="0" smtClean="0"/>
              <a:t>restaurants</a:t>
            </a:r>
            <a:endParaRPr lang="en-US" dirty="0"/>
          </a:p>
          <a:p>
            <a:r>
              <a:rPr lang="en-US" b="1" dirty="0"/>
              <a:t>For this, we would be using the data of 9 Years from 2010-2018</a:t>
            </a:r>
          </a:p>
          <a:p>
            <a:r>
              <a:rPr lang="en-US" b="1" dirty="0"/>
              <a:t>We would be comparing Number Of Restaurants, Ratings, Expenditures, Cuisines etc. in each country to get the valuable insights.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SELECTION OF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try to find suitable countries to open our new Restaurant on the basis of : </a:t>
            </a:r>
          </a:p>
          <a:p>
            <a:r>
              <a:rPr lang="en-US" b="1" dirty="0"/>
              <a:t>Number of Restaurants already present in countries</a:t>
            </a:r>
          </a:p>
          <a:p>
            <a:r>
              <a:rPr lang="en-US" b="1" dirty="0"/>
              <a:t>Expenditure </a:t>
            </a:r>
          </a:p>
          <a:p>
            <a:r>
              <a:rPr lang="en-US" b="1" dirty="0"/>
              <a:t>Ratings of </a:t>
            </a:r>
            <a:r>
              <a:rPr lang="en-US" b="1" dirty="0" smtClean="0"/>
              <a:t>Restaurants</a:t>
            </a:r>
          </a:p>
          <a:p>
            <a:r>
              <a:rPr lang="en-US" b="1" dirty="0" smtClean="0"/>
              <a:t>Cuisines with top ratings</a:t>
            </a:r>
          </a:p>
          <a:p>
            <a:r>
              <a:rPr lang="en-US" b="1" dirty="0" smtClean="0"/>
              <a:t>Online delivery and Table booking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15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161968A-57B9-DCD6-6BFF-28443C925821}"/>
              </a:ext>
            </a:extLst>
          </p:cNvPr>
          <p:cNvSpPr txBox="1"/>
          <p:nvPr/>
        </p:nvSpPr>
        <p:spPr>
          <a:xfrm rot="16200000">
            <a:off x="-2237032" y="3146968"/>
            <a:ext cx="629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030A0"/>
                </a:solidFill>
                <a:effectLst/>
              </a:rPr>
              <a:t> 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AE3FD-71A0-3D9A-2FF3-720A10397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602" y="1226820"/>
            <a:ext cx="9237132" cy="491913"/>
          </a:xfrm>
        </p:spPr>
        <p:txBody>
          <a:bodyPr>
            <a:noAutofit/>
          </a:bodyPr>
          <a:lstStyle/>
          <a:p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– OPENING NEW RESTAURANT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06DF52-6EFB-73AD-8A59-0C4C743CA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902" y="2135202"/>
            <a:ext cx="9144000" cy="3462866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Countries with less competition.</a:t>
            </a: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States and Cities for opening new restaurant.</a:t>
            </a: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 – in the suggested country. </a:t>
            </a: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expenditure on food – in the suggested country.</a:t>
            </a: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Competitors. </a:t>
            </a: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Cuisines. </a:t>
            </a: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delivery / table booking.</a:t>
            </a: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Restaurants in different price range.</a:t>
            </a: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2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1E6CBB-B84B-2497-F743-BC60175F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186" y="1305217"/>
            <a:ext cx="2133222" cy="285221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lc="http://schemas.openxmlformats.org/drawingml/2006/lockedCanvas" xmlns="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id="{6C217E6A-AEB8-DAC8-94A6-7B69BE557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465519"/>
              </p:ext>
            </p:extLst>
          </p:nvPr>
        </p:nvGraphicFramePr>
        <p:xfrm>
          <a:off x="5939900" y="2330652"/>
          <a:ext cx="5420700" cy="3898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="" xmlns:a16="http://schemas.microsoft.com/office/drawing/2014/main" id="{9A9BF76F-1D66-62C1-B623-A660ED8F193E}"/>
              </a:ext>
            </a:extLst>
          </p:cNvPr>
          <p:cNvSpPr txBox="1">
            <a:spLocks/>
          </p:cNvSpPr>
          <p:nvPr/>
        </p:nvSpPr>
        <p:spPr>
          <a:xfrm>
            <a:off x="4123266" y="863628"/>
            <a:ext cx="8068734" cy="1168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23D516D-46FE-4678-7818-BD46371DE15B}"/>
              </a:ext>
            </a:extLst>
          </p:cNvPr>
          <p:cNvSpPr txBox="1"/>
          <p:nvPr/>
        </p:nvSpPr>
        <p:spPr>
          <a:xfrm>
            <a:off x="996696" y="2911420"/>
            <a:ext cx="438573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The selection of countries has been done on the basis of two factor: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Competition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ratings are average in the countries – the rating has been taken into consideration as this indicates the people are not satisfied with the type of restaurant that are there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E54F50F-0977-59E4-5E9C-47761D0B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875" y="1020846"/>
            <a:ext cx="1310734" cy="7744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1DF7785-5C39-8EAF-FC4B-0052061E9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926" y="1059231"/>
            <a:ext cx="1394581" cy="7620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2987AFC-F983-C546-A1A2-745F4CF07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914" y="1056669"/>
            <a:ext cx="1358687" cy="7620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40D939DE-4B3A-0B6B-2DC0-F9EEF1552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8697" y="1074453"/>
            <a:ext cx="1453499" cy="751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16" y="1056669"/>
            <a:ext cx="1398146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D7B7B1-CAA2-98BC-B99A-8A682E54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562" y="835331"/>
            <a:ext cx="7035800" cy="691621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36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100" b="1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elected </a:t>
            </a:r>
            <a:r>
              <a:rPr lang="en-US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100" b="1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9CD7FFE0-55AC-5395-DCD9-3FBC334F00F4}"/>
              </a:ext>
            </a:extLst>
          </p:cNvPr>
          <p:cNvSpPr/>
          <p:nvPr/>
        </p:nvSpPr>
        <p:spPr>
          <a:xfrm>
            <a:off x="1217759" y="3009085"/>
            <a:ext cx="427567" cy="1060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94AC87E-1EA5-FFD6-8A38-F773CF59E749}"/>
              </a:ext>
            </a:extLst>
          </p:cNvPr>
          <p:cNvSpPr txBox="1"/>
          <p:nvPr/>
        </p:nvSpPr>
        <p:spPr>
          <a:xfrm>
            <a:off x="2676862" y="2363726"/>
            <a:ext cx="24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PHILIPPINES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="" xmlns:a16="http://schemas.microsoft.com/office/drawing/2014/main" id="{F36E3CD3-69F4-F7D0-CE2D-1B71A25E5AA9}"/>
              </a:ext>
            </a:extLst>
          </p:cNvPr>
          <p:cNvSpPr/>
          <p:nvPr/>
        </p:nvSpPr>
        <p:spPr>
          <a:xfrm>
            <a:off x="3583036" y="3009084"/>
            <a:ext cx="410636" cy="10176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BFB8B25-C47D-C1CD-4852-A25120193BE3}"/>
              </a:ext>
            </a:extLst>
          </p:cNvPr>
          <p:cNvSpPr txBox="1"/>
          <p:nvPr/>
        </p:nvSpPr>
        <p:spPr>
          <a:xfrm>
            <a:off x="2676862" y="4792008"/>
            <a:ext cx="24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SANTA</a:t>
            </a:r>
            <a:r>
              <a:rPr lang="en-US" sz="2400" b="1" dirty="0">
                <a:latin typeface="Arial Black" panose="020B0A04020102020204" pitchFamily="34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BB88BD-FE04-F82C-3C2D-B9C2D5C83506}"/>
              </a:ext>
            </a:extLst>
          </p:cNvPr>
          <p:cNvSpPr txBox="1"/>
          <p:nvPr/>
        </p:nvSpPr>
        <p:spPr>
          <a:xfrm>
            <a:off x="6814896" y="2357084"/>
            <a:ext cx="2251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SINGAPORE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="" xmlns:a16="http://schemas.microsoft.com/office/drawing/2014/main" id="{7C646E62-32F3-3929-43D6-94495A02777D}"/>
              </a:ext>
            </a:extLst>
          </p:cNvPr>
          <p:cNvSpPr/>
          <p:nvPr/>
        </p:nvSpPr>
        <p:spPr>
          <a:xfrm>
            <a:off x="7746450" y="3009085"/>
            <a:ext cx="388151" cy="10176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36FD345-6D69-7FE3-8C81-11892AFC8C26}"/>
              </a:ext>
            </a:extLst>
          </p:cNvPr>
          <p:cNvSpPr txBox="1"/>
          <p:nvPr/>
        </p:nvSpPr>
        <p:spPr>
          <a:xfrm>
            <a:off x="6955071" y="4787875"/>
            <a:ext cx="24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SINGAPORE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A151D93-0517-6894-8998-90F4D89491D2}"/>
              </a:ext>
            </a:extLst>
          </p:cNvPr>
          <p:cNvSpPr txBox="1"/>
          <p:nvPr/>
        </p:nvSpPr>
        <p:spPr>
          <a:xfrm>
            <a:off x="9317454" y="2356978"/>
            <a:ext cx="2162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LANKA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CE33212A-0983-5015-6357-6552589C6C35}"/>
              </a:ext>
            </a:extLst>
          </p:cNvPr>
          <p:cNvSpPr/>
          <p:nvPr/>
        </p:nvSpPr>
        <p:spPr>
          <a:xfrm>
            <a:off x="10258788" y="3009085"/>
            <a:ext cx="388151" cy="10176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31884AB-22B6-B01D-3A1C-CFDA0C5B671D}"/>
              </a:ext>
            </a:extLst>
          </p:cNvPr>
          <p:cNvSpPr txBox="1"/>
          <p:nvPr/>
        </p:nvSpPr>
        <p:spPr>
          <a:xfrm>
            <a:off x="9404151" y="4787874"/>
            <a:ext cx="2075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COLOMBO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94AC87E-1EA5-FFD6-8A38-F773CF59E749}"/>
              </a:ext>
            </a:extLst>
          </p:cNvPr>
          <p:cNvSpPr txBox="1"/>
          <p:nvPr/>
        </p:nvSpPr>
        <p:spPr>
          <a:xfrm>
            <a:off x="5247900" y="2362442"/>
            <a:ext cx="14347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QATAR</a:t>
            </a:r>
          </a:p>
        </p:txBody>
      </p:sp>
      <p:sp>
        <p:nvSpPr>
          <p:cNvPr id="24" name="Arrow: Down 14">
            <a:extLst>
              <a:ext uri="{FF2B5EF4-FFF2-40B4-BE49-F238E27FC236}">
                <a16:creationId xmlns="" xmlns:a16="http://schemas.microsoft.com/office/drawing/2014/main" id="{F36E3CD3-69F4-F7D0-CE2D-1B71A25E5AA9}"/>
              </a:ext>
            </a:extLst>
          </p:cNvPr>
          <p:cNvSpPr/>
          <p:nvPr/>
        </p:nvSpPr>
        <p:spPr>
          <a:xfrm>
            <a:off x="5707223" y="2933501"/>
            <a:ext cx="410636" cy="10176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BFB8B25-C47D-C1CD-4852-A25120193BE3}"/>
              </a:ext>
            </a:extLst>
          </p:cNvPr>
          <p:cNvSpPr txBox="1"/>
          <p:nvPr/>
        </p:nvSpPr>
        <p:spPr>
          <a:xfrm>
            <a:off x="5367586" y="4787876"/>
            <a:ext cx="1301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DOHA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94AC87E-1EA5-FFD6-8A38-F773CF59E749}"/>
              </a:ext>
            </a:extLst>
          </p:cNvPr>
          <p:cNvSpPr txBox="1"/>
          <p:nvPr/>
        </p:nvSpPr>
        <p:spPr>
          <a:xfrm>
            <a:off x="627849" y="2357083"/>
            <a:ext cx="1797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CANADA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BFB8B25-C47D-C1CD-4852-A25120193BE3}"/>
              </a:ext>
            </a:extLst>
          </p:cNvPr>
          <p:cNvSpPr txBox="1"/>
          <p:nvPr/>
        </p:nvSpPr>
        <p:spPr>
          <a:xfrm>
            <a:off x="494621" y="4779613"/>
            <a:ext cx="1873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YORKTON</a:t>
            </a:r>
          </a:p>
        </p:txBody>
      </p:sp>
    </p:spTree>
    <p:extLst>
      <p:ext uri="{BB962C8B-B14F-4D97-AF65-F5344CB8AC3E}">
        <p14:creationId xmlns:p14="http://schemas.microsoft.com/office/powerpoint/2010/main" val="374639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EC3856-E568-3D49-6730-70BE63AC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1283362"/>
            <a:ext cx="5971032" cy="1449678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 OF RESTAURANTS IN SELECTED COUNTRIES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760C9E-D021-6303-47D0-1426FA19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2880175"/>
            <a:ext cx="6124041" cy="2126165"/>
          </a:xfrm>
        </p:spPr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ratings in the selected countries are in the range 3.58 to 4.47. The average of ratings are giving insights that people are not fully satisfied with some restaurants</a:t>
            </a:r>
            <a:r>
              <a:rPr lang="en-US" sz="1800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hence its an opportunity for us to attract the people by providing the best of food and services</a:t>
            </a:r>
            <a:r>
              <a:rPr lang="en-US" sz="1800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E9C287C-1CB8-D840-77BE-05170FA309BF}"/>
              </a:ext>
            </a:extLst>
          </p:cNvPr>
          <p:cNvSpPr txBox="1">
            <a:spLocks/>
          </p:cNvSpPr>
          <p:nvPr/>
        </p:nvSpPr>
        <p:spPr>
          <a:xfrm>
            <a:off x="6444081" y="1283362"/>
            <a:ext cx="4190051" cy="1449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6E07EA8F-2953-C5DB-07C7-29D00F79BB6C}"/>
              </a:ext>
            </a:extLst>
          </p:cNvPr>
          <p:cNvSpPr txBox="1">
            <a:spLocks/>
          </p:cNvSpPr>
          <p:nvPr/>
        </p:nvSpPr>
        <p:spPr>
          <a:xfrm>
            <a:off x="6631296" y="3294485"/>
            <a:ext cx="4190051" cy="1449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Black" panose="020B0A0402010202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lc="http://schemas.openxmlformats.org/drawingml/2006/lockedCanvas" xmlns="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id="{43969BDF-9888-DA55-F703-C1002CC14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77166"/>
              </p:ext>
            </p:extLst>
          </p:nvPr>
        </p:nvGraphicFramePr>
        <p:xfrm>
          <a:off x="6605048" y="3372563"/>
          <a:ext cx="45015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96704"/>
              </p:ext>
            </p:extLst>
          </p:nvPr>
        </p:nvGraphicFramePr>
        <p:xfrm>
          <a:off x="6631296" y="1283362"/>
          <a:ext cx="4478664" cy="1853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5889"/>
                <a:gridCol w="2562775"/>
              </a:tblGrid>
              <a:tr h="264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 of Rating</a:t>
                      </a:r>
                    </a:p>
                  </a:txBody>
                  <a:tcPr marL="7620" marR="7620" marT="7620" marB="0" anchor="b"/>
                </a:tc>
              </a:tr>
              <a:tr h="264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4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Philippines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4.468181818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4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Qatar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4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Singapore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4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Sri Lanka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4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3.984883721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90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5D8E12-9E21-BF2F-CA52-5A395365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0" y="1269999"/>
            <a:ext cx="4614334" cy="59690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Expenditure 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524662"/>
              </p:ext>
            </p:extLst>
          </p:nvPr>
        </p:nvGraphicFramePr>
        <p:xfrm>
          <a:off x="900430" y="2654299"/>
          <a:ext cx="5591810" cy="2841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8036"/>
                <a:gridCol w="2773774"/>
              </a:tblGrid>
              <a:tr h="4058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 Labels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of Average_Cost_for_two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405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05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Philippines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1606.818182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05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Qatar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05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Singapore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05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Sri Lanka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05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1053.313953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="" xmlns:lc="http://schemas.openxmlformats.org/drawingml/2006/lockedCanvas" xmlns:a16="http://schemas.microsoft.com/office/drawing/2014/main" id="{8C8FDA17-6C91-45E3-BA2B-D4D3D6878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753197"/>
              </p:ext>
            </p:extLst>
          </p:nvPr>
        </p:nvGraphicFramePr>
        <p:xfrm>
          <a:off x="6821266" y="2712678"/>
          <a:ext cx="4956206" cy="2782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215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8C2F75-80FD-5D0B-4737-ADEBFF37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227668"/>
            <a:ext cx="4957233" cy="36933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FEW RESTAURANT NAMES -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BIGGEST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COMPETITORS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50FB8D-EBC0-2751-1862-23C97C0B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463" y="1227669"/>
            <a:ext cx="4961468" cy="369331"/>
          </a:xfrm>
        </p:spPr>
        <p:txBody>
          <a:bodyPr>
            <a:normAutofit/>
          </a:bodyPr>
          <a:lstStyle/>
          <a:p>
            <a:r>
              <a:rPr lang="en-US" sz="1600" b="1" i="0" u="none" strike="noStrike" dirty="0" smtClean="0">
                <a:effectLst/>
                <a:latin typeface="Calibri" panose="020F0502020204030204" pitchFamily="34" charset="0"/>
              </a:rPr>
              <a:t>RESTAURANTS </a:t>
            </a:r>
            <a:r>
              <a:rPr lang="en-US" sz="1600" b="1" i="0" u="none" strike="noStrike" dirty="0">
                <a:effectLst/>
                <a:latin typeface="Calibri" panose="020F0502020204030204" pitchFamily="34" charset="0"/>
              </a:rPr>
              <a:t>WITH LOW RATING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7FF9B7E-582C-3BEA-1EFC-CE215CAF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7" y="1922489"/>
            <a:ext cx="4665132" cy="118872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C4280D41-DB73-C0CF-12EF-AF187D237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093958"/>
              </p:ext>
            </p:extLst>
          </p:nvPr>
        </p:nvGraphicFramePr>
        <p:xfrm>
          <a:off x="1152407" y="3391932"/>
          <a:ext cx="4665132" cy="229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18EEAEE-3D5F-F053-19D6-7C4E118A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02" y="1922488"/>
            <a:ext cx="4665132" cy="1161349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C4280D41-DB73-C0CF-12EF-AF187D237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505088"/>
              </p:ext>
            </p:extLst>
          </p:nvPr>
        </p:nvGraphicFramePr>
        <p:xfrm>
          <a:off x="6206911" y="3391931"/>
          <a:ext cx="4832682" cy="229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72410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954</TotalTime>
  <Words>361</Words>
  <Application>Microsoft Office PowerPoint</Application>
  <PresentationFormat>Widescreen</PresentationFormat>
  <Paragraphs>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Ion</vt:lpstr>
      <vt:lpstr>VISHNU DESHPANDE</vt:lpstr>
      <vt:lpstr>Introduction</vt:lpstr>
      <vt:lpstr>SELECTION OF COUNTRIES</vt:lpstr>
      <vt:lpstr>ANALYSIS – OPENING NEW RESTAURANT</vt:lpstr>
      <vt:lpstr>COUNTRIES</vt:lpstr>
      <vt:lpstr>Country – Selected Cities</vt:lpstr>
      <vt:lpstr>AVERAGE RATING OF RESTAURANTS IN SELECTED COUNTRIES</vt:lpstr>
      <vt:lpstr>Expenditure on Food</vt:lpstr>
      <vt:lpstr>FEW RESTAURANT NAMES -  BIGGEST COMPETITORS</vt:lpstr>
      <vt:lpstr>CUISINES with TOP RATINGS</vt:lpstr>
      <vt:lpstr>DELIVERY- ANALYSIS</vt:lpstr>
      <vt:lpstr>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SHEIKH TABREZ ALAM</dc:title>
  <dc:creator>Tabrez Alam</dc:creator>
  <cp:lastModifiedBy>Microsoft account</cp:lastModifiedBy>
  <cp:revision>13</cp:revision>
  <dcterms:created xsi:type="dcterms:W3CDTF">2024-01-25T10:15:49Z</dcterms:created>
  <dcterms:modified xsi:type="dcterms:W3CDTF">2024-04-02T14:42:41Z</dcterms:modified>
</cp:coreProperties>
</file>