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9"/>
  </p:notesMasterIdLst>
  <p:sldIdLst>
    <p:sldId id="258" r:id="rId2"/>
    <p:sldId id="329" r:id="rId3"/>
    <p:sldId id="278" r:id="rId4"/>
    <p:sldId id="264" r:id="rId5"/>
    <p:sldId id="275" r:id="rId6"/>
    <p:sldId id="276" r:id="rId7"/>
    <p:sldId id="277" r:id="rId8"/>
    <p:sldId id="279" r:id="rId9"/>
    <p:sldId id="280" r:id="rId10"/>
    <p:sldId id="290" r:id="rId11"/>
    <p:sldId id="291" r:id="rId12"/>
    <p:sldId id="284" r:id="rId13"/>
    <p:sldId id="283" r:id="rId14"/>
    <p:sldId id="285" r:id="rId15"/>
    <p:sldId id="286" r:id="rId16"/>
    <p:sldId id="287" r:id="rId17"/>
    <p:sldId id="288" r:id="rId18"/>
  </p:sldIdLst>
  <p:sldSz cx="5842000" cy="3289300"/>
  <p:notesSz cx="5842000" cy="3289300"/>
  <p:defaultTextStyle>
    <a:defPPr lvl="0">
      <a:defRPr lang="en-US"/>
    </a:defPPr>
    <a:lvl1pPr lvl="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lvl="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lvl="2"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lvl="3"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lvl="4"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lvl="5"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lvl="6"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lvl="7"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lvl="8"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sh Vishnu" initials="HV" lastIdx="1" clrIdx="0">
    <p:extLst>
      <p:ext uri="{19B8F6BF-5375-455C-9EA6-DF929625EA0E}">
        <p15:presenceInfo xmlns:p15="http://schemas.microsoft.com/office/powerpoint/2012/main" userId="690d6fd95f8fc5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p:cViewPr varScale="1">
        <p:scale>
          <a:sx n="136" d="100"/>
          <a:sy n="136" d="100"/>
        </p:scale>
        <p:origin x="94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532063" cy="1651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308350" y="0"/>
            <a:ext cx="2532063" cy="165100"/>
          </a:xfrm>
          <a:prstGeom prst="rect">
            <a:avLst/>
          </a:prstGeom>
        </p:spPr>
        <p:txBody>
          <a:bodyPr vert="horz" lIns="91440" tIns="45720" rIns="91440" bIns="45720" rtlCol="0"/>
          <a:lstStyle>
            <a:lvl1pPr algn="r">
              <a:defRPr sz="1200"/>
            </a:lvl1pPr>
          </a:lstStyle>
          <a:p>
            <a:fld id="{E195D3E8-2520-49B0-A1F4-E8AEB674DFAC}" type="datetimeFigureOut">
              <a:rPr lang="en-US" smtClean="0"/>
              <a:t>5/3/2023</a:t>
            </a:fld>
            <a:endParaRPr lang="en-US"/>
          </a:p>
        </p:txBody>
      </p:sp>
      <p:sp>
        <p:nvSpPr>
          <p:cNvPr id="4" name="Slide Image Placeholder 3"/>
          <p:cNvSpPr>
            <a:spLocks noGrp="1" noRot="1" noChangeAspect="1"/>
          </p:cNvSpPr>
          <p:nvPr>
            <p:ph type="sldImg" idx="2"/>
          </p:nvPr>
        </p:nvSpPr>
        <p:spPr>
          <a:xfrm>
            <a:off x="1935163" y="411163"/>
            <a:ext cx="1971675" cy="1109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84200" y="1582738"/>
            <a:ext cx="4673600" cy="1295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124200"/>
            <a:ext cx="2532063" cy="1651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308350" y="3124200"/>
            <a:ext cx="2532063" cy="165100"/>
          </a:xfrm>
          <a:prstGeom prst="rect">
            <a:avLst/>
          </a:prstGeom>
        </p:spPr>
        <p:txBody>
          <a:bodyPr vert="horz" lIns="91440" tIns="45720" rIns="91440" bIns="45720" rtlCol="0" anchor="b"/>
          <a:lstStyle>
            <a:lvl1pPr algn="r">
              <a:defRPr sz="1200"/>
            </a:lvl1pPr>
          </a:lstStyle>
          <a:p>
            <a:fld id="{B24B4A79-A966-45C4-B195-A89A3892BF0A}" type="slidenum">
              <a:rPr lang="en-US" smtClean="0"/>
              <a:t>‹#›</a:t>
            </a:fld>
            <a:endParaRPr lang="en-US"/>
          </a:p>
        </p:txBody>
      </p:sp>
    </p:spTree>
    <p:extLst>
      <p:ext uri="{BB962C8B-B14F-4D97-AF65-F5344CB8AC3E}">
        <p14:creationId xmlns:p14="http://schemas.microsoft.com/office/powerpoint/2010/main" val="300066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1021815"/>
            <a:ext cx="4965700" cy="705068"/>
          </a:xfrm>
        </p:spPr>
        <p:txBody>
          <a:bodyPr/>
          <a:lstStyle/>
          <a:p>
            <a:r>
              <a:rPr lang="en-US"/>
              <a:t>Click to edit Master title style</a:t>
            </a:r>
            <a:endParaRPr lang="en-IN"/>
          </a:p>
        </p:txBody>
      </p:sp>
      <p:sp>
        <p:nvSpPr>
          <p:cNvPr id="3" name="Subtitle 2"/>
          <p:cNvSpPr>
            <a:spLocks noGrp="1"/>
          </p:cNvSpPr>
          <p:nvPr>
            <p:ph type="subTitle" idx="1"/>
          </p:nvPr>
        </p:nvSpPr>
        <p:spPr>
          <a:xfrm>
            <a:off x="876300" y="1863937"/>
            <a:ext cx="4089400" cy="840599"/>
          </a:xfrm>
        </p:spPr>
        <p:txBody>
          <a:bodyPr/>
          <a:lstStyle>
            <a:lvl1pPr marL="0" indent="0" algn="ctr">
              <a:buNone/>
              <a:defRPr>
                <a:solidFill>
                  <a:schemeClr val="tx1">
                    <a:tint val="75000"/>
                  </a:schemeClr>
                </a:solidFill>
              </a:defRPr>
            </a:lvl1pPr>
            <a:lvl2pPr marL="219273" indent="0" algn="ctr">
              <a:buNone/>
              <a:defRPr>
                <a:solidFill>
                  <a:schemeClr val="tx1">
                    <a:tint val="75000"/>
                  </a:schemeClr>
                </a:solidFill>
              </a:defRPr>
            </a:lvl2pPr>
            <a:lvl3pPr marL="438546" indent="0" algn="ctr">
              <a:buNone/>
              <a:defRPr>
                <a:solidFill>
                  <a:schemeClr val="tx1">
                    <a:tint val="75000"/>
                  </a:schemeClr>
                </a:solidFill>
              </a:defRPr>
            </a:lvl3pPr>
            <a:lvl4pPr marL="657819" indent="0" algn="ctr">
              <a:buNone/>
              <a:defRPr>
                <a:solidFill>
                  <a:schemeClr val="tx1">
                    <a:tint val="75000"/>
                  </a:schemeClr>
                </a:solidFill>
              </a:defRPr>
            </a:lvl4pPr>
            <a:lvl5pPr marL="877092" indent="0" algn="ctr">
              <a:buNone/>
              <a:defRPr>
                <a:solidFill>
                  <a:schemeClr val="tx1">
                    <a:tint val="75000"/>
                  </a:schemeClr>
                </a:solidFill>
              </a:defRPr>
            </a:lvl5pPr>
            <a:lvl6pPr marL="1096366" indent="0" algn="ctr">
              <a:buNone/>
              <a:defRPr>
                <a:solidFill>
                  <a:schemeClr val="tx1">
                    <a:tint val="75000"/>
                  </a:schemeClr>
                </a:solidFill>
              </a:defRPr>
            </a:lvl6pPr>
            <a:lvl7pPr marL="1315639" indent="0" algn="ctr">
              <a:buNone/>
              <a:defRPr>
                <a:solidFill>
                  <a:schemeClr val="tx1">
                    <a:tint val="75000"/>
                  </a:schemeClr>
                </a:solidFill>
              </a:defRPr>
            </a:lvl7pPr>
            <a:lvl8pPr marL="1534912" indent="0" algn="ctr">
              <a:buNone/>
              <a:defRPr>
                <a:solidFill>
                  <a:schemeClr val="tx1">
                    <a:tint val="75000"/>
                  </a:schemeClr>
                </a:solidFill>
              </a:defRPr>
            </a:lvl8pPr>
            <a:lvl9pPr marL="1754185"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0CB385-B829-4231-BCB9-83AB197BD347}"/>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5" name="Footer Placeholder 4">
            <a:extLst>
              <a:ext uri="{FF2B5EF4-FFF2-40B4-BE49-F238E27FC236}">
                <a16:creationId xmlns:a16="http://schemas.microsoft.com/office/drawing/2014/main" id="{8B59A8BF-CD4D-48F4-9571-DF685936FA9F}"/>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3FA474E4-1D93-46B8-B500-3614CFF7987B}"/>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986286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C01A7-C1CF-418B-A472-ABF7A806DB90}"/>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5" name="Footer Placeholder 4">
            <a:extLst>
              <a:ext uri="{FF2B5EF4-FFF2-40B4-BE49-F238E27FC236}">
                <a16:creationId xmlns:a16="http://schemas.microsoft.com/office/drawing/2014/main" id="{FE6E0D9E-62D7-4947-B414-76B723BD85DC}"/>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4D3855C3-F2DA-4106-B81C-11C926AD8DE8}"/>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41355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35450" y="131725"/>
            <a:ext cx="1314450" cy="280656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92100" y="131725"/>
            <a:ext cx="3845983" cy="28065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BE316F-9281-4827-8FE4-A1B0D55F6366}"/>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5" name="Footer Placeholder 4">
            <a:extLst>
              <a:ext uri="{FF2B5EF4-FFF2-40B4-BE49-F238E27FC236}">
                <a16:creationId xmlns:a16="http://schemas.microsoft.com/office/drawing/2014/main" id="{5FE0CCBC-0790-4B7F-B351-A8073B7C09CE}"/>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1C2092A1-A679-4B95-9A30-563EA10B0E66}"/>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34179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08E86-9AFD-4BBF-97A4-F80DA7204D7F}"/>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5" name="Footer Placeholder 4">
            <a:extLst>
              <a:ext uri="{FF2B5EF4-FFF2-40B4-BE49-F238E27FC236}">
                <a16:creationId xmlns:a16="http://schemas.microsoft.com/office/drawing/2014/main" id="{0D2B461D-5E59-447B-8D82-7CCD30DA406D}"/>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45D72828-B65B-4CC8-BA31-1AD0F1E3208C}"/>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52889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1478" y="2113680"/>
            <a:ext cx="4965700" cy="653292"/>
          </a:xfrm>
        </p:spPr>
        <p:txBody>
          <a:bodyPr anchor="t"/>
          <a:lstStyle>
            <a:lvl1pPr algn="l">
              <a:defRPr sz="1918" b="1" cap="all"/>
            </a:lvl1pPr>
          </a:lstStyle>
          <a:p>
            <a:r>
              <a:rPr lang="en-US"/>
              <a:t>Click to edit Master title style</a:t>
            </a:r>
            <a:endParaRPr lang="en-IN"/>
          </a:p>
        </p:txBody>
      </p:sp>
      <p:sp>
        <p:nvSpPr>
          <p:cNvPr id="3" name="Text Placeholder 2"/>
          <p:cNvSpPr>
            <a:spLocks noGrp="1"/>
          </p:cNvSpPr>
          <p:nvPr>
            <p:ph type="body" idx="1"/>
          </p:nvPr>
        </p:nvSpPr>
        <p:spPr>
          <a:xfrm>
            <a:off x="461478" y="1394146"/>
            <a:ext cx="4965700" cy="719534"/>
          </a:xfrm>
        </p:spPr>
        <p:txBody>
          <a:bodyPr anchor="b"/>
          <a:lstStyle>
            <a:lvl1pPr marL="0" indent="0">
              <a:buNone/>
              <a:defRPr sz="959">
                <a:solidFill>
                  <a:schemeClr val="tx1">
                    <a:tint val="75000"/>
                  </a:schemeClr>
                </a:solidFill>
              </a:defRPr>
            </a:lvl1pPr>
            <a:lvl2pPr marL="219273" indent="0">
              <a:buNone/>
              <a:defRPr sz="863">
                <a:solidFill>
                  <a:schemeClr val="tx1">
                    <a:tint val="75000"/>
                  </a:schemeClr>
                </a:solidFill>
              </a:defRPr>
            </a:lvl2pPr>
            <a:lvl3pPr marL="438546" indent="0">
              <a:buNone/>
              <a:defRPr sz="767">
                <a:solidFill>
                  <a:schemeClr val="tx1">
                    <a:tint val="75000"/>
                  </a:schemeClr>
                </a:solidFill>
              </a:defRPr>
            </a:lvl3pPr>
            <a:lvl4pPr marL="657819" indent="0">
              <a:buNone/>
              <a:defRPr sz="671">
                <a:solidFill>
                  <a:schemeClr val="tx1">
                    <a:tint val="75000"/>
                  </a:schemeClr>
                </a:solidFill>
              </a:defRPr>
            </a:lvl4pPr>
            <a:lvl5pPr marL="877092" indent="0">
              <a:buNone/>
              <a:defRPr sz="671">
                <a:solidFill>
                  <a:schemeClr val="tx1">
                    <a:tint val="75000"/>
                  </a:schemeClr>
                </a:solidFill>
              </a:defRPr>
            </a:lvl5pPr>
            <a:lvl6pPr marL="1096366" indent="0">
              <a:buNone/>
              <a:defRPr sz="671">
                <a:solidFill>
                  <a:schemeClr val="tx1">
                    <a:tint val="75000"/>
                  </a:schemeClr>
                </a:solidFill>
              </a:defRPr>
            </a:lvl6pPr>
            <a:lvl7pPr marL="1315639" indent="0">
              <a:buNone/>
              <a:defRPr sz="671">
                <a:solidFill>
                  <a:schemeClr val="tx1">
                    <a:tint val="75000"/>
                  </a:schemeClr>
                </a:solidFill>
              </a:defRPr>
            </a:lvl7pPr>
            <a:lvl8pPr marL="1534912" indent="0">
              <a:buNone/>
              <a:defRPr sz="671">
                <a:solidFill>
                  <a:schemeClr val="tx1">
                    <a:tint val="75000"/>
                  </a:schemeClr>
                </a:solidFill>
              </a:defRPr>
            </a:lvl8pPr>
            <a:lvl9pPr marL="1754185" indent="0">
              <a:buNone/>
              <a:defRPr sz="671">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C11D9-62F4-43E8-B487-F0002A6E2399}"/>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5" name="Footer Placeholder 4">
            <a:extLst>
              <a:ext uri="{FF2B5EF4-FFF2-40B4-BE49-F238E27FC236}">
                <a16:creationId xmlns:a16="http://schemas.microsoft.com/office/drawing/2014/main" id="{8D642C93-04D2-4EAA-A9FB-901DEB003B4D}"/>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A6B2CCE5-A09E-442B-9E56-404DE8BAC958}"/>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4860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92100" y="767504"/>
            <a:ext cx="2580217" cy="2170786"/>
          </a:xfrm>
        </p:spPr>
        <p:txBody>
          <a:bodyPr/>
          <a:lstStyle>
            <a:lvl1pPr>
              <a:defRPr sz="1343"/>
            </a:lvl1pPr>
            <a:lvl2pPr>
              <a:defRPr sz="1151"/>
            </a:lvl2pPr>
            <a:lvl3pPr>
              <a:defRPr sz="959"/>
            </a:lvl3pPr>
            <a:lvl4pPr>
              <a:defRPr sz="863"/>
            </a:lvl4pPr>
            <a:lvl5pPr>
              <a:defRPr sz="863"/>
            </a:lvl5pPr>
            <a:lvl6pPr>
              <a:defRPr sz="863"/>
            </a:lvl6pPr>
            <a:lvl7pPr>
              <a:defRPr sz="863"/>
            </a:lvl7pPr>
            <a:lvl8pPr>
              <a:defRPr sz="863"/>
            </a:lvl8pPr>
            <a:lvl9pPr>
              <a:defRPr sz="8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969683" y="767504"/>
            <a:ext cx="2580217" cy="2170786"/>
          </a:xfrm>
        </p:spPr>
        <p:txBody>
          <a:bodyPr/>
          <a:lstStyle>
            <a:lvl1pPr>
              <a:defRPr sz="1343"/>
            </a:lvl1pPr>
            <a:lvl2pPr>
              <a:defRPr sz="1151"/>
            </a:lvl2pPr>
            <a:lvl3pPr>
              <a:defRPr sz="959"/>
            </a:lvl3pPr>
            <a:lvl4pPr>
              <a:defRPr sz="863"/>
            </a:lvl4pPr>
            <a:lvl5pPr>
              <a:defRPr sz="863"/>
            </a:lvl5pPr>
            <a:lvl6pPr>
              <a:defRPr sz="863"/>
            </a:lvl6pPr>
            <a:lvl7pPr>
              <a:defRPr sz="863"/>
            </a:lvl7pPr>
            <a:lvl8pPr>
              <a:defRPr sz="863"/>
            </a:lvl8pPr>
            <a:lvl9pPr>
              <a:defRPr sz="8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B074D0F-CEA9-477B-9D34-18A8FADD28B5}"/>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6" name="Footer Placeholder 4">
            <a:extLst>
              <a:ext uri="{FF2B5EF4-FFF2-40B4-BE49-F238E27FC236}">
                <a16:creationId xmlns:a16="http://schemas.microsoft.com/office/drawing/2014/main" id="{9741FA3C-47F3-4995-8AC1-A540FAFD5F26}"/>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AB8EF456-80DB-41A1-A5E7-B10F3E14210C}"/>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96295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92100" y="736286"/>
            <a:ext cx="2581231" cy="306849"/>
          </a:xfrm>
        </p:spPr>
        <p:txBody>
          <a:bodyPr anchor="b"/>
          <a:lstStyle>
            <a:lvl1pPr marL="0" indent="0">
              <a:buNone/>
              <a:defRPr sz="1151" b="1"/>
            </a:lvl1pPr>
            <a:lvl2pPr marL="219273" indent="0">
              <a:buNone/>
              <a:defRPr sz="959" b="1"/>
            </a:lvl2pPr>
            <a:lvl3pPr marL="438546" indent="0">
              <a:buNone/>
              <a:defRPr sz="863" b="1"/>
            </a:lvl3pPr>
            <a:lvl4pPr marL="657819" indent="0">
              <a:buNone/>
              <a:defRPr sz="767" b="1"/>
            </a:lvl4pPr>
            <a:lvl5pPr marL="877092" indent="0">
              <a:buNone/>
              <a:defRPr sz="767" b="1"/>
            </a:lvl5pPr>
            <a:lvl6pPr marL="1096366" indent="0">
              <a:buNone/>
              <a:defRPr sz="767" b="1"/>
            </a:lvl6pPr>
            <a:lvl7pPr marL="1315639" indent="0">
              <a:buNone/>
              <a:defRPr sz="767" b="1"/>
            </a:lvl7pPr>
            <a:lvl8pPr marL="1534912" indent="0">
              <a:buNone/>
              <a:defRPr sz="767" b="1"/>
            </a:lvl8pPr>
            <a:lvl9pPr marL="1754185" indent="0">
              <a:buNone/>
              <a:defRPr sz="767" b="1"/>
            </a:lvl9pPr>
          </a:lstStyle>
          <a:p>
            <a:pPr lvl="0"/>
            <a:r>
              <a:rPr lang="en-US"/>
              <a:t>Click to edit Master text styles</a:t>
            </a:r>
          </a:p>
        </p:txBody>
      </p:sp>
      <p:sp>
        <p:nvSpPr>
          <p:cNvPr id="4" name="Content Placeholder 3"/>
          <p:cNvSpPr>
            <a:spLocks noGrp="1"/>
          </p:cNvSpPr>
          <p:nvPr>
            <p:ph sz="half" idx="2"/>
          </p:nvPr>
        </p:nvSpPr>
        <p:spPr>
          <a:xfrm>
            <a:off x="292100" y="1043134"/>
            <a:ext cx="2581231" cy="1895155"/>
          </a:xfrm>
        </p:spPr>
        <p:txBody>
          <a:bodyPr/>
          <a:lstStyle>
            <a:lvl1pPr>
              <a:defRPr sz="1151"/>
            </a:lvl1pPr>
            <a:lvl2pPr>
              <a:defRPr sz="959"/>
            </a:lvl2pPr>
            <a:lvl3pPr>
              <a:defRPr sz="863"/>
            </a:lvl3pPr>
            <a:lvl4pPr>
              <a:defRPr sz="767"/>
            </a:lvl4pPr>
            <a:lvl5pPr>
              <a:defRPr sz="767"/>
            </a:lvl5pPr>
            <a:lvl6pPr>
              <a:defRPr sz="767"/>
            </a:lvl6pPr>
            <a:lvl7pPr>
              <a:defRPr sz="767"/>
            </a:lvl7pPr>
            <a:lvl8pPr>
              <a:defRPr sz="767"/>
            </a:lvl8pPr>
            <a:lvl9pPr>
              <a:defRPr sz="7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967655" y="736286"/>
            <a:ext cx="2582245" cy="306849"/>
          </a:xfrm>
        </p:spPr>
        <p:txBody>
          <a:bodyPr anchor="b"/>
          <a:lstStyle>
            <a:lvl1pPr marL="0" indent="0">
              <a:buNone/>
              <a:defRPr sz="1151" b="1"/>
            </a:lvl1pPr>
            <a:lvl2pPr marL="219273" indent="0">
              <a:buNone/>
              <a:defRPr sz="959" b="1"/>
            </a:lvl2pPr>
            <a:lvl3pPr marL="438546" indent="0">
              <a:buNone/>
              <a:defRPr sz="863" b="1"/>
            </a:lvl3pPr>
            <a:lvl4pPr marL="657819" indent="0">
              <a:buNone/>
              <a:defRPr sz="767" b="1"/>
            </a:lvl4pPr>
            <a:lvl5pPr marL="877092" indent="0">
              <a:buNone/>
              <a:defRPr sz="767" b="1"/>
            </a:lvl5pPr>
            <a:lvl6pPr marL="1096366" indent="0">
              <a:buNone/>
              <a:defRPr sz="767" b="1"/>
            </a:lvl6pPr>
            <a:lvl7pPr marL="1315639" indent="0">
              <a:buNone/>
              <a:defRPr sz="767" b="1"/>
            </a:lvl7pPr>
            <a:lvl8pPr marL="1534912" indent="0">
              <a:buNone/>
              <a:defRPr sz="767" b="1"/>
            </a:lvl8pPr>
            <a:lvl9pPr marL="1754185" indent="0">
              <a:buNone/>
              <a:defRPr sz="767" b="1"/>
            </a:lvl9pPr>
          </a:lstStyle>
          <a:p>
            <a:pPr lvl="0"/>
            <a:r>
              <a:rPr lang="en-US"/>
              <a:t>Click to edit Master text styles</a:t>
            </a:r>
          </a:p>
        </p:txBody>
      </p:sp>
      <p:sp>
        <p:nvSpPr>
          <p:cNvPr id="6" name="Content Placeholder 5"/>
          <p:cNvSpPr>
            <a:spLocks noGrp="1"/>
          </p:cNvSpPr>
          <p:nvPr>
            <p:ph sz="quarter" idx="4"/>
          </p:nvPr>
        </p:nvSpPr>
        <p:spPr>
          <a:xfrm>
            <a:off x="2967655" y="1043134"/>
            <a:ext cx="2582245" cy="1895155"/>
          </a:xfrm>
        </p:spPr>
        <p:txBody>
          <a:bodyPr/>
          <a:lstStyle>
            <a:lvl1pPr>
              <a:defRPr sz="1151"/>
            </a:lvl1pPr>
            <a:lvl2pPr>
              <a:defRPr sz="959"/>
            </a:lvl2pPr>
            <a:lvl3pPr>
              <a:defRPr sz="863"/>
            </a:lvl3pPr>
            <a:lvl4pPr>
              <a:defRPr sz="767"/>
            </a:lvl4pPr>
            <a:lvl5pPr>
              <a:defRPr sz="767"/>
            </a:lvl5pPr>
            <a:lvl6pPr>
              <a:defRPr sz="767"/>
            </a:lvl6pPr>
            <a:lvl7pPr>
              <a:defRPr sz="767"/>
            </a:lvl7pPr>
            <a:lvl8pPr>
              <a:defRPr sz="767"/>
            </a:lvl8pPr>
            <a:lvl9pPr>
              <a:defRPr sz="7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680E11F-C525-478C-9E52-6F9A6DC6B2B7}"/>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8" name="Footer Placeholder 4">
            <a:extLst>
              <a:ext uri="{FF2B5EF4-FFF2-40B4-BE49-F238E27FC236}">
                <a16:creationId xmlns:a16="http://schemas.microsoft.com/office/drawing/2014/main" id="{70227E5C-0099-48DA-AE5B-5842CBB1928F}"/>
              </a:ext>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16:creationId xmlns:a16="http://schemas.microsoft.com/office/drawing/2014/main" id="{759BCE33-D28B-441B-BC34-A8B1DD40DB9A}"/>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86961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BEB7F557-BAE0-4596-B8E4-2AAB75063A68}"/>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4" name="Footer Placeholder 4">
            <a:extLst>
              <a:ext uri="{FF2B5EF4-FFF2-40B4-BE49-F238E27FC236}">
                <a16:creationId xmlns:a16="http://schemas.microsoft.com/office/drawing/2014/main" id="{53055EF2-5632-4AE3-B641-228FEA44D0B9}"/>
              </a:ext>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16:creationId xmlns:a16="http://schemas.microsoft.com/office/drawing/2014/main" id="{5C4B7F08-3D99-481A-B9C8-013A4A76BBAC}"/>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61153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2891576-DF28-4F7F-86E0-BB9DFEE786A9}"/>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3" name="Footer Placeholder 4">
            <a:extLst>
              <a:ext uri="{FF2B5EF4-FFF2-40B4-BE49-F238E27FC236}">
                <a16:creationId xmlns:a16="http://schemas.microsoft.com/office/drawing/2014/main" id="{A4F00160-F787-40EE-B3DC-F00390C737E3}"/>
              </a:ext>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16:creationId xmlns:a16="http://schemas.microsoft.com/office/drawing/2014/main" id="{0D54D808-708B-4A68-AEEA-17464E3FDDB3}"/>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15993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100" y="130963"/>
            <a:ext cx="1921978" cy="557354"/>
          </a:xfrm>
        </p:spPr>
        <p:txBody>
          <a:bodyPr anchor="b"/>
          <a:lstStyle>
            <a:lvl1pPr algn="l">
              <a:defRPr sz="959" b="1"/>
            </a:lvl1pPr>
          </a:lstStyle>
          <a:p>
            <a:r>
              <a:rPr lang="en-US"/>
              <a:t>Click to edit Master title style</a:t>
            </a:r>
            <a:endParaRPr lang="en-IN"/>
          </a:p>
        </p:txBody>
      </p:sp>
      <p:sp>
        <p:nvSpPr>
          <p:cNvPr id="3" name="Content Placeholder 2"/>
          <p:cNvSpPr>
            <a:spLocks noGrp="1"/>
          </p:cNvSpPr>
          <p:nvPr>
            <p:ph idx="1"/>
          </p:nvPr>
        </p:nvSpPr>
        <p:spPr>
          <a:xfrm>
            <a:off x="2284060" y="130963"/>
            <a:ext cx="3265840" cy="2807326"/>
          </a:xfrm>
        </p:spPr>
        <p:txBody>
          <a:bodyPr/>
          <a:lstStyle>
            <a:lvl1pPr>
              <a:defRPr sz="1535"/>
            </a:lvl1pPr>
            <a:lvl2pPr>
              <a:defRPr sz="1343"/>
            </a:lvl2pPr>
            <a:lvl3pPr>
              <a:defRPr sz="1151"/>
            </a:lvl3pPr>
            <a:lvl4pPr>
              <a:defRPr sz="959"/>
            </a:lvl4pPr>
            <a:lvl5pPr>
              <a:defRPr sz="959"/>
            </a:lvl5pPr>
            <a:lvl6pPr>
              <a:defRPr sz="959"/>
            </a:lvl6pPr>
            <a:lvl7pPr>
              <a:defRPr sz="959"/>
            </a:lvl7pPr>
            <a:lvl8pPr>
              <a:defRPr sz="959"/>
            </a:lvl8pPr>
            <a:lvl9pPr>
              <a:defRPr sz="9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92100" y="688317"/>
            <a:ext cx="1921978" cy="2249973"/>
          </a:xfrm>
        </p:spPr>
        <p:txBody>
          <a:bodyPr/>
          <a:lstStyle>
            <a:lvl1pPr marL="0" indent="0">
              <a:buNone/>
              <a:defRPr sz="671"/>
            </a:lvl1pPr>
            <a:lvl2pPr marL="219273" indent="0">
              <a:buNone/>
              <a:defRPr sz="576"/>
            </a:lvl2pPr>
            <a:lvl3pPr marL="438546" indent="0">
              <a:buNone/>
              <a:defRPr sz="480"/>
            </a:lvl3pPr>
            <a:lvl4pPr marL="657819" indent="0">
              <a:buNone/>
              <a:defRPr sz="432"/>
            </a:lvl4pPr>
            <a:lvl5pPr marL="877092" indent="0">
              <a:buNone/>
              <a:defRPr sz="432"/>
            </a:lvl5pPr>
            <a:lvl6pPr marL="1096366" indent="0">
              <a:buNone/>
              <a:defRPr sz="432"/>
            </a:lvl6pPr>
            <a:lvl7pPr marL="1315639" indent="0">
              <a:buNone/>
              <a:defRPr sz="432"/>
            </a:lvl7pPr>
            <a:lvl8pPr marL="1534912" indent="0">
              <a:buNone/>
              <a:defRPr sz="432"/>
            </a:lvl8pPr>
            <a:lvl9pPr marL="1754185" indent="0">
              <a:buNone/>
              <a:defRPr sz="432"/>
            </a:lvl9pPr>
          </a:lstStyle>
          <a:p>
            <a:pPr lvl="0"/>
            <a:r>
              <a:rPr lang="en-US"/>
              <a:t>Click to edit Master text styles</a:t>
            </a:r>
          </a:p>
        </p:txBody>
      </p:sp>
      <p:sp>
        <p:nvSpPr>
          <p:cNvPr id="5" name="Date Placeholder 3">
            <a:extLst>
              <a:ext uri="{FF2B5EF4-FFF2-40B4-BE49-F238E27FC236}">
                <a16:creationId xmlns:a16="http://schemas.microsoft.com/office/drawing/2014/main" id="{40B85DC9-D113-4DA1-BBBC-012515BFAFC2}"/>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6" name="Footer Placeholder 4">
            <a:extLst>
              <a:ext uri="{FF2B5EF4-FFF2-40B4-BE49-F238E27FC236}">
                <a16:creationId xmlns:a16="http://schemas.microsoft.com/office/drawing/2014/main" id="{0654F4EC-466C-4793-A442-D2EC19F95656}"/>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BBFD53BF-167B-49A0-AF67-CD3335CA1D9C}"/>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58695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5073" y="2302510"/>
            <a:ext cx="3505200" cy="271824"/>
          </a:xfrm>
        </p:spPr>
        <p:txBody>
          <a:bodyPr anchor="b"/>
          <a:lstStyle>
            <a:lvl1pPr algn="l">
              <a:defRPr sz="959" b="1"/>
            </a:lvl1pPr>
          </a:lstStyle>
          <a:p>
            <a:r>
              <a:rPr lang="en-US"/>
              <a:t>Click to edit Master title style</a:t>
            </a:r>
            <a:endParaRPr lang="en-IN"/>
          </a:p>
        </p:txBody>
      </p:sp>
      <p:sp>
        <p:nvSpPr>
          <p:cNvPr id="3" name="Picture Placeholder 2"/>
          <p:cNvSpPr>
            <a:spLocks noGrp="1"/>
          </p:cNvSpPr>
          <p:nvPr>
            <p:ph type="pic" idx="1"/>
          </p:nvPr>
        </p:nvSpPr>
        <p:spPr>
          <a:xfrm>
            <a:off x="1145073" y="293905"/>
            <a:ext cx="3505200" cy="1973580"/>
          </a:xfrm>
        </p:spPr>
        <p:txBody>
          <a:bodyPr rtlCol="0">
            <a:normAutofit/>
          </a:bodyPr>
          <a:lstStyle>
            <a:lvl1pPr marL="0" indent="0">
              <a:buNone/>
              <a:defRPr sz="1535"/>
            </a:lvl1pPr>
            <a:lvl2pPr marL="219273" indent="0">
              <a:buNone/>
              <a:defRPr sz="1343"/>
            </a:lvl2pPr>
            <a:lvl3pPr marL="438546" indent="0">
              <a:buNone/>
              <a:defRPr sz="1151"/>
            </a:lvl3pPr>
            <a:lvl4pPr marL="657819" indent="0">
              <a:buNone/>
              <a:defRPr sz="959"/>
            </a:lvl4pPr>
            <a:lvl5pPr marL="877092" indent="0">
              <a:buNone/>
              <a:defRPr sz="959"/>
            </a:lvl5pPr>
            <a:lvl6pPr marL="1096366" indent="0">
              <a:buNone/>
              <a:defRPr sz="959"/>
            </a:lvl6pPr>
            <a:lvl7pPr marL="1315639" indent="0">
              <a:buNone/>
              <a:defRPr sz="959"/>
            </a:lvl7pPr>
            <a:lvl8pPr marL="1534912" indent="0">
              <a:buNone/>
              <a:defRPr sz="959"/>
            </a:lvl8pPr>
            <a:lvl9pPr marL="1754185" indent="0">
              <a:buNone/>
              <a:defRPr sz="959"/>
            </a:lvl9pPr>
          </a:lstStyle>
          <a:p>
            <a:pPr lvl="0"/>
            <a:r>
              <a:rPr lang="en-US" noProof="0"/>
              <a:t>Click icon to add picture</a:t>
            </a:r>
            <a:endParaRPr lang="en-IN" noProof="0" dirty="0"/>
          </a:p>
        </p:txBody>
      </p:sp>
      <p:sp>
        <p:nvSpPr>
          <p:cNvPr id="4" name="Text Placeholder 3"/>
          <p:cNvSpPr>
            <a:spLocks noGrp="1"/>
          </p:cNvSpPr>
          <p:nvPr>
            <p:ph type="body" sz="half" idx="2"/>
          </p:nvPr>
        </p:nvSpPr>
        <p:spPr>
          <a:xfrm>
            <a:off x="1145073" y="2574334"/>
            <a:ext cx="3505200" cy="386036"/>
          </a:xfrm>
        </p:spPr>
        <p:txBody>
          <a:bodyPr/>
          <a:lstStyle>
            <a:lvl1pPr marL="0" indent="0">
              <a:buNone/>
              <a:defRPr sz="671"/>
            </a:lvl1pPr>
            <a:lvl2pPr marL="219273" indent="0">
              <a:buNone/>
              <a:defRPr sz="576"/>
            </a:lvl2pPr>
            <a:lvl3pPr marL="438546" indent="0">
              <a:buNone/>
              <a:defRPr sz="480"/>
            </a:lvl3pPr>
            <a:lvl4pPr marL="657819" indent="0">
              <a:buNone/>
              <a:defRPr sz="432"/>
            </a:lvl4pPr>
            <a:lvl5pPr marL="877092" indent="0">
              <a:buNone/>
              <a:defRPr sz="432"/>
            </a:lvl5pPr>
            <a:lvl6pPr marL="1096366" indent="0">
              <a:buNone/>
              <a:defRPr sz="432"/>
            </a:lvl6pPr>
            <a:lvl7pPr marL="1315639" indent="0">
              <a:buNone/>
              <a:defRPr sz="432"/>
            </a:lvl7pPr>
            <a:lvl8pPr marL="1534912" indent="0">
              <a:buNone/>
              <a:defRPr sz="432"/>
            </a:lvl8pPr>
            <a:lvl9pPr marL="1754185" indent="0">
              <a:buNone/>
              <a:defRPr sz="432"/>
            </a:lvl9pPr>
          </a:lstStyle>
          <a:p>
            <a:pPr lvl="0"/>
            <a:r>
              <a:rPr lang="en-US"/>
              <a:t>Click to edit Master text styles</a:t>
            </a:r>
          </a:p>
        </p:txBody>
      </p:sp>
      <p:sp>
        <p:nvSpPr>
          <p:cNvPr id="5" name="Date Placeholder 3">
            <a:extLst>
              <a:ext uri="{FF2B5EF4-FFF2-40B4-BE49-F238E27FC236}">
                <a16:creationId xmlns:a16="http://schemas.microsoft.com/office/drawing/2014/main" id="{F2EEB5D7-3FC6-4BD1-9EE4-7FAB4CE70A5A}"/>
              </a:ext>
            </a:extLst>
          </p:cNvPr>
          <p:cNvSpPr>
            <a:spLocks noGrp="1"/>
          </p:cNvSpPr>
          <p:nvPr>
            <p:ph type="dt" sz="half" idx="10"/>
          </p:nvPr>
        </p:nvSpPr>
        <p:spPr/>
        <p:txBody>
          <a:bodyPr/>
          <a:lstStyle>
            <a:lvl1pPr>
              <a:defRPr/>
            </a:lvl1pPr>
          </a:lstStyle>
          <a:p>
            <a:fld id="{1D8BD707-D9CF-40AE-B4C6-C98DA3205C09}" type="datetimeFigureOut">
              <a:rPr lang="en-US" smtClean="0"/>
              <a:t>5/3/2023</a:t>
            </a:fld>
            <a:endParaRPr lang="en-US"/>
          </a:p>
        </p:txBody>
      </p:sp>
      <p:sp>
        <p:nvSpPr>
          <p:cNvPr id="6" name="Footer Placeholder 4">
            <a:extLst>
              <a:ext uri="{FF2B5EF4-FFF2-40B4-BE49-F238E27FC236}">
                <a16:creationId xmlns:a16="http://schemas.microsoft.com/office/drawing/2014/main" id="{B0F39D56-66A9-4D0D-ADB2-4A784F3DDD68}"/>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9E85EF1B-3768-4DAE-89F9-F39B7A50BC63}"/>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50712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192EE45-279F-4959-8675-14DAB884C7D5}"/>
              </a:ext>
            </a:extLst>
          </p:cNvPr>
          <p:cNvSpPr>
            <a:spLocks noGrp="1"/>
          </p:cNvSpPr>
          <p:nvPr>
            <p:ph type="title"/>
          </p:nvPr>
        </p:nvSpPr>
        <p:spPr bwMode="auto">
          <a:xfrm>
            <a:off x="292100" y="131724"/>
            <a:ext cx="5257800" cy="54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3F66BC6-4322-46F1-9CF8-2118EFA72CF9}"/>
              </a:ext>
            </a:extLst>
          </p:cNvPr>
          <p:cNvSpPr>
            <a:spLocks noGrp="1"/>
          </p:cNvSpPr>
          <p:nvPr>
            <p:ph type="body" idx="1"/>
          </p:nvPr>
        </p:nvSpPr>
        <p:spPr bwMode="auto">
          <a:xfrm>
            <a:off x="292100" y="767504"/>
            <a:ext cx="5257800" cy="217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9801076F-FC6B-43B9-BEB6-DDF201D8FF18}"/>
              </a:ext>
            </a:extLst>
          </p:cNvPr>
          <p:cNvSpPr>
            <a:spLocks noGrp="1"/>
          </p:cNvSpPr>
          <p:nvPr>
            <p:ph type="dt" sz="half" idx="2"/>
          </p:nvPr>
        </p:nvSpPr>
        <p:spPr>
          <a:xfrm>
            <a:off x="292100" y="3048694"/>
            <a:ext cx="1363133" cy="175125"/>
          </a:xfrm>
          <a:prstGeom prst="rect">
            <a:avLst/>
          </a:prstGeom>
        </p:spPr>
        <p:txBody>
          <a:bodyPr vert="horz" lIns="91440" tIns="45720" rIns="91440" bIns="45720" rtlCol="0" anchor="ctr"/>
          <a:lstStyle>
            <a:lvl1pPr algn="l" eaLnBrk="1" fontAlgn="auto" hangingPunct="1">
              <a:spcBef>
                <a:spcPts val="0"/>
              </a:spcBef>
              <a:spcAft>
                <a:spcPts val="0"/>
              </a:spcAft>
              <a:defRPr sz="576">
                <a:solidFill>
                  <a:schemeClr val="tx1">
                    <a:tint val="75000"/>
                  </a:schemeClr>
                </a:solidFill>
                <a:latin typeface="+mn-lt"/>
                <a:cs typeface="+mn-cs"/>
              </a:defRPr>
            </a:lvl1pPr>
          </a:lstStyle>
          <a:p>
            <a:fld id="{1D8BD707-D9CF-40AE-B4C6-C98DA3205C09}" type="datetimeFigureOut">
              <a:rPr lang="en-US" smtClean="0"/>
              <a:t>5/3/2023</a:t>
            </a:fld>
            <a:endParaRPr lang="en-US"/>
          </a:p>
        </p:txBody>
      </p:sp>
      <p:sp>
        <p:nvSpPr>
          <p:cNvPr id="5" name="Footer Placeholder 4">
            <a:extLst>
              <a:ext uri="{FF2B5EF4-FFF2-40B4-BE49-F238E27FC236}">
                <a16:creationId xmlns:a16="http://schemas.microsoft.com/office/drawing/2014/main" id="{66FBADB8-343A-4741-AB11-D76C3335C998}"/>
              </a:ext>
            </a:extLst>
          </p:cNvPr>
          <p:cNvSpPr>
            <a:spLocks noGrp="1"/>
          </p:cNvSpPr>
          <p:nvPr>
            <p:ph type="ftr" sz="quarter" idx="3"/>
          </p:nvPr>
        </p:nvSpPr>
        <p:spPr>
          <a:xfrm>
            <a:off x="1996017" y="3048694"/>
            <a:ext cx="1849967" cy="175125"/>
          </a:xfrm>
          <a:prstGeom prst="rect">
            <a:avLst/>
          </a:prstGeom>
        </p:spPr>
        <p:txBody>
          <a:bodyPr vert="horz" lIns="91440" tIns="45720" rIns="91440" bIns="45720" rtlCol="0" anchor="ctr"/>
          <a:lstStyle>
            <a:lvl1pPr algn="ctr" eaLnBrk="1" fontAlgn="auto" hangingPunct="1">
              <a:spcBef>
                <a:spcPts val="0"/>
              </a:spcBef>
              <a:spcAft>
                <a:spcPts val="0"/>
              </a:spcAft>
              <a:defRPr sz="576">
                <a:solidFill>
                  <a:schemeClr val="tx1">
                    <a:tint val="75000"/>
                  </a:schemeClr>
                </a:solidFill>
                <a:latin typeface="+mn-lt"/>
                <a:cs typeface="+mn-cs"/>
              </a:defRPr>
            </a:lvl1pPr>
          </a:lstStyle>
          <a:p>
            <a:endParaRPr lang="en-US"/>
          </a:p>
        </p:txBody>
      </p:sp>
      <p:sp>
        <p:nvSpPr>
          <p:cNvPr id="6" name="Slide Number Placeholder 5">
            <a:extLst>
              <a:ext uri="{FF2B5EF4-FFF2-40B4-BE49-F238E27FC236}">
                <a16:creationId xmlns:a16="http://schemas.microsoft.com/office/drawing/2014/main" id="{6ACDB9E3-3879-4C49-A3E9-180972860E2A}"/>
              </a:ext>
            </a:extLst>
          </p:cNvPr>
          <p:cNvSpPr>
            <a:spLocks noGrp="1"/>
          </p:cNvSpPr>
          <p:nvPr>
            <p:ph type="sldNum" sz="quarter" idx="4"/>
          </p:nvPr>
        </p:nvSpPr>
        <p:spPr>
          <a:xfrm>
            <a:off x="4186767" y="3048694"/>
            <a:ext cx="1363133" cy="17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6">
                <a:solidFill>
                  <a:srgbClr val="898989"/>
                </a:solidFill>
                <a:latin typeface="Calibri" panose="020F0502020204030204" pitchFamily="34" charset="0"/>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21315334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eaLnBrk="1" fontAlgn="base" hangingPunct="1">
        <a:spcBef>
          <a:spcPct val="0"/>
        </a:spcBef>
        <a:spcAft>
          <a:spcPct val="0"/>
        </a:spcAft>
        <a:defRPr sz="2110" kern="1200">
          <a:solidFill>
            <a:schemeClr val="tx1"/>
          </a:solidFill>
          <a:latin typeface="+mj-lt"/>
          <a:ea typeface="+mj-ea"/>
          <a:cs typeface="+mj-cs"/>
        </a:defRPr>
      </a:lvl1pPr>
      <a:lvl2pPr algn="ctr" rtl="0" eaLnBrk="1" fontAlgn="base" hangingPunct="1">
        <a:spcBef>
          <a:spcPct val="0"/>
        </a:spcBef>
        <a:spcAft>
          <a:spcPct val="0"/>
        </a:spcAft>
        <a:defRPr sz="2110">
          <a:solidFill>
            <a:schemeClr val="tx1"/>
          </a:solidFill>
          <a:latin typeface="Calibri" panose="020F0502020204030204" pitchFamily="34" charset="0"/>
        </a:defRPr>
      </a:lvl2pPr>
      <a:lvl3pPr algn="ctr" rtl="0" eaLnBrk="1" fontAlgn="base" hangingPunct="1">
        <a:spcBef>
          <a:spcPct val="0"/>
        </a:spcBef>
        <a:spcAft>
          <a:spcPct val="0"/>
        </a:spcAft>
        <a:defRPr sz="2110">
          <a:solidFill>
            <a:schemeClr val="tx1"/>
          </a:solidFill>
          <a:latin typeface="Calibri" panose="020F0502020204030204" pitchFamily="34" charset="0"/>
        </a:defRPr>
      </a:lvl3pPr>
      <a:lvl4pPr algn="ctr" rtl="0" eaLnBrk="1" fontAlgn="base" hangingPunct="1">
        <a:spcBef>
          <a:spcPct val="0"/>
        </a:spcBef>
        <a:spcAft>
          <a:spcPct val="0"/>
        </a:spcAft>
        <a:defRPr sz="2110">
          <a:solidFill>
            <a:schemeClr val="tx1"/>
          </a:solidFill>
          <a:latin typeface="Calibri" panose="020F0502020204030204" pitchFamily="34" charset="0"/>
        </a:defRPr>
      </a:lvl4pPr>
      <a:lvl5pPr algn="ctr" rtl="0" eaLnBrk="1" fontAlgn="base" hangingPunct="1">
        <a:spcBef>
          <a:spcPct val="0"/>
        </a:spcBef>
        <a:spcAft>
          <a:spcPct val="0"/>
        </a:spcAft>
        <a:defRPr sz="2110">
          <a:solidFill>
            <a:schemeClr val="tx1"/>
          </a:solidFill>
          <a:latin typeface="Calibri" panose="020F0502020204030204" pitchFamily="34" charset="0"/>
        </a:defRPr>
      </a:lvl5pPr>
      <a:lvl6pPr marL="219273" algn="ctr" rtl="0" eaLnBrk="1" fontAlgn="base" hangingPunct="1">
        <a:spcBef>
          <a:spcPct val="0"/>
        </a:spcBef>
        <a:spcAft>
          <a:spcPct val="0"/>
        </a:spcAft>
        <a:defRPr sz="2110">
          <a:solidFill>
            <a:schemeClr val="tx1"/>
          </a:solidFill>
          <a:latin typeface="Calibri" panose="020F0502020204030204" pitchFamily="34" charset="0"/>
        </a:defRPr>
      </a:lvl6pPr>
      <a:lvl7pPr marL="438546" algn="ctr" rtl="0" eaLnBrk="1" fontAlgn="base" hangingPunct="1">
        <a:spcBef>
          <a:spcPct val="0"/>
        </a:spcBef>
        <a:spcAft>
          <a:spcPct val="0"/>
        </a:spcAft>
        <a:defRPr sz="2110">
          <a:solidFill>
            <a:schemeClr val="tx1"/>
          </a:solidFill>
          <a:latin typeface="Calibri" panose="020F0502020204030204" pitchFamily="34" charset="0"/>
        </a:defRPr>
      </a:lvl7pPr>
      <a:lvl8pPr marL="657819" algn="ctr" rtl="0" eaLnBrk="1" fontAlgn="base" hangingPunct="1">
        <a:spcBef>
          <a:spcPct val="0"/>
        </a:spcBef>
        <a:spcAft>
          <a:spcPct val="0"/>
        </a:spcAft>
        <a:defRPr sz="2110">
          <a:solidFill>
            <a:schemeClr val="tx1"/>
          </a:solidFill>
          <a:latin typeface="Calibri" panose="020F0502020204030204" pitchFamily="34" charset="0"/>
        </a:defRPr>
      </a:lvl8pPr>
      <a:lvl9pPr marL="877092" algn="ctr" rtl="0" eaLnBrk="1" fontAlgn="base" hangingPunct="1">
        <a:spcBef>
          <a:spcPct val="0"/>
        </a:spcBef>
        <a:spcAft>
          <a:spcPct val="0"/>
        </a:spcAft>
        <a:defRPr sz="2110">
          <a:solidFill>
            <a:schemeClr val="tx1"/>
          </a:solidFill>
          <a:latin typeface="Calibri" panose="020F0502020204030204" pitchFamily="34" charset="0"/>
        </a:defRPr>
      </a:lvl9pPr>
    </p:titleStyle>
    <p:bodyStyle>
      <a:lvl1pPr marL="164455" indent="-164455" algn="l" rtl="0" eaLnBrk="1" fontAlgn="base" hangingPunct="1">
        <a:spcBef>
          <a:spcPct val="20000"/>
        </a:spcBef>
        <a:spcAft>
          <a:spcPct val="0"/>
        </a:spcAft>
        <a:buFont typeface="Arial" panose="020B0604020202020204" pitchFamily="34" charset="0"/>
        <a:buChar char="•"/>
        <a:defRPr sz="1535" kern="1200">
          <a:solidFill>
            <a:schemeClr val="tx1"/>
          </a:solidFill>
          <a:latin typeface="+mn-lt"/>
          <a:ea typeface="+mn-ea"/>
          <a:cs typeface="+mn-cs"/>
        </a:defRPr>
      </a:lvl1pPr>
      <a:lvl2pPr marL="356319" indent="-137046" algn="l" rtl="0" eaLnBrk="1" fontAlgn="base" hangingPunct="1">
        <a:spcBef>
          <a:spcPct val="20000"/>
        </a:spcBef>
        <a:spcAft>
          <a:spcPct val="0"/>
        </a:spcAft>
        <a:buFont typeface="Arial" panose="020B0604020202020204" pitchFamily="34" charset="0"/>
        <a:buChar char="–"/>
        <a:defRPr sz="1343" kern="1200">
          <a:solidFill>
            <a:schemeClr val="tx1"/>
          </a:solidFill>
          <a:latin typeface="+mn-lt"/>
          <a:ea typeface="+mn-ea"/>
          <a:cs typeface="+mn-cs"/>
        </a:defRPr>
      </a:lvl2pPr>
      <a:lvl3pPr marL="548183" indent="-109637" algn="l" rtl="0" eaLnBrk="1" fontAlgn="base" hangingPunct="1">
        <a:spcBef>
          <a:spcPct val="20000"/>
        </a:spcBef>
        <a:spcAft>
          <a:spcPct val="0"/>
        </a:spcAft>
        <a:buFont typeface="Arial" panose="020B0604020202020204" pitchFamily="34" charset="0"/>
        <a:buChar char="•"/>
        <a:defRPr sz="1151" kern="1200">
          <a:solidFill>
            <a:schemeClr val="tx1"/>
          </a:solidFill>
          <a:latin typeface="+mn-lt"/>
          <a:ea typeface="+mn-ea"/>
          <a:cs typeface="+mn-cs"/>
        </a:defRPr>
      </a:lvl3pPr>
      <a:lvl4pPr marL="767456" indent="-109637" algn="l" rtl="0" eaLnBrk="1" fontAlgn="base" hangingPunct="1">
        <a:spcBef>
          <a:spcPct val="20000"/>
        </a:spcBef>
        <a:spcAft>
          <a:spcPct val="0"/>
        </a:spcAft>
        <a:buFont typeface="Arial" panose="020B0604020202020204" pitchFamily="34" charset="0"/>
        <a:buChar char="–"/>
        <a:defRPr sz="959" kern="1200">
          <a:solidFill>
            <a:schemeClr val="tx1"/>
          </a:solidFill>
          <a:latin typeface="+mn-lt"/>
          <a:ea typeface="+mn-ea"/>
          <a:cs typeface="+mn-cs"/>
        </a:defRPr>
      </a:lvl4pPr>
      <a:lvl5pPr marL="986729" indent="-109637" algn="l" rtl="0" eaLnBrk="1" fontAlgn="base" hangingPunct="1">
        <a:spcBef>
          <a:spcPct val="20000"/>
        </a:spcBef>
        <a:spcAft>
          <a:spcPct val="0"/>
        </a:spcAft>
        <a:buFont typeface="Arial" panose="020B0604020202020204" pitchFamily="34" charset="0"/>
        <a:buChar char="»"/>
        <a:defRPr sz="959" kern="1200">
          <a:solidFill>
            <a:schemeClr val="tx1"/>
          </a:solidFill>
          <a:latin typeface="+mn-lt"/>
          <a:ea typeface="+mn-ea"/>
          <a:cs typeface="+mn-cs"/>
        </a:defRPr>
      </a:lvl5pPr>
      <a:lvl6pPr marL="1206002" indent="-109637" algn="l" defTabSz="438546" rtl="0" eaLnBrk="1" latinLnBrk="0" hangingPunct="1">
        <a:spcBef>
          <a:spcPct val="20000"/>
        </a:spcBef>
        <a:buFont typeface="Arial" pitchFamily="34" charset="0"/>
        <a:buChar char="•"/>
        <a:defRPr sz="959" kern="1200">
          <a:solidFill>
            <a:schemeClr val="tx1"/>
          </a:solidFill>
          <a:latin typeface="+mn-lt"/>
          <a:ea typeface="+mn-ea"/>
          <a:cs typeface="+mn-cs"/>
        </a:defRPr>
      </a:lvl6pPr>
      <a:lvl7pPr marL="1425275" indent="-109637" algn="l" defTabSz="438546" rtl="0" eaLnBrk="1" latinLnBrk="0" hangingPunct="1">
        <a:spcBef>
          <a:spcPct val="20000"/>
        </a:spcBef>
        <a:buFont typeface="Arial" pitchFamily="34" charset="0"/>
        <a:buChar char="•"/>
        <a:defRPr sz="959" kern="1200">
          <a:solidFill>
            <a:schemeClr val="tx1"/>
          </a:solidFill>
          <a:latin typeface="+mn-lt"/>
          <a:ea typeface="+mn-ea"/>
          <a:cs typeface="+mn-cs"/>
        </a:defRPr>
      </a:lvl7pPr>
      <a:lvl8pPr marL="1644548" indent="-109637" algn="l" defTabSz="438546" rtl="0" eaLnBrk="1" latinLnBrk="0" hangingPunct="1">
        <a:spcBef>
          <a:spcPct val="20000"/>
        </a:spcBef>
        <a:buFont typeface="Arial" pitchFamily="34" charset="0"/>
        <a:buChar char="•"/>
        <a:defRPr sz="959" kern="1200">
          <a:solidFill>
            <a:schemeClr val="tx1"/>
          </a:solidFill>
          <a:latin typeface="+mn-lt"/>
          <a:ea typeface="+mn-ea"/>
          <a:cs typeface="+mn-cs"/>
        </a:defRPr>
      </a:lvl8pPr>
      <a:lvl9pPr marL="1863822" indent="-109637" algn="l" defTabSz="438546" rtl="0" eaLnBrk="1" latinLnBrk="0" hangingPunct="1">
        <a:spcBef>
          <a:spcPct val="20000"/>
        </a:spcBef>
        <a:buFont typeface="Arial" pitchFamily="34" charset="0"/>
        <a:buChar char="•"/>
        <a:defRPr sz="959" kern="1200">
          <a:solidFill>
            <a:schemeClr val="tx1"/>
          </a:solidFill>
          <a:latin typeface="+mn-lt"/>
          <a:ea typeface="+mn-ea"/>
          <a:cs typeface="+mn-cs"/>
        </a:defRPr>
      </a:lvl9pPr>
    </p:bodyStyle>
    <p:otherStyle>
      <a:defPPr>
        <a:defRPr lang="en-US"/>
      </a:defPPr>
      <a:lvl1pPr marL="0" algn="l" defTabSz="438546" rtl="0" eaLnBrk="1" latinLnBrk="0" hangingPunct="1">
        <a:defRPr sz="863" kern="1200">
          <a:solidFill>
            <a:schemeClr val="tx1"/>
          </a:solidFill>
          <a:latin typeface="+mn-lt"/>
          <a:ea typeface="+mn-ea"/>
          <a:cs typeface="+mn-cs"/>
        </a:defRPr>
      </a:lvl1pPr>
      <a:lvl2pPr marL="219273" algn="l" defTabSz="438546" rtl="0" eaLnBrk="1" latinLnBrk="0" hangingPunct="1">
        <a:defRPr sz="863" kern="1200">
          <a:solidFill>
            <a:schemeClr val="tx1"/>
          </a:solidFill>
          <a:latin typeface="+mn-lt"/>
          <a:ea typeface="+mn-ea"/>
          <a:cs typeface="+mn-cs"/>
        </a:defRPr>
      </a:lvl2pPr>
      <a:lvl3pPr marL="438546" algn="l" defTabSz="438546" rtl="0" eaLnBrk="1" latinLnBrk="0" hangingPunct="1">
        <a:defRPr sz="863" kern="1200">
          <a:solidFill>
            <a:schemeClr val="tx1"/>
          </a:solidFill>
          <a:latin typeface="+mn-lt"/>
          <a:ea typeface="+mn-ea"/>
          <a:cs typeface="+mn-cs"/>
        </a:defRPr>
      </a:lvl3pPr>
      <a:lvl4pPr marL="657819" algn="l" defTabSz="438546" rtl="0" eaLnBrk="1" latinLnBrk="0" hangingPunct="1">
        <a:defRPr sz="863" kern="1200">
          <a:solidFill>
            <a:schemeClr val="tx1"/>
          </a:solidFill>
          <a:latin typeface="+mn-lt"/>
          <a:ea typeface="+mn-ea"/>
          <a:cs typeface="+mn-cs"/>
        </a:defRPr>
      </a:lvl4pPr>
      <a:lvl5pPr marL="877092" algn="l" defTabSz="438546" rtl="0" eaLnBrk="1" latinLnBrk="0" hangingPunct="1">
        <a:defRPr sz="863" kern="1200">
          <a:solidFill>
            <a:schemeClr val="tx1"/>
          </a:solidFill>
          <a:latin typeface="+mn-lt"/>
          <a:ea typeface="+mn-ea"/>
          <a:cs typeface="+mn-cs"/>
        </a:defRPr>
      </a:lvl5pPr>
      <a:lvl6pPr marL="1096366" algn="l" defTabSz="438546" rtl="0" eaLnBrk="1" latinLnBrk="0" hangingPunct="1">
        <a:defRPr sz="863" kern="1200">
          <a:solidFill>
            <a:schemeClr val="tx1"/>
          </a:solidFill>
          <a:latin typeface="+mn-lt"/>
          <a:ea typeface="+mn-ea"/>
          <a:cs typeface="+mn-cs"/>
        </a:defRPr>
      </a:lvl6pPr>
      <a:lvl7pPr marL="1315639" algn="l" defTabSz="438546" rtl="0" eaLnBrk="1" latinLnBrk="0" hangingPunct="1">
        <a:defRPr sz="863" kern="1200">
          <a:solidFill>
            <a:schemeClr val="tx1"/>
          </a:solidFill>
          <a:latin typeface="+mn-lt"/>
          <a:ea typeface="+mn-ea"/>
          <a:cs typeface="+mn-cs"/>
        </a:defRPr>
      </a:lvl7pPr>
      <a:lvl8pPr marL="1534912" algn="l" defTabSz="438546" rtl="0" eaLnBrk="1" latinLnBrk="0" hangingPunct="1">
        <a:defRPr sz="863" kern="1200">
          <a:solidFill>
            <a:schemeClr val="tx1"/>
          </a:solidFill>
          <a:latin typeface="+mn-lt"/>
          <a:ea typeface="+mn-ea"/>
          <a:cs typeface="+mn-cs"/>
        </a:defRPr>
      </a:lvl8pPr>
      <a:lvl9pPr marL="1754185" algn="l" defTabSz="438546" rtl="0" eaLnBrk="1" latinLnBrk="0" hangingPunct="1">
        <a:defRPr sz="8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273050"/>
            <a:ext cx="5372100" cy="3016250"/>
          </a:xfrm>
          <a:prstGeom prst="rect">
            <a:avLst/>
          </a:prstGeom>
        </p:spPr>
        <p:txBody>
          <a:bodyPr vert="horz" wrap="square" lIns="0" tIns="14605" rIns="0" bIns="0" rtlCol="0">
            <a:spAutoFit/>
          </a:bodyPr>
          <a:lstStyle/>
          <a:p>
            <a:pPr marL="23495">
              <a:lnSpc>
                <a:spcPct val="100000"/>
              </a:lnSpc>
              <a:spcBef>
                <a:spcPts val="115"/>
              </a:spcBef>
            </a:pPr>
            <a:r>
              <a:rPr lang="en-US" sz="2800" spc="-105" dirty="0">
                <a:latin typeface="Verdana" panose="020B0604030504040204" pitchFamily="34" charset="0"/>
                <a:ea typeface="Verdana" panose="020B0604030504040204" pitchFamily="34" charset="0"/>
                <a:cs typeface="Times New Roman" panose="02020603050405020304" pitchFamily="18" charset="0"/>
              </a:rPr>
              <a:t>Face Emotion Recognition </a:t>
            </a:r>
            <a:br>
              <a:rPr lang="en-US" sz="2800" spc="-105" dirty="0">
                <a:latin typeface="Verdana" panose="020B0604030504040204" pitchFamily="34" charset="0"/>
                <a:ea typeface="Verdana" panose="020B0604030504040204" pitchFamily="34" charset="0"/>
                <a:cs typeface="Times New Roman" panose="02020603050405020304" pitchFamily="18" charset="0"/>
              </a:rPr>
            </a:br>
            <a:r>
              <a:rPr lang="en-US" sz="2800" spc="-105" dirty="0">
                <a:latin typeface="Verdana" panose="020B0604030504040204" pitchFamily="34" charset="0"/>
                <a:ea typeface="Verdana" panose="020B0604030504040204" pitchFamily="34" charset="0"/>
                <a:cs typeface="Times New Roman" panose="02020603050405020304" pitchFamily="18" charset="0"/>
              </a:rPr>
              <a:t>With Face Gestures.</a:t>
            </a:r>
            <a:br>
              <a:rPr lang="en-US" sz="2800" spc="-105" dirty="0">
                <a:latin typeface="Verdana" panose="020B0604030504040204" pitchFamily="34" charset="0"/>
                <a:ea typeface="Verdana" panose="020B0604030504040204" pitchFamily="34" charset="0"/>
                <a:cs typeface="Times New Roman" panose="02020603050405020304" pitchFamily="18" charset="0"/>
              </a:rPr>
            </a:br>
            <a:br>
              <a:rPr lang="en-US" sz="1400" spc="-10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r>
              <a:rPr lang="en-US" sz="1400" spc="-105" dirty="0">
                <a:solidFill>
                  <a:srgbClr val="26316F"/>
                </a:solidFill>
                <a:latin typeface="Verdana" panose="020B0604030504040204" pitchFamily="34" charset="0"/>
                <a:ea typeface="Verdana" panose="020B0604030504040204" pitchFamily="34" charset="0"/>
                <a:cs typeface="Times New Roman" panose="02020603050405020304" pitchFamily="18" charset="0"/>
              </a:rPr>
              <a:t>Team Members:    </a:t>
            </a:r>
            <a:br>
              <a:rPr lang="en-US" sz="1400" spc="-10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r>
              <a:rPr lang="en-US" sz="1400" spc="-105" dirty="0">
                <a:solidFill>
                  <a:srgbClr val="26316F"/>
                </a:solidFill>
                <a:latin typeface="Verdana" panose="020B0604030504040204" pitchFamily="34" charset="0"/>
                <a:ea typeface="Verdana" panose="020B0604030504040204" pitchFamily="34" charset="0"/>
                <a:cs typeface="Times New Roman" panose="02020603050405020304" pitchFamily="18" charset="0"/>
              </a:rPr>
              <a:t>                                                     </a:t>
            </a:r>
            <a:br>
              <a:rPr lang="en-US" sz="1400" spc="-10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r>
              <a:rPr lang="en-US" sz="1400" spc="-105" dirty="0">
                <a:latin typeface="Verdana" panose="020B0604030504040204" pitchFamily="34" charset="0"/>
                <a:ea typeface="Verdana" panose="020B0604030504040204" pitchFamily="34" charset="0"/>
                <a:cs typeface="Times New Roman" panose="02020603050405020304" pitchFamily="18" charset="0"/>
              </a:rPr>
              <a:t>Harish Vishnu. K  (621321205016) </a:t>
            </a:r>
            <a:br>
              <a:rPr lang="en-US" sz="1400" spc="-105" dirty="0">
                <a:latin typeface="Verdana" panose="020B0604030504040204" pitchFamily="34" charset="0"/>
                <a:ea typeface="Verdana" panose="020B0604030504040204" pitchFamily="34" charset="0"/>
                <a:cs typeface="Times New Roman" panose="02020603050405020304" pitchFamily="18" charset="0"/>
              </a:rPr>
            </a:br>
            <a:r>
              <a:rPr lang="en-US" sz="1400" spc="-105" dirty="0">
                <a:latin typeface="Verdana" panose="020B0604030504040204" pitchFamily="34" charset="0"/>
                <a:ea typeface="Verdana" panose="020B0604030504040204" pitchFamily="34" charset="0"/>
                <a:cs typeface="Times New Roman" panose="02020603050405020304" pitchFamily="18" charset="0"/>
              </a:rPr>
              <a:t>Sunil Santhosh. S  (621321205056)</a:t>
            </a:r>
            <a:br>
              <a:rPr lang="en-US" sz="1400" spc="-105" dirty="0">
                <a:latin typeface="Verdana" panose="020B0604030504040204" pitchFamily="34" charset="0"/>
                <a:ea typeface="Verdana" panose="020B0604030504040204" pitchFamily="34" charset="0"/>
                <a:cs typeface="Times New Roman" panose="02020603050405020304" pitchFamily="18" charset="0"/>
              </a:rPr>
            </a:br>
            <a:r>
              <a:rPr lang="en-US" sz="1400" spc="-105" dirty="0">
                <a:latin typeface="Verdana" panose="020B0604030504040204" pitchFamily="34" charset="0"/>
                <a:ea typeface="Verdana" panose="020B0604030504040204" pitchFamily="34" charset="0"/>
                <a:cs typeface="Times New Roman" panose="02020603050405020304" pitchFamily="18" charset="0"/>
              </a:rPr>
              <a:t>Dhanush. R. J </a:t>
            </a:r>
            <a:r>
              <a:rPr lang="en-US" sz="1400" spc="-165" dirty="0">
                <a:latin typeface="Verdana" panose="020B0604030504040204" pitchFamily="34" charset="0"/>
                <a:ea typeface="Verdana" panose="020B0604030504040204" pitchFamily="34" charset="0"/>
                <a:cs typeface="Times New Roman" panose="02020603050405020304" pitchFamily="18" charset="0"/>
              </a:rPr>
              <a:t>(621321205009)</a:t>
            </a:r>
            <a:br>
              <a:rPr lang="en-US" sz="1400" spc="-165" dirty="0">
                <a:latin typeface="Verdana" panose="020B0604030504040204" pitchFamily="34" charset="0"/>
                <a:ea typeface="Verdana" panose="020B0604030504040204" pitchFamily="34" charset="0"/>
                <a:cs typeface="Times New Roman" panose="02020603050405020304" pitchFamily="18" charset="0"/>
              </a:rPr>
            </a:br>
            <a:br>
              <a:rPr lang="en-US" sz="1400" spc="-16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r>
              <a:rPr lang="en-US" sz="1400" spc="-165" dirty="0">
                <a:solidFill>
                  <a:srgbClr val="26316F"/>
                </a:solidFill>
                <a:latin typeface="Verdana" panose="020B0604030504040204" pitchFamily="34" charset="0"/>
                <a:ea typeface="Verdana" panose="020B0604030504040204" pitchFamily="34" charset="0"/>
                <a:cs typeface="Times New Roman" panose="02020603050405020304" pitchFamily="18" charset="0"/>
              </a:rPr>
              <a:t>Supervisor:</a:t>
            </a:r>
            <a:br>
              <a:rPr lang="en-US" sz="1400" spc="-16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r>
              <a:rPr lang="en-US" sz="1400" spc="-105" dirty="0">
                <a:latin typeface="Verdana" panose="020B0604030504040204" pitchFamily="34" charset="0"/>
                <a:ea typeface="Verdana" panose="020B0604030504040204" pitchFamily="34" charset="0"/>
                <a:cs typeface="Times New Roman" panose="02020603050405020304" pitchFamily="18" charset="0"/>
              </a:rPr>
              <a:t>DR. K. MUTHUMANICKAM, M.E, PhD Prof\IT</a:t>
            </a:r>
            <a:br>
              <a:rPr lang="en-US" sz="1400" spc="-10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endParaRPr lang="en-US" sz="1400" dirty="0">
              <a:solidFill>
                <a:schemeClr val="tx2">
                  <a:lumMod val="50000"/>
                </a:schemeClr>
              </a:solidFill>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01600" y="-31750"/>
            <a:ext cx="5638800" cy="3025828"/>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tx2">
                    <a:lumMod val="50000"/>
                  </a:schemeClr>
                </a:solidFill>
                <a:latin typeface="Verdana"/>
                <a:cs typeface="Verdana"/>
              </a:rPr>
              <a:t>                </a:t>
            </a:r>
            <a:r>
              <a:rPr lang="en-US" sz="2000" u="sng" dirty="0">
                <a:solidFill>
                  <a:schemeClr val="bg1"/>
                </a:solidFill>
                <a:latin typeface="Verdana"/>
                <a:cs typeface="Verdana"/>
              </a:rPr>
              <a:t>EXISTING SYSTEM</a:t>
            </a:r>
            <a:endParaRPr lang="en-US" sz="1800" u="sng" dirty="0">
              <a:solidFill>
                <a:schemeClr val="bg1"/>
              </a:solidFill>
              <a:latin typeface="Verdana"/>
              <a:cs typeface="Verdana"/>
            </a:endParaRPr>
          </a:p>
          <a:p>
            <a:pPr marL="23495" algn="just">
              <a:lnSpc>
                <a:spcPct val="100000"/>
              </a:lnSpc>
              <a:spcBef>
                <a:spcPts val="115"/>
              </a:spcBef>
            </a:pPr>
            <a:endParaRPr lang="en-US" sz="1300" dirty="0">
              <a:solidFill>
                <a:schemeClr val="tx2">
                  <a:lumMod val="50000"/>
                </a:schemeClr>
              </a:solidFill>
              <a:latin typeface="Verdana"/>
              <a:cs typeface="Verdana"/>
            </a:endParaRPr>
          </a:p>
          <a:p>
            <a:pPr marL="23495" algn="just">
              <a:lnSpc>
                <a:spcPct val="100000"/>
              </a:lnSpc>
              <a:spcBef>
                <a:spcPts val="115"/>
              </a:spcBef>
            </a:pPr>
            <a:r>
              <a:rPr lang="en-US" sz="1300" dirty="0">
                <a:solidFill>
                  <a:schemeClr val="tx2">
                    <a:lumMod val="50000"/>
                  </a:schemeClr>
                </a:solidFill>
                <a:latin typeface="Verdana"/>
                <a:cs typeface="Verdana"/>
              </a:rPr>
              <a:t>In the existing system, classification is done through simple image processing to classify images only.</a:t>
            </a:r>
          </a:p>
          <a:p>
            <a:pPr marL="23495" algn="just">
              <a:lnSpc>
                <a:spcPct val="100000"/>
              </a:lnSpc>
              <a:spcBef>
                <a:spcPts val="115"/>
              </a:spcBef>
            </a:pPr>
            <a:r>
              <a:rPr lang="en-US" sz="1300" dirty="0">
                <a:solidFill>
                  <a:schemeClr val="tx2">
                    <a:lumMod val="50000"/>
                  </a:schemeClr>
                </a:solidFill>
                <a:latin typeface="Verdana"/>
                <a:cs typeface="Verdana"/>
              </a:rPr>
              <a:t>• Existing work includes the application of feature extraction of facial expressions with the combination of </a:t>
            </a:r>
          </a:p>
          <a:p>
            <a:pPr marL="23495" algn="just">
              <a:lnSpc>
                <a:spcPct val="100000"/>
              </a:lnSpc>
              <a:spcBef>
                <a:spcPts val="115"/>
              </a:spcBef>
            </a:pPr>
            <a:r>
              <a:rPr lang="en-US" sz="1300" dirty="0">
                <a:solidFill>
                  <a:schemeClr val="tx2">
                    <a:lumMod val="50000"/>
                  </a:schemeClr>
                </a:solidFill>
                <a:latin typeface="Verdana"/>
                <a:cs typeface="Verdana"/>
              </a:rPr>
              <a:t>neural networks for the recognition of different facial emotions (happy, sad, angry, fear, surprised, </a:t>
            </a:r>
          </a:p>
          <a:p>
            <a:pPr marL="23495" algn="just">
              <a:lnSpc>
                <a:spcPct val="100000"/>
              </a:lnSpc>
              <a:spcBef>
                <a:spcPts val="115"/>
              </a:spcBef>
            </a:pPr>
            <a:r>
              <a:rPr lang="en-US" sz="1300" dirty="0">
                <a:solidFill>
                  <a:schemeClr val="tx2">
                    <a:lumMod val="50000"/>
                  </a:schemeClr>
                </a:solidFill>
                <a:latin typeface="Verdana"/>
                <a:cs typeface="Verdana"/>
              </a:rPr>
              <a:t>neutral, etc..). </a:t>
            </a:r>
          </a:p>
          <a:p>
            <a:pPr marL="23495" algn="just">
              <a:lnSpc>
                <a:spcPct val="100000"/>
              </a:lnSpc>
              <a:spcBef>
                <a:spcPts val="115"/>
              </a:spcBef>
            </a:pPr>
            <a:r>
              <a:rPr lang="en-US" sz="1300" dirty="0">
                <a:solidFill>
                  <a:schemeClr val="tx2">
                    <a:lumMod val="50000"/>
                  </a:schemeClr>
                </a:solidFill>
                <a:latin typeface="Verdana"/>
                <a:cs typeface="Verdana"/>
              </a:rPr>
              <a:t>• Humans are capable of producing thousands of facial actions during communication that varies in </a:t>
            </a:r>
          </a:p>
          <a:p>
            <a:pPr marL="23495" algn="just">
              <a:lnSpc>
                <a:spcPct val="100000"/>
              </a:lnSpc>
              <a:spcBef>
                <a:spcPts val="115"/>
              </a:spcBef>
            </a:pPr>
            <a:r>
              <a:rPr lang="en-US" sz="1300" dirty="0">
                <a:solidFill>
                  <a:schemeClr val="tx2">
                    <a:lumMod val="50000"/>
                  </a:schemeClr>
                </a:solidFill>
                <a:latin typeface="Verdana"/>
                <a:cs typeface="Verdana"/>
              </a:rPr>
              <a:t>complexity, intensity, and meaning. The existing system is capable of analyzing the limitations of the </a:t>
            </a:r>
          </a:p>
          <a:p>
            <a:pPr marL="23495" algn="just">
              <a:lnSpc>
                <a:spcPct val="100000"/>
              </a:lnSpc>
              <a:spcBef>
                <a:spcPts val="115"/>
              </a:spcBef>
            </a:pPr>
            <a:r>
              <a:rPr lang="en-US" sz="1300" dirty="0">
                <a:solidFill>
                  <a:schemeClr val="tx2">
                    <a:lumMod val="50000"/>
                  </a:schemeClr>
                </a:solidFill>
                <a:latin typeface="Verdana"/>
                <a:cs typeface="Verdana"/>
              </a:rPr>
              <a:t>existing system of Emotion recognition using brain activity.</a:t>
            </a:r>
            <a:endParaRPr sz="1300" dirty="0">
              <a:solidFill>
                <a:schemeClr val="tx2">
                  <a:lumMod val="50000"/>
                </a:schemeClr>
              </a:solidFill>
              <a:latin typeface="Verdana"/>
              <a:cs typeface="Verdana"/>
            </a:endParaRPr>
          </a:p>
        </p:txBody>
      </p:sp>
    </p:spTree>
    <p:extLst>
      <p:ext uri="{BB962C8B-B14F-4D97-AF65-F5344CB8AC3E}">
        <p14:creationId xmlns:p14="http://schemas.microsoft.com/office/powerpoint/2010/main" val="362785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0"/>
            <a:ext cx="5410200" cy="3320781"/>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tx2">
                    <a:lumMod val="50000"/>
                  </a:schemeClr>
                </a:solidFill>
                <a:latin typeface="Verdana"/>
                <a:cs typeface="Verdana"/>
              </a:rPr>
              <a:t>                </a:t>
            </a:r>
            <a:r>
              <a:rPr lang="en-US" sz="2000" u="sng" dirty="0">
                <a:solidFill>
                  <a:schemeClr val="bg1"/>
                </a:solidFill>
                <a:latin typeface="Verdana"/>
                <a:cs typeface="Verdana"/>
              </a:rPr>
              <a:t>PROPOSED SYSTEM</a:t>
            </a:r>
            <a:endParaRPr lang="en-US" sz="1800" u="sng" dirty="0">
              <a:solidFill>
                <a:schemeClr val="bg1"/>
              </a:solidFill>
              <a:latin typeface="Verdana"/>
              <a:cs typeface="Verdana"/>
            </a:endParaRPr>
          </a:p>
          <a:p>
            <a:pPr marL="323215" marR="6985" indent="-285750" algn="just">
              <a:spcAft>
                <a:spcPts val="1045"/>
              </a:spcAft>
              <a:buFont typeface="Arial" panose="020B0604020202020204" pitchFamily="34" charset="0"/>
              <a:buChar char="•"/>
            </a:pPr>
            <a:endParaRPr lang="en-US" sz="1600" dirty="0">
              <a:solidFill>
                <a:srgbClr val="000000"/>
              </a:solidFill>
              <a:effectLst/>
              <a:latin typeface="Calibri" panose="020F0502020204030204" pitchFamily="34" charset="0"/>
              <a:ea typeface="Calibri" panose="020F0502020204030204" pitchFamily="34" charset="0"/>
            </a:endParaRPr>
          </a:p>
          <a:p>
            <a:pPr marL="323215" marR="6985" indent="-285750" algn="just">
              <a:spcAft>
                <a:spcPts val="1045"/>
              </a:spcAft>
              <a:buFont typeface="Arial" panose="020B0604020202020204" pitchFamily="34" charset="0"/>
              <a:buChar char="•"/>
            </a:pPr>
            <a:r>
              <a:rPr lang="en-US" sz="1500" dirty="0">
                <a:solidFill>
                  <a:srgbClr val="000000"/>
                </a:solidFill>
                <a:effectLst/>
                <a:latin typeface="Calibri" panose="020F0502020204030204" pitchFamily="34" charset="0"/>
                <a:ea typeface="Calibri" panose="020F0502020204030204" pitchFamily="34" charset="0"/>
              </a:rPr>
              <a:t>Where the data subjects’ facial expressions are captured in a remote manner, it may not be clear to them which system or application will process their data, for which purposes, and who the controllers are.</a:t>
            </a:r>
          </a:p>
          <a:p>
            <a:pPr marL="323215" marR="6985" indent="-285750" algn="just">
              <a:spcAft>
                <a:spcPts val="1045"/>
              </a:spcAft>
              <a:buFont typeface="Arial" panose="020B0604020202020204" pitchFamily="34" charset="0"/>
              <a:buChar char="•"/>
            </a:pPr>
            <a:r>
              <a:rPr lang="en-US" sz="1500" dirty="0">
                <a:solidFill>
                  <a:srgbClr val="000000"/>
                </a:solidFill>
                <a:effectLst/>
                <a:latin typeface="Calibri" panose="020F0502020204030204" pitchFamily="34" charset="0"/>
                <a:ea typeface="Calibri" panose="020F0502020204030204" pitchFamily="34" charset="0"/>
              </a:rPr>
              <a:t> As a result, they would not be in the position to freely give consent or exercise control over the processing of their personal data, including sharing with third-parties. Where data subjects are not provided with accurate information, access and control over the use of FER(Face Emotion Recognition)</a:t>
            </a:r>
          </a:p>
          <a:p>
            <a:pPr marL="23495">
              <a:lnSpc>
                <a:spcPct val="100000"/>
              </a:lnSpc>
              <a:spcBef>
                <a:spcPts val="115"/>
              </a:spcBef>
            </a:pPr>
            <a:endParaRPr dirty="0">
              <a:solidFill>
                <a:schemeClr val="tx2">
                  <a:lumMod val="50000"/>
                </a:schemeClr>
              </a:solidFill>
              <a:latin typeface="Verdana"/>
              <a:cs typeface="Verdana"/>
            </a:endParaRPr>
          </a:p>
        </p:txBody>
      </p:sp>
    </p:spTree>
    <p:extLst>
      <p:ext uri="{BB962C8B-B14F-4D97-AF65-F5344CB8AC3E}">
        <p14:creationId xmlns:p14="http://schemas.microsoft.com/office/powerpoint/2010/main" val="65615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501650"/>
            <a:ext cx="5533854" cy="2415405"/>
          </a:xfrm>
          <a:prstGeom prst="rect">
            <a:avLst/>
          </a:prstGeom>
        </p:spPr>
        <p:txBody>
          <a:bodyPr vert="horz" wrap="square" lIns="0" tIns="14605" rIns="0" bIns="0" rtlCol="0">
            <a:spAutoFit/>
          </a:bodyPr>
          <a:lstStyle/>
          <a:p>
            <a:pPr algn="just">
              <a:buFont typeface="+mj-lt"/>
              <a:buAutoNum type="arabicPeriod"/>
            </a:pPr>
            <a:r>
              <a:rPr lang="en-US" sz="1200" b="0" i="0" dirty="0">
                <a:effectLst/>
                <a:latin typeface="Verdana" panose="020B0604030504040204" pitchFamily="34" charset="0"/>
                <a:ea typeface="Verdana" panose="020B0604030504040204" pitchFamily="34" charset="0"/>
              </a:rPr>
              <a:t>Data Collection: </a:t>
            </a:r>
          </a:p>
          <a:p>
            <a:pPr algn="just"/>
            <a:r>
              <a:rPr lang="en-US" sz="1200" b="0" i="0" dirty="0">
                <a:effectLst/>
                <a:latin typeface="Verdana" panose="020B0604030504040204" pitchFamily="34" charset="0"/>
                <a:ea typeface="Verdana" panose="020B0604030504040204" pitchFamily="34" charset="0"/>
              </a:rPr>
              <a:t>Collecting a dataset of facial images with known emotional labels, such as happy, sad, angry, or surprised, is the first step in building an algorithm for face emotion recognition. The dataset should be diverse in terms of age, gender, ethnicity, and other demographic factors to ensure that the algorithm can generalize well.</a:t>
            </a:r>
          </a:p>
          <a:p>
            <a:pPr algn="just">
              <a:buFont typeface="+mj-lt"/>
              <a:buAutoNum type="arabicPeriod"/>
            </a:pPr>
            <a:endParaRPr lang="en-US" sz="1200" dirty="0">
              <a:latin typeface="Verdana" panose="020B0604030504040204" pitchFamily="34" charset="0"/>
              <a:ea typeface="Verdana" panose="020B0604030504040204" pitchFamily="34" charset="0"/>
            </a:endParaRPr>
          </a:p>
          <a:p>
            <a:pPr algn="just"/>
            <a:r>
              <a:rPr lang="en-US" sz="1200" b="0" i="0" dirty="0">
                <a:effectLst/>
                <a:latin typeface="Verdana" panose="020B0604030504040204" pitchFamily="34" charset="0"/>
                <a:ea typeface="Verdana" panose="020B0604030504040204" pitchFamily="34" charset="0"/>
              </a:rPr>
              <a:t>2.Preprocessing:</a:t>
            </a:r>
          </a:p>
          <a:p>
            <a:pPr algn="just"/>
            <a:r>
              <a:rPr lang="en-US" sz="1200" dirty="0">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 Preprocessing the dataset involves cleaning, resizing, and normalizing the images to ensure that they are in a standard format that can be easily processed by the algorithm. The images may also be augmented by applying transformations such as rotation, scaling, and cropping to increase the variability of the dataset.</a:t>
            </a:r>
          </a:p>
        </p:txBody>
      </p:sp>
      <p:sp>
        <p:nvSpPr>
          <p:cNvPr id="6" name="TextBox 5">
            <a:extLst>
              <a:ext uri="{FF2B5EF4-FFF2-40B4-BE49-F238E27FC236}">
                <a16:creationId xmlns:a16="http://schemas.microsoft.com/office/drawing/2014/main" id="{50330F64-0C5E-4814-2265-40F774BA4D3F}"/>
              </a:ext>
            </a:extLst>
          </p:cNvPr>
          <p:cNvSpPr txBox="1"/>
          <p:nvPr/>
        </p:nvSpPr>
        <p:spPr>
          <a:xfrm>
            <a:off x="254000" y="0"/>
            <a:ext cx="5029200" cy="369332"/>
          </a:xfrm>
          <a:prstGeom prst="rect">
            <a:avLst/>
          </a:prstGeom>
          <a:noFill/>
        </p:spPr>
        <p:txBody>
          <a:bodyPr wrap="square" rtlCol="0">
            <a:spAutoFit/>
          </a:bodyPr>
          <a:lstStyle/>
          <a:p>
            <a:r>
              <a:rPr lang="en-US" dirty="0">
                <a:solidFill>
                  <a:schemeClr val="bg1"/>
                </a:solidFill>
                <a:latin typeface="Verdana" panose="020B0604030504040204" pitchFamily="34" charset="0"/>
                <a:ea typeface="Verdana" panose="020B0604030504040204" pitchFamily="34" charset="0"/>
              </a:rPr>
              <a:t>                        </a:t>
            </a:r>
            <a:r>
              <a:rPr lang="en-US" u="sng" dirty="0">
                <a:solidFill>
                  <a:schemeClr val="bg1"/>
                </a:solidFill>
                <a:latin typeface="Verdana" panose="020B0604030504040204" pitchFamily="34" charset="0"/>
                <a:ea typeface="Verdana" panose="020B0604030504040204" pitchFamily="34" charset="0"/>
              </a:rPr>
              <a:t>STEPS</a:t>
            </a:r>
            <a:endParaRPr lang="en-US"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8215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339979"/>
            <a:ext cx="5562600" cy="2600071"/>
          </a:xfrm>
          <a:prstGeom prst="rect">
            <a:avLst/>
          </a:prstGeom>
        </p:spPr>
        <p:txBody>
          <a:bodyPr vert="horz" wrap="square" lIns="0" tIns="14605" rIns="0" bIns="0" rtlCol="0">
            <a:spAutoFit/>
          </a:bodyPr>
          <a:lstStyle/>
          <a:p>
            <a:pPr algn="just"/>
            <a:r>
              <a:rPr lang="en-US" sz="1200" b="0" i="0" dirty="0">
                <a:effectLst/>
                <a:latin typeface="Verdana" panose="020B0604030504040204" pitchFamily="34" charset="0"/>
                <a:ea typeface="Verdana" panose="020B0604030504040204" pitchFamily="34" charset="0"/>
              </a:rPr>
              <a:t>3.Feature Extraction:</a:t>
            </a:r>
          </a:p>
          <a:p>
            <a:pPr algn="just"/>
            <a:r>
              <a:rPr lang="en-US" sz="1200" dirty="0">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 The next step is to extract features from the facial images that capture the relevant information for emotion recognition. This can be done using techniques such as Principal Component Analysis (PCA), Local Binary Patterns (LBP), or Histogram of Oriented Gradients (HOG). The features should be selected carefully to capture the nuances of facial expressions.</a:t>
            </a:r>
          </a:p>
          <a:p>
            <a:pPr algn="just"/>
            <a:endParaRPr lang="en-US" sz="1200" b="0" i="0" dirty="0">
              <a:effectLst/>
              <a:latin typeface="Verdana" panose="020B0604030504040204" pitchFamily="34" charset="0"/>
              <a:ea typeface="Verdana" panose="020B0604030504040204" pitchFamily="34" charset="0"/>
            </a:endParaRPr>
          </a:p>
          <a:p>
            <a:pPr algn="just"/>
            <a:r>
              <a:rPr lang="en-US" sz="1200" b="0" i="0" dirty="0">
                <a:effectLst/>
                <a:latin typeface="Verdana" panose="020B0604030504040204" pitchFamily="34" charset="0"/>
                <a:ea typeface="Verdana" panose="020B0604030504040204" pitchFamily="34" charset="0"/>
              </a:rPr>
              <a:t>4.Classification: </a:t>
            </a:r>
          </a:p>
          <a:p>
            <a:pPr algn="just"/>
            <a:r>
              <a:rPr lang="en-US" sz="1200" dirty="0">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Once the features have been extracted, a classification algorithm is used to classify each facial image into one of the emotion categories. There are various classification algorithms that can be used, including Support Vector Machines (SVM), Decision Trees, Random Forests, and Neural Networks</a:t>
            </a:r>
            <a:endParaRPr sz="1200"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256936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30200" y="0"/>
            <a:ext cx="4953000" cy="1099660"/>
          </a:xfrm>
          <a:prstGeom prst="rect">
            <a:avLst/>
          </a:prstGeom>
        </p:spPr>
        <p:txBody>
          <a:bodyPr vert="horz" wrap="square" lIns="0" tIns="14605" rIns="0" bIns="0" rtlCol="0">
            <a:spAutoFit/>
          </a:bodyPr>
          <a:lstStyle/>
          <a:p>
            <a:pPr marL="23495">
              <a:lnSpc>
                <a:spcPct val="100000"/>
              </a:lnSpc>
              <a:spcBef>
                <a:spcPts val="115"/>
              </a:spcBef>
            </a:pPr>
            <a:r>
              <a:rPr lang="en-US" sz="2000" dirty="0">
                <a:latin typeface="Verdana" panose="020B0604030504040204" pitchFamily="34" charset="0"/>
                <a:ea typeface="Verdana" panose="020B0604030504040204" pitchFamily="34" charset="0"/>
                <a:cs typeface="Verdana"/>
              </a:rPr>
              <a:t>                    </a:t>
            </a:r>
            <a:r>
              <a:rPr lang="en-US" sz="2000" u="sng" dirty="0">
                <a:solidFill>
                  <a:schemeClr val="bg1"/>
                </a:solidFill>
                <a:latin typeface="Verdana" panose="020B0604030504040204" pitchFamily="34" charset="0"/>
                <a:ea typeface="Verdana" panose="020B0604030504040204" pitchFamily="34" charset="0"/>
                <a:cs typeface="Verdana"/>
              </a:rPr>
              <a:t>OUTPUT</a:t>
            </a:r>
          </a:p>
          <a:p>
            <a:pPr marL="23495">
              <a:lnSpc>
                <a:spcPct val="100000"/>
              </a:lnSpc>
              <a:spcBef>
                <a:spcPts val="115"/>
              </a:spcBef>
            </a:pP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sz="1600" u="sng" dirty="0">
              <a:latin typeface="Verdana" panose="020B0604030504040204" pitchFamily="34" charset="0"/>
              <a:ea typeface="Verdana" panose="020B0604030504040204" pitchFamily="34" charset="0"/>
              <a:cs typeface="Verdana"/>
            </a:endParaRPr>
          </a:p>
        </p:txBody>
      </p:sp>
      <p:pic>
        <p:nvPicPr>
          <p:cNvPr id="2052" name="Picture 4" descr="Facial Emotion Recognition Solutions">
            <a:extLst>
              <a:ext uri="{FF2B5EF4-FFF2-40B4-BE49-F238E27FC236}">
                <a16:creationId xmlns:a16="http://schemas.microsoft.com/office/drawing/2014/main" id="{29A94FC9-717A-FC70-69DE-C8C96E8E90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190" y="425450"/>
            <a:ext cx="4103019" cy="263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0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30200" y="0"/>
            <a:ext cx="5410200" cy="2920671"/>
          </a:xfrm>
          <a:prstGeom prst="rect">
            <a:avLst/>
          </a:prstGeom>
        </p:spPr>
        <p:txBody>
          <a:bodyPr vert="horz" wrap="square" lIns="0" tIns="14605" rIns="0" bIns="0" rtlCol="0">
            <a:spAutoFit/>
          </a:bodyPr>
          <a:lstStyle/>
          <a:p>
            <a:pPr marL="23495">
              <a:lnSpc>
                <a:spcPct val="100000"/>
              </a:lnSpc>
              <a:spcBef>
                <a:spcPts val="115"/>
              </a:spcBef>
            </a:pPr>
            <a:r>
              <a:rPr lang="en-US" sz="1200" dirty="0">
                <a:latin typeface="Verdana" panose="020B0604030504040204" pitchFamily="34" charset="0"/>
                <a:ea typeface="Verdana" panose="020B0604030504040204" pitchFamily="34" charset="0"/>
                <a:cs typeface="Verdana"/>
              </a:rPr>
              <a:t>                              </a:t>
            </a:r>
            <a:r>
              <a:rPr lang="en-US" sz="2000" u="sng" dirty="0">
                <a:solidFill>
                  <a:schemeClr val="bg1"/>
                </a:solidFill>
                <a:latin typeface="Verdana" panose="020B0604030504040204" pitchFamily="34" charset="0"/>
                <a:ea typeface="Verdana" panose="020B0604030504040204" pitchFamily="34" charset="0"/>
                <a:cs typeface="Verdana"/>
              </a:rPr>
              <a:t>CONCLUSION</a:t>
            </a:r>
          </a:p>
          <a:p>
            <a:pPr algn="l"/>
            <a:endParaRPr lang="en-US" sz="2000" u="sng" dirty="0">
              <a:latin typeface="Verdana" panose="020B0604030504040204" pitchFamily="34" charset="0"/>
              <a:ea typeface="Verdana" panose="020B0604030504040204" pitchFamily="34" charset="0"/>
            </a:endParaRPr>
          </a:p>
          <a:p>
            <a:pPr marL="171450" indent="-171450" algn="just">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rPr>
              <a:t>F</a:t>
            </a:r>
            <a:r>
              <a:rPr lang="en-US" sz="1200" b="0" i="0" dirty="0">
                <a:solidFill>
                  <a:schemeClr val="tx2">
                    <a:lumMod val="50000"/>
                  </a:schemeClr>
                </a:solidFill>
                <a:effectLst/>
                <a:latin typeface="Verdana" panose="020B0604030504040204" pitchFamily="34" charset="0"/>
                <a:ea typeface="Verdana" panose="020B0604030504040204" pitchFamily="34" charset="0"/>
              </a:rPr>
              <a:t>ace emotion recognition technology is a rapidly advancing field that has the potential to revolutionize various industries, including healthcare, entertainment, and marketing. It involves the use of machine learning algorithms to detect and analyze facial expressions in real-time, enabling computers to accurately identify the emotional state of a person.</a:t>
            </a:r>
          </a:p>
          <a:p>
            <a:pPr algn="just"/>
            <a:endParaRPr lang="en-US" sz="1200" b="0" i="0" dirty="0">
              <a:solidFill>
                <a:schemeClr val="tx2">
                  <a:lumMod val="50000"/>
                </a:schemeClr>
              </a:solidFill>
              <a:effectLst/>
              <a:latin typeface="Verdana" panose="020B0604030504040204" pitchFamily="34" charset="0"/>
              <a:ea typeface="Verdana" panose="020B0604030504040204" pitchFamily="34" charset="0"/>
            </a:endParaRPr>
          </a:p>
          <a:p>
            <a:pPr marL="171450" indent="-171450" algn="just">
              <a:buFont typeface="Arial" panose="020B0604020202020204" pitchFamily="34" charset="0"/>
              <a:buChar char="•"/>
            </a:pPr>
            <a:r>
              <a:rPr lang="en-US" sz="1200" b="0" i="0" dirty="0">
                <a:solidFill>
                  <a:schemeClr val="tx2">
                    <a:lumMod val="50000"/>
                  </a:schemeClr>
                </a:solidFill>
                <a:effectLst/>
                <a:latin typeface="Verdana" panose="020B0604030504040204" pitchFamily="34" charset="0"/>
                <a:ea typeface="Verdana" panose="020B0604030504040204" pitchFamily="34" charset="0"/>
              </a:rPr>
              <a:t>Although there are concerns regarding the accuracy and ethics of face emotion recognition, ongoing research and development efforts are focused on improving the technology to address these issues. </a:t>
            </a: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sz="1600" u="sng"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384593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01600" y="0"/>
            <a:ext cx="5638800" cy="2818079"/>
          </a:xfrm>
          <a:prstGeom prst="rect">
            <a:avLst/>
          </a:prstGeom>
        </p:spPr>
        <p:txBody>
          <a:bodyPr vert="horz" wrap="square" lIns="0" tIns="14605" rIns="0" bIns="0" rtlCol="0">
            <a:spAutoFit/>
          </a:bodyPr>
          <a:lstStyle/>
          <a:p>
            <a:pPr marL="23495">
              <a:lnSpc>
                <a:spcPct val="100000"/>
              </a:lnSpc>
              <a:spcBef>
                <a:spcPts val="115"/>
              </a:spcBef>
            </a:pPr>
            <a:r>
              <a:rPr lang="en-US" sz="1200" dirty="0">
                <a:latin typeface="Verdana" panose="020B0604030504040204" pitchFamily="34" charset="0"/>
                <a:ea typeface="Verdana" panose="020B0604030504040204" pitchFamily="34" charset="0"/>
                <a:cs typeface="Verdana"/>
              </a:rPr>
              <a:t>                                 </a:t>
            </a:r>
            <a:r>
              <a:rPr lang="en-US" sz="2000" u="sng" dirty="0">
                <a:solidFill>
                  <a:schemeClr val="bg1"/>
                </a:solidFill>
                <a:latin typeface="Verdana" panose="020B0604030504040204" pitchFamily="34" charset="0"/>
                <a:ea typeface="Verdana" panose="020B0604030504040204" pitchFamily="34" charset="0"/>
                <a:cs typeface="Verdana"/>
              </a:rPr>
              <a:t>REFERENCES</a:t>
            </a:r>
            <a:endParaRPr lang="en-US" sz="2000" u="sng" dirty="0">
              <a:solidFill>
                <a:schemeClr val="bg1"/>
              </a:solidFill>
              <a:latin typeface="Verdana" panose="020B0604030504040204" pitchFamily="34" charset="0"/>
              <a:ea typeface="Verdana" panose="020B0604030504040204" pitchFamily="34" charset="0"/>
            </a:endParaRPr>
          </a:p>
          <a:p>
            <a:pPr marL="23495" algn="just">
              <a:lnSpc>
                <a:spcPct val="100000"/>
              </a:lnSpc>
              <a:spcBef>
                <a:spcPts val="115"/>
              </a:spcBef>
            </a:pPr>
            <a:endParaRPr lang="en-US" sz="1400" dirty="0"/>
          </a:p>
          <a:p>
            <a:pPr marL="23495" algn="just">
              <a:lnSpc>
                <a:spcPct val="100000"/>
              </a:lnSpc>
              <a:spcBef>
                <a:spcPts val="115"/>
              </a:spcBef>
            </a:pPr>
            <a:r>
              <a:rPr lang="en-US" sz="1400" dirty="0"/>
              <a:t>1) </a:t>
            </a:r>
            <a:r>
              <a:rPr lang="en-US" sz="1400" dirty="0" err="1"/>
              <a:t>Bettadapura</a:t>
            </a:r>
            <a:r>
              <a:rPr lang="en-US" sz="1400" dirty="0"/>
              <a:t>, V. (2012). Face expression recognition and analysis: the state of the art. </a:t>
            </a:r>
            <a:r>
              <a:rPr lang="en-US" sz="1400" dirty="0" err="1"/>
              <a:t>arXiv</a:t>
            </a:r>
            <a:r>
              <a:rPr lang="en-US" sz="1400" dirty="0"/>
              <a:t> preprint arXiv:1203.6722. </a:t>
            </a:r>
          </a:p>
          <a:p>
            <a:pPr marL="23495" algn="just">
              <a:lnSpc>
                <a:spcPct val="100000"/>
              </a:lnSpc>
              <a:spcBef>
                <a:spcPts val="115"/>
              </a:spcBef>
            </a:pPr>
            <a:r>
              <a:rPr lang="en-US" sz="1400" dirty="0"/>
              <a:t>2) Shan, C., Gong, S., &amp; </a:t>
            </a:r>
            <a:r>
              <a:rPr lang="en-US" sz="1400" dirty="0" err="1"/>
              <a:t>McOwan</a:t>
            </a:r>
            <a:r>
              <a:rPr lang="en-US" sz="1400" dirty="0"/>
              <a:t>, P. W. (2005, September). Robust facial expression recognition using local binary patterns. In Image Processing, 2005. ICIP 2005. IEEE International Conference on (Vol. 2, pp. II-370). IEEE.</a:t>
            </a:r>
          </a:p>
          <a:p>
            <a:pPr marL="23495" algn="just">
              <a:lnSpc>
                <a:spcPct val="100000"/>
              </a:lnSpc>
              <a:spcBef>
                <a:spcPts val="115"/>
              </a:spcBef>
            </a:pPr>
            <a:r>
              <a:rPr lang="en-US" sz="1400" dirty="0"/>
              <a:t> 3) Bhatt, M., </a:t>
            </a:r>
            <a:r>
              <a:rPr lang="en-US" sz="1400" dirty="0" err="1"/>
              <a:t>Drashti</a:t>
            </a:r>
            <a:r>
              <a:rPr lang="en-US" sz="1400" dirty="0"/>
              <a:t>, H., Rathod, M., Kirit, R., </a:t>
            </a:r>
            <a:r>
              <a:rPr lang="en-US" sz="1400" dirty="0" err="1"/>
              <a:t>Agravat</a:t>
            </a:r>
            <a:r>
              <a:rPr lang="en-US" sz="1400" dirty="0"/>
              <a:t>, M., &amp; </a:t>
            </a:r>
            <a:r>
              <a:rPr lang="en-US" sz="1400" dirty="0" err="1"/>
              <a:t>Shardul</a:t>
            </a:r>
            <a:r>
              <a:rPr lang="en-US" sz="1400" dirty="0"/>
              <a:t>, J. (2014). A </a:t>
            </a:r>
            <a:r>
              <a:rPr lang="en-US" sz="1400" dirty="0" err="1"/>
              <a:t>Studyof</a:t>
            </a:r>
            <a:r>
              <a:rPr lang="en-US" sz="1400" dirty="0"/>
              <a:t> Local Binary Pattern Method for Facial Expression Detection. </a:t>
            </a:r>
            <a:r>
              <a:rPr lang="en-US" sz="1400" dirty="0" err="1"/>
              <a:t>arXiv</a:t>
            </a:r>
            <a:r>
              <a:rPr lang="en-US" sz="1400" dirty="0"/>
              <a:t> preprint arXiv:1405.6130</a:t>
            </a:r>
            <a:r>
              <a:rPr lang="en-US" sz="1600" dirty="0"/>
              <a:t>.</a:t>
            </a: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sz="1600" u="sng"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163921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30200" y="135362"/>
            <a:ext cx="5334000" cy="2912977"/>
          </a:xfrm>
          <a:prstGeom prst="rect">
            <a:avLst/>
          </a:prstGeom>
        </p:spPr>
        <p:txBody>
          <a:bodyPr vert="horz" wrap="square" lIns="0" tIns="14605" rIns="0" bIns="0" rtlCol="0">
            <a:spAutoFit/>
          </a:bodyPr>
          <a:lstStyle/>
          <a:p>
            <a:pPr marL="23495">
              <a:lnSpc>
                <a:spcPct val="100000"/>
              </a:lnSpc>
              <a:spcBef>
                <a:spcPts val="115"/>
              </a:spcBef>
            </a:pPr>
            <a:r>
              <a:rPr lang="en-US" sz="1200" dirty="0">
                <a:latin typeface="Verdana" panose="020B0604030504040204" pitchFamily="34" charset="0"/>
                <a:ea typeface="Verdana" panose="020B0604030504040204" pitchFamily="34" charset="0"/>
                <a:cs typeface="Verdana"/>
              </a:rPr>
              <a:t>                            </a:t>
            </a: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r>
              <a:rPr lang="en-US" sz="1200" dirty="0">
                <a:solidFill>
                  <a:schemeClr val="tx2">
                    <a:lumMod val="50000"/>
                  </a:schemeClr>
                </a:solidFill>
                <a:latin typeface="Verdana" panose="020B0604030504040204" pitchFamily="34" charset="0"/>
                <a:ea typeface="Verdana" panose="020B0604030504040204" pitchFamily="34" charset="0"/>
                <a:cs typeface="Verdana"/>
              </a:rPr>
              <a:t>                   </a:t>
            </a:r>
            <a:r>
              <a:rPr lang="en-US" sz="4000" dirty="0">
                <a:solidFill>
                  <a:schemeClr val="tx2">
                    <a:lumMod val="50000"/>
                  </a:schemeClr>
                </a:solidFill>
                <a:latin typeface="Verdana" panose="020B0604030504040204" pitchFamily="34" charset="0"/>
                <a:ea typeface="Verdana" panose="020B0604030504040204" pitchFamily="34" charset="0"/>
                <a:cs typeface="Verdana"/>
              </a:rPr>
              <a:t>THANK YOU…</a:t>
            </a:r>
            <a:endParaRPr lang="en-US" sz="40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20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sz="1600" u="sng"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381976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9080A88-E66D-CB6F-14E1-C2E304BE0869}"/>
              </a:ext>
            </a:extLst>
          </p:cNvPr>
          <p:cNvSpPr>
            <a:spLocks noGrp="1"/>
          </p:cNvSpPr>
          <p:nvPr>
            <p:ph type="title"/>
          </p:nvPr>
        </p:nvSpPr>
        <p:spPr>
          <a:xfrm>
            <a:off x="947420" y="44162"/>
            <a:ext cx="3947160" cy="219287"/>
          </a:xfrm>
        </p:spPr>
        <p:txBody>
          <a:bodyPr/>
          <a:lstStyle/>
          <a:p>
            <a:r>
              <a:rPr lang="en-IN" altLang="en-US" sz="1343" dirty="0">
                <a:solidFill>
                  <a:schemeClr val="bg1"/>
                </a:solidFill>
                <a:latin typeface="Times New Roman" panose="02020603050405020304" pitchFamily="18" charset="0"/>
                <a:cs typeface="Times New Roman" panose="02020603050405020304" pitchFamily="18" charset="0"/>
              </a:rPr>
              <a:t>TABLE OF CONTENTS</a:t>
            </a:r>
          </a:p>
        </p:txBody>
      </p:sp>
      <p:graphicFrame>
        <p:nvGraphicFramePr>
          <p:cNvPr id="7" name="Table 7">
            <a:extLst>
              <a:ext uri="{FF2B5EF4-FFF2-40B4-BE49-F238E27FC236}">
                <a16:creationId xmlns:a16="http://schemas.microsoft.com/office/drawing/2014/main" id="{CC20FD0C-D672-ABBE-C6A9-93E601DFCCE4}"/>
              </a:ext>
            </a:extLst>
          </p:cNvPr>
          <p:cNvGraphicFramePr>
            <a:graphicFrameLocks noGrp="1"/>
          </p:cNvGraphicFramePr>
          <p:nvPr>
            <p:ph idx="1"/>
            <p:extLst>
              <p:ext uri="{D42A27DB-BD31-4B8C-83A1-F6EECF244321}">
                <p14:modId xmlns:p14="http://schemas.microsoft.com/office/powerpoint/2010/main" val="3304914316"/>
              </p:ext>
            </p:extLst>
          </p:nvPr>
        </p:nvGraphicFramePr>
        <p:xfrm>
          <a:off x="1244600" y="425449"/>
          <a:ext cx="3265466" cy="2531878"/>
        </p:xfrm>
        <a:graphic>
          <a:graphicData uri="http://schemas.openxmlformats.org/drawingml/2006/table">
            <a:tbl>
              <a:tblPr firstRow="1" bandRow="1">
                <a:tableStyleId>{5C22544A-7EE6-4342-B048-85BDC9FD1C3A}</a:tableStyleId>
              </a:tblPr>
              <a:tblGrid>
                <a:gridCol w="292600">
                  <a:extLst>
                    <a:ext uri="{9D8B030D-6E8A-4147-A177-3AD203B41FA5}">
                      <a16:colId xmlns:a16="http://schemas.microsoft.com/office/drawing/2014/main" val="20000"/>
                    </a:ext>
                  </a:extLst>
                </a:gridCol>
                <a:gridCol w="2195665">
                  <a:extLst>
                    <a:ext uri="{9D8B030D-6E8A-4147-A177-3AD203B41FA5}">
                      <a16:colId xmlns:a16="http://schemas.microsoft.com/office/drawing/2014/main" val="20001"/>
                    </a:ext>
                  </a:extLst>
                </a:gridCol>
                <a:gridCol w="777201">
                  <a:extLst>
                    <a:ext uri="{9D8B030D-6E8A-4147-A177-3AD203B41FA5}">
                      <a16:colId xmlns:a16="http://schemas.microsoft.com/office/drawing/2014/main" val="20002"/>
                    </a:ext>
                  </a:extLst>
                </a:gridCol>
              </a:tblGrid>
              <a:tr h="194408">
                <a:tc>
                  <a:txBody>
                    <a:bodyPr/>
                    <a:lstStyle/>
                    <a:p>
                      <a:r>
                        <a:rPr lang="en-IN" sz="900" dirty="0"/>
                        <a:t>S.N</a:t>
                      </a:r>
                    </a:p>
                  </a:txBody>
                  <a:tcPr marL="43842" marR="43842" marT="21931" marB="21931"/>
                </a:tc>
                <a:tc>
                  <a:txBody>
                    <a:bodyPr/>
                    <a:lstStyle/>
                    <a:p>
                      <a:r>
                        <a:rPr lang="en-IN" sz="900" dirty="0"/>
                        <a:t>                              TOPIC</a:t>
                      </a:r>
                    </a:p>
                  </a:txBody>
                  <a:tcPr marL="43842" marR="43842" marT="21931" marB="21931"/>
                </a:tc>
                <a:tc>
                  <a:txBody>
                    <a:bodyPr/>
                    <a:lstStyle/>
                    <a:p>
                      <a:r>
                        <a:rPr lang="en-IN" sz="900" dirty="0"/>
                        <a:t>PAGE NO</a:t>
                      </a:r>
                    </a:p>
                  </a:txBody>
                  <a:tcPr marL="43842" marR="43842" marT="21931" marB="21931"/>
                </a:tc>
                <a:extLst>
                  <a:ext uri="{0D108BD9-81ED-4DB2-BD59-A6C34878D82A}">
                    <a16:rowId xmlns:a16="http://schemas.microsoft.com/office/drawing/2014/main" val="10000"/>
                  </a:ext>
                </a:extLst>
              </a:tr>
              <a:tr h="194408">
                <a:tc>
                  <a:txBody>
                    <a:bodyPr/>
                    <a:lstStyle/>
                    <a:p>
                      <a:r>
                        <a:rPr lang="en-IN" sz="900" dirty="0"/>
                        <a:t>1.</a:t>
                      </a:r>
                    </a:p>
                  </a:txBody>
                  <a:tcPr marL="43842" marR="43842" marT="21931" marB="21931"/>
                </a:tc>
                <a:tc>
                  <a:txBody>
                    <a:bodyPr/>
                    <a:lstStyle/>
                    <a:p>
                      <a:r>
                        <a:rPr lang="en-IN" sz="900" dirty="0"/>
                        <a:t>Abstract</a:t>
                      </a:r>
                    </a:p>
                  </a:txBody>
                  <a:tcPr marL="43842" marR="43842" marT="21931" marB="21931"/>
                </a:tc>
                <a:tc>
                  <a:txBody>
                    <a:bodyPr/>
                    <a:lstStyle/>
                    <a:p>
                      <a:r>
                        <a:rPr lang="en-IN" sz="900" dirty="0"/>
                        <a:t>3</a:t>
                      </a:r>
                    </a:p>
                  </a:txBody>
                  <a:tcPr marL="43842" marR="43842" marT="21931" marB="21931"/>
                </a:tc>
                <a:extLst>
                  <a:ext uri="{0D108BD9-81ED-4DB2-BD59-A6C34878D82A}">
                    <a16:rowId xmlns:a16="http://schemas.microsoft.com/office/drawing/2014/main" val="10001"/>
                  </a:ext>
                </a:extLst>
              </a:tr>
              <a:tr h="194408">
                <a:tc>
                  <a:txBody>
                    <a:bodyPr/>
                    <a:lstStyle/>
                    <a:p>
                      <a:r>
                        <a:rPr lang="en-IN" sz="900" dirty="0"/>
                        <a:t>2.</a:t>
                      </a:r>
                    </a:p>
                  </a:txBody>
                  <a:tcPr marL="43842" marR="43842" marT="21931" marB="21931"/>
                </a:tc>
                <a:tc>
                  <a:txBody>
                    <a:bodyPr/>
                    <a:lstStyle/>
                    <a:p>
                      <a:r>
                        <a:rPr lang="en-IN" sz="900" dirty="0"/>
                        <a:t>Introduction</a:t>
                      </a:r>
                    </a:p>
                  </a:txBody>
                  <a:tcPr marL="43842" marR="43842" marT="21931" marB="21931"/>
                </a:tc>
                <a:tc>
                  <a:txBody>
                    <a:bodyPr/>
                    <a:lstStyle/>
                    <a:p>
                      <a:r>
                        <a:rPr lang="en-IN" sz="900" dirty="0"/>
                        <a:t>4</a:t>
                      </a:r>
                    </a:p>
                  </a:txBody>
                  <a:tcPr marL="43842" marR="43842" marT="21931" marB="21931"/>
                </a:tc>
                <a:extLst>
                  <a:ext uri="{0D108BD9-81ED-4DB2-BD59-A6C34878D82A}">
                    <a16:rowId xmlns:a16="http://schemas.microsoft.com/office/drawing/2014/main" val="10002"/>
                  </a:ext>
                </a:extLst>
              </a:tr>
              <a:tr h="194408">
                <a:tc>
                  <a:txBody>
                    <a:bodyPr/>
                    <a:lstStyle/>
                    <a:p>
                      <a:r>
                        <a:rPr lang="en-IN" sz="900" dirty="0"/>
                        <a:t>3.</a:t>
                      </a:r>
                    </a:p>
                  </a:txBody>
                  <a:tcPr marL="43842" marR="43842" marT="21931" marB="21931"/>
                </a:tc>
                <a:tc>
                  <a:txBody>
                    <a:bodyPr/>
                    <a:lstStyle/>
                    <a:p>
                      <a:r>
                        <a:rPr lang="en-IN" sz="900" dirty="0"/>
                        <a:t>Industrial Uses</a:t>
                      </a:r>
                    </a:p>
                  </a:txBody>
                  <a:tcPr marL="43842" marR="43842" marT="21931" marB="21931"/>
                </a:tc>
                <a:tc>
                  <a:txBody>
                    <a:bodyPr/>
                    <a:lstStyle/>
                    <a:p>
                      <a:r>
                        <a:rPr lang="en-IN" sz="900" dirty="0"/>
                        <a:t>5</a:t>
                      </a:r>
                    </a:p>
                  </a:txBody>
                  <a:tcPr marL="43842" marR="43842" marT="21931" marB="21931"/>
                </a:tc>
                <a:extLst>
                  <a:ext uri="{0D108BD9-81ED-4DB2-BD59-A6C34878D82A}">
                    <a16:rowId xmlns:a16="http://schemas.microsoft.com/office/drawing/2014/main" val="10003"/>
                  </a:ext>
                </a:extLst>
              </a:tr>
              <a:tr h="194408">
                <a:tc>
                  <a:txBody>
                    <a:bodyPr/>
                    <a:lstStyle/>
                    <a:p>
                      <a:r>
                        <a:rPr lang="en-IN" sz="900" dirty="0"/>
                        <a:t>4.</a:t>
                      </a:r>
                    </a:p>
                  </a:txBody>
                  <a:tcPr marL="43842" marR="43842" marT="21931" marB="21931"/>
                </a:tc>
                <a:tc>
                  <a:txBody>
                    <a:bodyPr/>
                    <a:lstStyle/>
                    <a:p>
                      <a:r>
                        <a:rPr lang="en-IN" sz="900" dirty="0"/>
                        <a:t>Importance</a:t>
                      </a:r>
                    </a:p>
                  </a:txBody>
                  <a:tcPr marL="43842" marR="43842" marT="21931" marB="21931"/>
                </a:tc>
                <a:tc>
                  <a:txBody>
                    <a:bodyPr/>
                    <a:lstStyle/>
                    <a:p>
                      <a:r>
                        <a:rPr lang="en-IN" sz="900" dirty="0"/>
                        <a:t>7</a:t>
                      </a:r>
                    </a:p>
                  </a:txBody>
                  <a:tcPr marL="43842" marR="43842" marT="21931" marB="21931"/>
                </a:tc>
                <a:extLst>
                  <a:ext uri="{0D108BD9-81ED-4DB2-BD59-A6C34878D82A}">
                    <a16:rowId xmlns:a16="http://schemas.microsoft.com/office/drawing/2014/main" val="10004"/>
                  </a:ext>
                </a:extLst>
              </a:tr>
              <a:tr h="194408">
                <a:tc>
                  <a:txBody>
                    <a:bodyPr/>
                    <a:lstStyle/>
                    <a:p>
                      <a:r>
                        <a:rPr lang="en-IN" sz="900" dirty="0"/>
                        <a:t>5.</a:t>
                      </a:r>
                    </a:p>
                  </a:txBody>
                  <a:tcPr marL="43842" marR="43842" marT="21931" marB="21931"/>
                </a:tc>
                <a:tc>
                  <a:txBody>
                    <a:bodyPr/>
                    <a:lstStyle/>
                    <a:p>
                      <a:r>
                        <a:rPr lang="en-IN" sz="900" dirty="0"/>
                        <a:t>Language used in project</a:t>
                      </a:r>
                    </a:p>
                  </a:txBody>
                  <a:tcPr marL="43842" marR="43842" marT="21931" marB="21931"/>
                </a:tc>
                <a:tc>
                  <a:txBody>
                    <a:bodyPr/>
                    <a:lstStyle/>
                    <a:p>
                      <a:r>
                        <a:rPr lang="en-IN" sz="900" dirty="0"/>
                        <a:t>8</a:t>
                      </a:r>
                    </a:p>
                  </a:txBody>
                  <a:tcPr marL="43842" marR="43842" marT="21931" marB="21931"/>
                </a:tc>
                <a:extLst>
                  <a:ext uri="{0D108BD9-81ED-4DB2-BD59-A6C34878D82A}">
                    <a16:rowId xmlns:a16="http://schemas.microsoft.com/office/drawing/2014/main" val="10005"/>
                  </a:ext>
                </a:extLst>
              </a:tr>
              <a:tr h="194408">
                <a:tc>
                  <a:txBody>
                    <a:bodyPr/>
                    <a:lstStyle/>
                    <a:p>
                      <a:r>
                        <a:rPr lang="en-IN" sz="900" dirty="0"/>
                        <a:t>6.</a:t>
                      </a:r>
                    </a:p>
                  </a:txBody>
                  <a:tcPr marL="43842" marR="43842" marT="21931" marB="21931"/>
                </a:tc>
                <a:tc>
                  <a:txBody>
                    <a:bodyPr/>
                    <a:lstStyle/>
                    <a:p>
                      <a:r>
                        <a:rPr lang="en-IN" sz="900" dirty="0"/>
                        <a:t>System requirements</a:t>
                      </a:r>
                    </a:p>
                  </a:txBody>
                  <a:tcPr marL="43842" marR="43842" marT="21931" marB="21931"/>
                </a:tc>
                <a:tc>
                  <a:txBody>
                    <a:bodyPr/>
                    <a:lstStyle/>
                    <a:p>
                      <a:r>
                        <a:rPr lang="en-IN" sz="900" dirty="0"/>
                        <a:t>9</a:t>
                      </a:r>
                    </a:p>
                  </a:txBody>
                  <a:tcPr marL="43842" marR="43842" marT="21931" marB="21931"/>
                </a:tc>
                <a:extLst>
                  <a:ext uri="{0D108BD9-81ED-4DB2-BD59-A6C34878D82A}">
                    <a16:rowId xmlns:a16="http://schemas.microsoft.com/office/drawing/2014/main" val="10006"/>
                  </a:ext>
                </a:extLst>
              </a:tr>
              <a:tr h="194408">
                <a:tc>
                  <a:txBody>
                    <a:bodyPr/>
                    <a:lstStyle/>
                    <a:p>
                      <a:r>
                        <a:rPr lang="en-IN" sz="900" dirty="0"/>
                        <a:t>7.</a:t>
                      </a:r>
                    </a:p>
                  </a:txBody>
                  <a:tcPr marL="43842" marR="43842" marT="21931" marB="21931"/>
                </a:tc>
                <a:tc>
                  <a:txBody>
                    <a:bodyPr/>
                    <a:lstStyle/>
                    <a:p>
                      <a:r>
                        <a:rPr lang="en-IN" sz="900" dirty="0"/>
                        <a:t>Existing system</a:t>
                      </a:r>
                    </a:p>
                  </a:txBody>
                  <a:tcPr marL="43842" marR="43842" marT="21931" marB="21931"/>
                </a:tc>
                <a:tc>
                  <a:txBody>
                    <a:bodyPr/>
                    <a:lstStyle/>
                    <a:p>
                      <a:r>
                        <a:rPr lang="en-IN" sz="900" dirty="0"/>
                        <a:t>10</a:t>
                      </a:r>
                    </a:p>
                  </a:txBody>
                  <a:tcPr marL="43842" marR="43842" marT="21931" marB="21931"/>
                </a:tc>
                <a:extLst>
                  <a:ext uri="{0D108BD9-81ED-4DB2-BD59-A6C34878D82A}">
                    <a16:rowId xmlns:a16="http://schemas.microsoft.com/office/drawing/2014/main" val="10007"/>
                  </a:ext>
                </a:extLst>
              </a:tr>
              <a:tr h="194408">
                <a:tc>
                  <a:txBody>
                    <a:bodyPr/>
                    <a:lstStyle/>
                    <a:p>
                      <a:r>
                        <a:rPr lang="en-IN" sz="900" dirty="0"/>
                        <a:t>8.</a:t>
                      </a:r>
                    </a:p>
                  </a:txBody>
                  <a:tcPr marL="43842" marR="43842" marT="21931" marB="21931"/>
                </a:tc>
                <a:tc>
                  <a:txBody>
                    <a:bodyPr/>
                    <a:lstStyle/>
                    <a:p>
                      <a:r>
                        <a:rPr lang="en-IN" sz="900" dirty="0"/>
                        <a:t>Proposed system</a:t>
                      </a:r>
                    </a:p>
                  </a:txBody>
                  <a:tcPr marL="43842" marR="43842" marT="21931" marB="21931"/>
                </a:tc>
                <a:tc>
                  <a:txBody>
                    <a:bodyPr/>
                    <a:lstStyle/>
                    <a:p>
                      <a:r>
                        <a:rPr lang="en-IN" sz="900" dirty="0"/>
                        <a:t>11</a:t>
                      </a:r>
                    </a:p>
                  </a:txBody>
                  <a:tcPr marL="43842" marR="43842" marT="21931" marB="21931"/>
                </a:tc>
                <a:extLst>
                  <a:ext uri="{0D108BD9-81ED-4DB2-BD59-A6C34878D82A}">
                    <a16:rowId xmlns:a16="http://schemas.microsoft.com/office/drawing/2014/main" val="10008"/>
                  </a:ext>
                </a:extLst>
              </a:tr>
              <a:tr h="198982">
                <a:tc>
                  <a:txBody>
                    <a:bodyPr/>
                    <a:lstStyle/>
                    <a:p>
                      <a:r>
                        <a:rPr lang="en-IN" sz="900" dirty="0"/>
                        <a:t>9.</a:t>
                      </a:r>
                    </a:p>
                  </a:txBody>
                  <a:tcPr marL="43842" marR="43842" marT="21931" marB="21931"/>
                </a:tc>
                <a:tc>
                  <a:txBody>
                    <a:bodyPr/>
                    <a:lstStyle/>
                    <a:p>
                      <a:r>
                        <a:rPr lang="en-IN" sz="900" dirty="0"/>
                        <a:t>Steps</a:t>
                      </a:r>
                    </a:p>
                  </a:txBody>
                  <a:tcPr marL="43842" marR="43842" marT="21931" marB="21931"/>
                </a:tc>
                <a:tc>
                  <a:txBody>
                    <a:bodyPr/>
                    <a:lstStyle/>
                    <a:p>
                      <a:r>
                        <a:rPr lang="en-IN" sz="900" dirty="0"/>
                        <a:t>12</a:t>
                      </a:r>
                    </a:p>
                  </a:txBody>
                  <a:tcPr marL="43842" marR="43842" marT="21931" marB="21931"/>
                </a:tc>
                <a:extLst>
                  <a:ext uri="{0D108BD9-81ED-4DB2-BD59-A6C34878D82A}">
                    <a16:rowId xmlns:a16="http://schemas.microsoft.com/office/drawing/2014/main" val="10009"/>
                  </a:ext>
                </a:extLst>
              </a:tr>
              <a:tr h="194408">
                <a:tc>
                  <a:txBody>
                    <a:bodyPr/>
                    <a:lstStyle/>
                    <a:p>
                      <a:r>
                        <a:rPr lang="en-IN" sz="900" dirty="0"/>
                        <a:t>10.</a:t>
                      </a:r>
                    </a:p>
                  </a:txBody>
                  <a:tcPr marL="43842" marR="43842" marT="21931" marB="21931"/>
                </a:tc>
                <a:tc>
                  <a:txBody>
                    <a:bodyPr/>
                    <a:lstStyle/>
                    <a:p>
                      <a:r>
                        <a:rPr lang="en-US" sz="900" dirty="0"/>
                        <a:t>O</a:t>
                      </a:r>
                      <a:r>
                        <a:rPr lang="en-IN" sz="900" dirty="0" err="1"/>
                        <a:t>utput</a:t>
                      </a:r>
                      <a:endParaRPr lang="en-IN" sz="900" dirty="0"/>
                    </a:p>
                  </a:txBody>
                  <a:tcPr marL="43842" marR="43842" marT="21931" marB="21931"/>
                </a:tc>
                <a:tc>
                  <a:txBody>
                    <a:bodyPr/>
                    <a:lstStyle/>
                    <a:p>
                      <a:r>
                        <a:rPr lang="en-IN" sz="900" dirty="0"/>
                        <a:t>14</a:t>
                      </a:r>
                    </a:p>
                  </a:txBody>
                  <a:tcPr marL="43842" marR="43842" marT="21931" marB="21931"/>
                </a:tc>
                <a:extLst>
                  <a:ext uri="{0D108BD9-81ED-4DB2-BD59-A6C34878D82A}">
                    <a16:rowId xmlns:a16="http://schemas.microsoft.com/office/drawing/2014/main" val="10010"/>
                  </a:ext>
                </a:extLst>
              </a:tr>
              <a:tr h="194408">
                <a:tc>
                  <a:txBody>
                    <a:bodyPr/>
                    <a:lstStyle/>
                    <a:p>
                      <a:r>
                        <a:rPr lang="en-IN" sz="900" dirty="0"/>
                        <a:t>11.</a:t>
                      </a:r>
                    </a:p>
                  </a:txBody>
                  <a:tcPr marL="43842" marR="43842" marT="21931" marB="21931"/>
                </a:tc>
                <a:tc>
                  <a:txBody>
                    <a:bodyPr/>
                    <a:lstStyle/>
                    <a:p>
                      <a:r>
                        <a:rPr lang="en-US" sz="900" dirty="0"/>
                        <a:t>Conclusion</a:t>
                      </a:r>
                      <a:endParaRPr lang="en-IN" sz="900" dirty="0"/>
                    </a:p>
                  </a:txBody>
                  <a:tcPr marL="43842" marR="43842" marT="21931" marB="21931"/>
                </a:tc>
                <a:tc>
                  <a:txBody>
                    <a:bodyPr/>
                    <a:lstStyle/>
                    <a:p>
                      <a:r>
                        <a:rPr lang="en-US" sz="900" dirty="0"/>
                        <a:t>1</a:t>
                      </a:r>
                      <a:r>
                        <a:rPr lang="en-IN" sz="900" dirty="0"/>
                        <a:t>5</a:t>
                      </a:r>
                    </a:p>
                  </a:txBody>
                  <a:tcPr marL="43842" marR="43842" marT="21931" marB="21931"/>
                </a:tc>
                <a:extLst>
                  <a:ext uri="{0D108BD9-81ED-4DB2-BD59-A6C34878D82A}">
                    <a16:rowId xmlns:a16="http://schemas.microsoft.com/office/drawing/2014/main" val="10011"/>
                  </a:ext>
                </a:extLst>
              </a:tr>
              <a:tr h="194408">
                <a:tc>
                  <a:txBody>
                    <a:bodyPr/>
                    <a:lstStyle/>
                    <a:p>
                      <a:r>
                        <a:rPr lang="en-IN" sz="900" dirty="0"/>
                        <a:t>12.</a:t>
                      </a:r>
                    </a:p>
                  </a:txBody>
                  <a:tcPr marL="43842" marR="43842" marT="21931" marB="21931"/>
                </a:tc>
                <a:tc>
                  <a:txBody>
                    <a:bodyPr/>
                    <a:lstStyle/>
                    <a:p>
                      <a:r>
                        <a:rPr lang="en-US" sz="900" dirty="0"/>
                        <a:t>R</a:t>
                      </a:r>
                      <a:r>
                        <a:rPr lang="en-IN" sz="900" dirty="0" err="1"/>
                        <a:t>eferences</a:t>
                      </a:r>
                      <a:endParaRPr lang="en-IN" sz="900" dirty="0"/>
                    </a:p>
                  </a:txBody>
                  <a:tcPr marL="43842" marR="43842" marT="21931" marB="21931"/>
                </a:tc>
                <a:tc>
                  <a:txBody>
                    <a:bodyPr/>
                    <a:lstStyle/>
                    <a:p>
                      <a:r>
                        <a:rPr lang="en-US" sz="900" dirty="0"/>
                        <a:t>1</a:t>
                      </a:r>
                      <a:r>
                        <a:rPr lang="en-IN" sz="900" dirty="0"/>
                        <a:t>6</a:t>
                      </a:r>
                    </a:p>
                  </a:txBody>
                  <a:tcPr marL="43842" marR="43842" marT="21931" marB="21931"/>
                </a:tc>
                <a:extLst>
                  <a:ext uri="{0D108BD9-81ED-4DB2-BD59-A6C34878D82A}">
                    <a16:rowId xmlns:a16="http://schemas.microsoft.com/office/drawing/2014/main" val="10012"/>
                  </a:ext>
                </a:extLst>
              </a:tr>
            </a:tbl>
          </a:graphicData>
        </a:graphic>
      </p:graphicFrame>
      <p:sp>
        <p:nvSpPr>
          <p:cNvPr id="6205" name="Slide Number Placeholder 3">
            <a:extLst>
              <a:ext uri="{FF2B5EF4-FFF2-40B4-BE49-F238E27FC236}">
                <a16:creationId xmlns:a16="http://schemas.microsoft.com/office/drawing/2014/main" id="{DC2A2393-4602-C0EA-8C3A-DBCA82C7C8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1535">
                <a:solidFill>
                  <a:schemeClr val="tx1"/>
                </a:solidFill>
                <a:latin typeface="Calibri" panose="020F0502020204030204" pitchFamily="34" charset="0"/>
              </a:defRPr>
            </a:lvl1pPr>
            <a:lvl2pPr marL="356319" indent="-137046">
              <a:spcBef>
                <a:spcPct val="20000"/>
              </a:spcBef>
              <a:buFont typeface="Arial" panose="020B0604020202020204" pitchFamily="34" charset="0"/>
              <a:buChar char="–"/>
              <a:defRPr sz="1343">
                <a:solidFill>
                  <a:schemeClr val="tx1"/>
                </a:solidFill>
                <a:latin typeface="Calibri" panose="020F0502020204030204" pitchFamily="34" charset="0"/>
              </a:defRPr>
            </a:lvl2pPr>
            <a:lvl3pPr marL="548183" indent="-109637">
              <a:spcBef>
                <a:spcPct val="20000"/>
              </a:spcBef>
              <a:buFont typeface="Arial" panose="020B0604020202020204" pitchFamily="34" charset="0"/>
              <a:buChar char="•"/>
              <a:defRPr sz="1151">
                <a:solidFill>
                  <a:schemeClr val="tx1"/>
                </a:solidFill>
                <a:latin typeface="Calibri" panose="020F0502020204030204" pitchFamily="34" charset="0"/>
              </a:defRPr>
            </a:lvl3pPr>
            <a:lvl4pPr marL="767456" indent="-109637">
              <a:spcBef>
                <a:spcPct val="20000"/>
              </a:spcBef>
              <a:buFont typeface="Arial" panose="020B0604020202020204" pitchFamily="34" charset="0"/>
              <a:buChar char="–"/>
              <a:defRPr sz="959">
                <a:solidFill>
                  <a:schemeClr val="tx1"/>
                </a:solidFill>
                <a:latin typeface="Calibri" panose="020F0502020204030204" pitchFamily="34" charset="0"/>
              </a:defRPr>
            </a:lvl4pPr>
            <a:lvl5pPr marL="986729" indent="-109637">
              <a:spcBef>
                <a:spcPct val="20000"/>
              </a:spcBef>
              <a:buFont typeface="Arial" panose="020B0604020202020204" pitchFamily="34" charset="0"/>
              <a:buChar char="»"/>
              <a:defRPr sz="959">
                <a:solidFill>
                  <a:schemeClr val="tx1"/>
                </a:solidFill>
                <a:latin typeface="Calibri" panose="020F0502020204030204" pitchFamily="34" charset="0"/>
              </a:defRPr>
            </a:lvl5pPr>
            <a:lvl6pPr marL="1206002" indent="-109637" eaLnBrk="0" fontAlgn="base" hangingPunct="0">
              <a:spcBef>
                <a:spcPct val="20000"/>
              </a:spcBef>
              <a:spcAft>
                <a:spcPct val="0"/>
              </a:spcAft>
              <a:buFont typeface="Arial" panose="020B0604020202020204" pitchFamily="34" charset="0"/>
              <a:buChar char="»"/>
              <a:defRPr sz="959">
                <a:solidFill>
                  <a:schemeClr val="tx1"/>
                </a:solidFill>
                <a:latin typeface="Calibri" panose="020F0502020204030204" pitchFamily="34" charset="0"/>
              </a:defRPr>
            </a:lvl6pPr>
            <a:lvl7pPr marL="1425275" indent="-109637" eaLnBrk="0" fontAlgn="base" hangingPunct="0">
              <a:spcBef>
                <a:spcPct val="20000"/>
              </a:spcBef>
              <a:spcAft>
                <a:spcPct val="0"/>
              </a:spcAft>
              <a:buFont typeface="Arial" panose="020B0604020202020204" pitchFamily="34" charset="0"/>
              <a:buChar char="»"/>
              <a:defRPr sz="959">
                <a:solidFill>
                  <a:schemeClr val="tx1"/>
                </a:solidFill>
                <a:latin typeface="Calibri" panose="020F0502020204030204" pitchFamily="34" charset="0"/>
              </a:defRPr>
            </a:lvl7pPr>
            <a:lvl8pPr marL="1644548" indent="-109637" eaLnBrk="0" fontAlgn="base" hangingPunct="0">
              <a:spcBef>
                <a:spcPct val="20000"/>
              </a:spcBef>
              <a:spcAft>
                <a:spcPct val="0"/>
              </a:spcAft>
              <a:buFont typeface="Arial" panose="020B0604020202020204" pitchFamily="34" charset="0"/>
              <a:buChar char="»"/>
              <a:defRPr sz="959">
                <a:solidFill>
                  <a:schemeClr val="tx1"/>
                </a:solidFill>
                <a:latin typeface="Calibri" panose="020F0502020204030204" pitchFamily="34" charset="0"/>
              </a:defRPr>
            </a:lvl8pPr>
            <a:lvl9pPr marL="1863822" indent="-109637" eaLnBrk="0" fontAlgn="base" hangingPunct="0">
              <a:spcBef>
                <a:spcPct val="20000"/>
              </a:spcBef>
              <a:spcAft>
                <a:spcPct val="0"/>
              </a:spcAft>
              <a:buFont typeface="Arial" panose="020B0604020202020204" pitchFamily="34" charset="0"/>
              <a:buChar char="»"/>
              <a:defRPr sz="959">
                <a:solidFill>
                  <a:schemeClr val="tx1"/>
                </a:solidFill>
                <a:latin typeface="Calibri" panose="020F0502020204030204" pitchFamily="34" charset="0"/>
              </a:defRPr>
            </a:lvl9pPr>
          </a:lstStyle>
          <a:p>
            <a:pPr>
              <a:spcBef>
                <a:spcPct val="0"/>
              </a:spcBef>
              <a:buFontTx/>
              <a:buNone/>
            </a:pPr>
            <a:fld id="{0C601F06-EF5A-459B-910B-32E34A0717DD}" type="slidenum">
              <a:rPr lang="en-IN" altLang="en-US" sz="1055">
                <a:latin typeface="Times New Roman" panose="02020603050405020304" pitchFamily="18" charset="0"/>
              </a:rPr>
              <a:pPr>
                <a:spcBef>
                  <a:spcPct val="0"/>
                </a:spcBef>
                <a:buFontTx/>
                <a:buNone/>
              </a:pPr>
              <a:t>2</a:t>
            </a:fld>
            <a:endParaRPr lang="en-IN" altLang="en-US" sz="1055">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30200" y="0"/>
            <a:ext cx="5257800" cy="3087384"/>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bg1"/>
                </a:solidFill>
                <a:latin typeface="Verdana"/>
                <a:cs typeface="Verdana"/>
              </a:rPr>
              <a:t>                   </a:t>
            </a:r>
            <a:r>
              <a:rPr lang="en-US" sz="2000" u="sng" dirty="0">
                <a:solidFill>
                  <a:schemeClr val="bg1"/>
                </a:solidFill>
                <a:latin typeface="Verdana"/>
                <a:cs typeface="Verdana"/>
              </a:rPr>
              <a:t>ABSTRACT</a:t>
            </a:r>
          </a:p>
          <a:p>
            <a:pPr marL="23495" algn="just">
              <a:lnSpc>
                <a:spcPct val="100000"/>
              </a:lnSpc>
              <a:spcBef>
                <a:spcPts val="115"/>
              </a:spcBef>
            </a:pPr>
            <a:r>
              <a:rPr lang="en-US" sz="2000" dirty="0">
                <a:solidFill>
                  <a:schemeClr val="tx2">
                    <a:lumMod val="50000"/>
                  </a:schemeClr>
                </a:solidFill>
                <a:latin typeface="Verdana"/>
                <a:cs typeface="Verdana"/>
              </a:rPr>
              <a:t> </a:t>
            </a:r>
            <a:r>
              <a:rPr lang="en-US" sz="1150" dirty="0">
                <a:solidFill>
                  <a:schemeClr val="tx2">
                    <a:lumMod val="50000"/>
                  </a:schemeClr>
                </a:solidFill>
                <a:latin typeface="Verdana"/>
                <a:cs typeface="Verdana"/>
              </a:rPr>
              <a:t>Face emotion recognition is the ability of a technology to identify and </a:t>
            </a:r>
            <a:r>
              <a:rPr lang="en-US" sz="1150" dirty="0" err="1">
                <a:solidFill>
                  <a:schemeClr val="tx2">
                    <a:lumMod val="50000"/>
                  </a:schemeClr>
                </a:solidFill>
                <a:latin typeface="Verdana"/>
                <a:cs typeface="Verdana"/>
              </a:rPr>
              <a:t>categorise</a:t>
            </a:r>
            <a:r>
              <a:rPr lang="en-US" sz="1150" dirty="0">
                <a:solidFill>
                  <a:schemeClr val="tx2">
                    <a:lumMod val="50000"/>
                  </a:schemeClr>
                </a:solidFill>
                <a:latin typeface="Verdana"/>
                <a:cs typeface="Verdana"/>
              </a:rPr>
              <a:t> human emotions from their manifestations on the face. Because of the potential uses for this technology in a variety of industries, including psychology, marketing, healthcare, and security, it has attracted a lot of attention recently. We give a general introduction of the idea of facial emotion recognition in this abstract, including its significance, difficulties, and potential applications. We cover the many methods for identifying facial expressions, including conventional computer vision techniques, deep learning-based techniques, and multimodal methods that integrate diverse information modalities. We also draw attention to the drawbacks and moral challenges with face emotion detection algorithms, such as privacy and bias concerns.</a:t>
            </a:r>
          </a:p>
          <a:p>
            <a:pPr marL="23495">
              <a:lnSpc>
                <a:spcPct val="100000"/>
              </a:lnSpc>
              <a:spcBef>
                <a:spcPts val="115"/>
              </a:spcBef>
            </a:pPr>
            <a:endParaRPr sz="2000" dirty="0">
              <a:solidFill>
                <a:schemeClr val="tx2">
                  <a:lumMod val="50000"/>
                </a:schemeClr>
              </a:solidFill>
              <a:latin typeface="Verdana"/>
              <a:cs typeface="Verdana"/>
            </a:endParaRPr>
          </a:p>
        </p:txBody>
      </p:sp>
    </p:spTree>
    <p:extLst>
      <p:ext uri="{BB962C8B-B14F-4D97-AF65-F5344CB8AC3E}">
        <p14:creationId xmlns:p14="http://schemas.microsoft.com/office/powerpoint/2010/main" val="28814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0" y="-31750"/>
            <a:ext cx="5511800" cy="2971967"/>
          </a:xfrm>
          <a:prstGeom prst="rect">
            <a:avLst/>
          </a:prstGeom>
        </p:spPr>
        <p:txBody>
          <a:bodyPr vert="horz" wrap="square" lIns="0" tIns="14605" rIns="0" bIns="0" rtlCol="0">
            <a:spAutoFit/>
          </a:bodyPr>
          <a:lstStyle/>
          <a:p>
            <a:pPr marL="23495">
              <a:lnSpc>
                <a:spcPct val="100000"/>
              </a:lnSpc>
              <a:spcBef>
                <a:spcPts val="115"/>
              </a:spcBef>
            </a:pPr>
            <a:r>
              <a:rPr lang="en-US" sz="2400" dirty="0">
                <a:latin typeface="Verdana"/>
                <a:cs typeface="Verdana"/>
              </a:rPr>
              <a:t>                 </a:t>
            </a:r>
            <a:r>
              <a:rPr lang="en-US" sz="2200" u="sng" dirty="0">
                <a:solidFill>
                  <a:schemeClr val="bg1"/>
                </a:solidFill>
                <a:latin typeface="Verdana"/>
                <a:cs typeface="Verdana"/>
              </a:rPr>
              <a:t>Introduction</a:t>
            </a:r>
          </a:p>
          <a:p>
            <a:pPr marL="309245" indent="-285750" algn="just">
              <a:lnSpc>
                <a:spcPct val="100000"/>
              </a:lnSpc>
              <a:spcBef>
                <a:spcPts val="115"/>
              </a:spcBef>
              <a:buFont typeface="Arial" panose="020B0604020202020204" pitchFamily="34" charset="0"/>
              <a:buChar char="•"/>
            </a:pPr>
            <a:endParaRPr lang="en-US" sz="1400" dirty="0">
              <a:latin typeface="Verdana"/>
              <a:cs typeface="Verdana"/>
            </a:endParaRPr>
          </a:p>
          <a:p>
            <a:pPr marL="309245" indent="-285750" algn="just">
              <a:lnSpc>
                <a:spcPct val="100000"/>
              </a:lnSpc>
              <a:spcBef>
                <a:spcPts val="115"/>
              </a:spcBef>
              <a:buFont typeface="Arial" panose="020B0604020202020204" pitchFamily="34" charset="0"/>
              <a:buChar char="•"/>
            </a:pPr>
            <a:r>
              <a:rPr lang="en-US" sz="1400" dirty="0">
                <a:latin typeface="Verdana"/>
                <a:cs typeface="Verdana"/>
              </a:rPr>
              <a:t>The motivation behind choosing this topic specifically lies in the huge investments large corporations do in feedbacks and surveys but fail to get equitable response on their investments.</a:t>
            </a:r>
          </a:p>
          <a:p>
            <a:pPr marL="23495" algn="just">
              <a:lnSpc>
                <a:spcPct val="100000"/>
              </a:lnSpc>
              <a:spcBef>
                <a:spcPts val="115"/>
              </a:spcBef>
            </a:pPr>
            <a:endParaRPr lang="en-US" sz="1400" dirty="0">
              <a:latin typeface="Verdana"/>
              <a:cs typeface="Verdana"/>
            </a:endParaRPr>
          </a:p>
          <a:p>
            <a:pPr marL="309245" indent="-285750" algn="just">
              <a:lnSpc>
                <a:spcPct val="100000"/>
              </a:lnSpc>
              <a:spcBef>
                <a:spcPts val="115"/>
              </a:spcBef>
              <a:buFont typeface="Arial" panose="020B0604020202020204" pitchFamily="34" charset="0"/>
              <a:buChar char="•"/>
            </a:pPr>
            <a:r>
              <a:rPr lang="en-US" sz="1400" dirty="0">
                <a:latin typeface="Verdana"/>
                <a:cs typeface="Verdana"/>
              </a:rPr>
              <a:t>Emotion Detection through facial gestures is a technology that aims to improve product and services performance by monitoring customer behavior to certain products or service staff by their evaluation.</a:t>
            </a:r>
          </a:p>
          <a:p>
            <a:pPr marL="23495">
              <a:lnSpc>
                <a:spcPct val="100000"/>
              </a:lnSpc>
              <a:spcBef>
                <a:spcPts val="115"/>
              </a:spcBef>
            </a:pPr>
            <a:endParaRPr sz="2400" dirty="0">
              <a:latin typeface="Verdana"/>
              <a:cs typeface="Verdana"/>
            </a:endParaRPr>
          </a:p>
        </p:txBody>
      </p:sp>
    </p:spTree>
    <p:extLst>
      <p:ext uri="{BB962C8B-B14F-4D97-AF65-F5344CB8AC3E}">
        <p14:creationId xmlns:p14="http://schemas.microsoft.com/office/powerpoint/2010/main" val="328754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17575" y="295697"/>
            <a:ext cx="5006848" cy="3391351"/>
          </a:xfrm>
          <a:prstGeom prst="rect">
            <a:avLst/>
          </a:prstGeom>
        </p:spPr>
        <p:txBody>
          <a:bodyPr vert="horz" wrap="square" lIns="0" tIns="14605" rIns="0" bIns="0" rtlCol="0">
            <a:spAutoFit/>
          </a:bodyPr>
          <a:lstStyle/>
          <a:p>
            <a:pPr marL="23495">
              <a:lnSpc>
                <a:spcPct val="100000"/>
              </a:lnSpc>
              <a:spcBef>
                <a:spcPts val="115"/>
              </a:spcBef>
            </a:pPr>
            <a:r>
              <a:rPr lang="en-US" sz="2000" dirty="0">
                <a:latin typeface="Verdana"/>
                <a:cs typeface="Verdana"/>
              </a:rPr>
              <a:t>Some Companies that make us of emotion detection...</a:t>
            </a:r>
          </a:p>
          <a:p>
            <a:pPr marL="23495">
              <a:lnSpc>
                <a:spcPct val="100000"/>
              </a:lnSpc>
              <a:spcBef>
                <a:spcPts val="115"/>
              </a:spcBef>
            </a:pPr>
            <a:endParaRPr lang="en-US" sz="2000" dirty="0">
              <a:latin typeface="Verdana"/>
              <a:cs typeface="Verdana"/>
            </a:endParaRPr>
          </a:p>
          <a:p>
            <a:pPr marL="309245" indent="-285750" algn="just">
              <a:lnSpc>
                <a:spcPct val="100000"/>
              </a:lnSpc>
              <a:spcBef>
                <a:spcPts val="115"/>
              </a:spcBef>
              <a:buFont typeface="Arial" panose="020B0604020202020204" pitchFamily="34" charset="0"/>
              <a:buChar char="•"/>
            </a:pPr>
            <a:r>
              <a:rPr lang="en-US" sz="1400" dirty="0">
                <a:latin typeface="Verdana"/>
                <a:cs typeface="Verdana"/>
              </a:rPr>
              <a:t>While Disney uses emotion-detection tech to find out opinion on a completed project, other brands have used it to directly inform advertising and digital marketing.</a:t>
            </a:r>
          </a:p>
          <a:p>
            <a:pPr marL="23495" algn="just">
              <a:lnSpc>
                <a:spcPct val="100000"/>
              </a:lnSpc>
              <a:spcBef>
                <a:spcPts val="115"/>
              </a:spcBef>
            </a:pPr>
            <a:endParaRPr lang="en-US" sz="1400" dirty="0">
              <a:latin typeface="Verdana"/>
              <a:cs typeface="Verdana"/>
            </a:endParaRPr>
          </a:p>
          <a:p>
            <a:pPr marL="23495">
              <a:lnSpc>
                <a:spcPct val="100000"/>
              </a:lnSpc>
              <a:spcBef>
                <a:spcPts val="115"/>
              </a:spcBef>
            </a:pPr>
            <a:endParaRPr lang="en-US" sz="1400" dirty="0">
              <a:latin typeface="Verdana"/>
              <a:cs typeface="Verdana"/>
            </a:endParaRPr>
          </a:p>
          <a:p>
            <a:pPr marL="23495">
              <a:lnSpc>
                <a:spcPct val="100000"/>
              </a:lnSpc>
              <a:spcBef>
                <a:spcPts val="115"/>
              </a:spcBef>
            </a:pPr>
            <a:r>
              <a:rPr lang="en-US" sz="1400" dirty="0">
                <a:latin typeface="Verdana"/>
                <a:cs typeface="Verdana"/>
              </a:rPr>
              <a:t>                                                               </a:t>
            </a:r>
          </a:p>
          <a:p>
            <a:pPr marL="23495">
              <a:lnSpc>
                <a:spcPct val="100000"/>
              </a:lnSpc>
              <a:spcBef>
                <a:spcPts val="115"/>
              </a:spcBef>
            </a:pPr>
            <a:r>
              <a:rPr lang="en-US" sz="1400" dirty="0">
                <a:latin typeface="Verdana"/>
                <a:cs typeface="Verdana"/>
              </a:rPr>
              <a:t>                             </a:t>
            </a:r>
          </a:p>
          <a:p>
            <a:pPr marL="23495">
              <a:lnSpc>
                <a:spcPct val="100000"/>
              </a:lnSpc>
              <a:spcBef>
                <a:spcPts val="115"/>
              </a:spcBef>
            </a:pPr>
            <a:endParaRPr lang="en-US" sz="1400" dirty="0">
              <a:latin typeface="Verdana"/>
              <a:cs typeface="Verdana"/>
            </a:endParaRPr>
          </a:p>
          <a:p>
            <a:pPr marL="23495">
              <a:lnSpc>
                <a:spcPct val="100000"/>
              </a:lnSpc>
              <a:spcBef>
                <a:spcPts val="115"/>
              </a:spcBef>
            </a:pPr>
            <a:endParaRPr lang="en-US" sz="1400" dirty="0">
              <a:latin typeface="Verdana"/>
              <a:cs typeface="Verdana"/>
            </a:endParaRPr>
          </a:p>
          <a:p>
            <a:pPr marL="23495">
              <a:lnSpc>
                <a:spcPct val="100000"/>
              </a:lnSpc>
              <a:spcBef>
                <a:spcPts val="115"/>
              </a:spcBef>
            </a:pPr>
            <a:endParaRPr lang="en-US" sz="1400" dirty="0">
              <a:latin typeface="Verdana"/>
              <a:cs typeface="Verdana"/>
            </a:endParaRPr>
          </a:p>
        </p:txBody>
      </p:sp>
      <p:pic>
        <p:nvPicPr>
          <p:cNvPr id="1028" name="Picture 4" descr="Disney | Spotify">
            <a:extLst>
              <a:ext uri="{FF2B5EF4-FFF2-40B4-BE49-F238E27FC236}">
                <a16:creationId xmlns:a16="http://schemas.microsoft.com/office/drawing/2014/main" id="{92357CCC-A8A6-66BC-2FBE-671341464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2191710"/>
            <a:ext cx="990600" cy="8018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e of the Original Plant-Based Food Companies| Kellogg's">
            <a:extLst>
              <a:ext uri="{FF2B5EF4-FFF2-40B4-BE49-F238E27FC236}">
                <a16:creationId xmlns:a16="http://schemas.microsoft.com/office/drawing/2014/main" id="{953489B4-CFDA-14B5-2540-EA23648EC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2314049"/>
            <a:ext cx="1583658" cy="5572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ilever Global: Making sustainable living commonplace | Unilever">
            <a:extLst>
              <a:ext uri="{FF2B5EF4-FFF2-40B4-BE49-F238E27FC236}">
                <a16:creationId xmlns:a16="http://schemas.microsoft.com/office/drawing/2014/main" id="{17D6CD81-0962-45B4-6392-23686469F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1968139"/>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8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06400" y="166370"/>
            <a:ext cx="5029200" cy="2651367"/>
          </a:xfrm>
          <a:prstGeom prst="rect">
            <a:avLst/>
          </a:prstGeom>
        </p:spPr>
        <p:txBody>
          <a:bodyPr vert="horz" wrap="square" lIns="0" tIns="14605" rIns="0" bIns="0" rtlCol="0">
            <a:spAutoFit/>
          </a:bodyPr>
          <a:lstStyle/>
          <a:p>
            <a:pPr marL="23495">
              <a:spcBef>
                <a:spcPts val="115"/>
              </a:spcBef>
            </a:pPr>
            <a:endParaRPr lang="en-US" sz="1400" dirty="0">
              <a:latin typeface="Verdana"/>
              <a:cs typeface="Verdana"/>
            </a:endParaRPr>
          </a:p>
          <a:p>
            <a:pPr marL="309245" indent="-285750" algn="just">
              <a:spcBef>
                <a:spcPts val="115"/>
              </a:spcBef>
              <a:buFont typeface="Arial" panose="020B0604020202020204" pitchFamily="34" charset="0"/>
              <a:buChar char="•"/>
            </a:pPr>
            <a:r>
              <a:rPr lang="en-US" sz="1400" dirty="0">
                <a:latin typeface="Verdana"/>
                <a:cs typeface="Verdana"/>
              </a:rPr>
              <a:t>Kellogg's is just one high-profile example, having used </a:t>
            </a:r>
            <a:r>
              <a:rPr lang="en-US" sz="1400" dirty="0" err="1">
                <a:latin typeface="Verdana"/>
                <a:cs typeface="Verdana"/>
              </a:rPr>
              <a:t>Affectiva's</a:t>
            </a:r>
            <a:r>
              <a:rPr lang="en-US" sz="1400" dirty="0">
                <a:latin typeface="Verdana"/>
                <a:cs typeface="Verdana"/>
              </a:rPr>
              <a:t> software to test audience reaction to ads for its cereal.</a:t>
            </a:r>
          </a:p>
          <a:p>
            <a:pPr marL="23495" algn="just">
              <a:spcBef>
                <a:spcPts val="115"/>
              </a:spcBef>
            </a:pPr>
            <a:endParaRPr lang="en-US" sz="1400" dirty="0">
              <a:latin typeface="Verdana"/>
              <a:cs typeface="Verdana"/>
            </a:endParaRPr>
          </a:p>
          <a:p>
            <a:pPr marL="309245" indent="-285750" algn="just">
              <a:spcBef>
                <a:spcPts val="115"/>
              </a:spcBef>
              <a:buFont typeface="Arial" panose="020B0604020202020204" pitchFamily="34" charset="0"/>
              <a:buChar char="•"/>
            </a:pPr>
            <a:r>
              <a:rPr lang="en-US" sz="1400" dirty="0">
                <a:latin typeface="Verdana"/>
                <a:cs typeface="Verdana"/>
              </a:rPr>
              <a:t>Unilever does this, using </a:t>
            </a:r>
            <a:r>
              <a:rPr lang="en-US" sz="1400" dirty="0" err="1">
                <a:latin typeface="Verdana"/>
                <a:cs typeface="Verdana"/>
              </a:rPr>
              <a:t>HireVue's</a:t>
            </a:r>
            <a:r>
              <a:rPr lang="en-US" sz="1400" dirty="0">
                <a:latin typeface="Verdana"/>
                <a:cs typeface="Verdana"/>
              </a:rPr>
              <a:t> AI-powered technology to screen prospective candidates based on factors like body language and mood. In doing so, the company is able to find the person whose personality and characteristics are best suited to the job.</a:t>
            </a:r>
          </a:p>
          <a:p>
            <a:pPr marL="23495">
              <a:lnSpc>
                <a:spcPct val="100000"/>
              </a:lnSpc>
              <a:spcBef>
                <a:spcPts val="115"/>
              </a:spcBef>
            </a:pPr>
            <a:endParaRPr lang="en-US" sz="1400" dirty="0">
              <a:latin typeface="Verdana"/>
              <a:cs typeface="Verdana"/>
            </a:endParaRPr>
          </a:p>
        </p:txBody>
      </p:sp>
    </p:spTree>
    <p:extLst>
      <p:ext uri="{BB962C8B-B14F-4D97-AF65-F5344CB8AC3E}">
        <p14:creationId xmlns:p14="http://schemas.microsoft.com/office/powerpoint/2010/main" val="42827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31750"/>
            <a:ext cx="5410200" cy="2861617"/>
          </a:xfrm>
          <a:prstGeom prst="rect">
            <a:avLst/>
          </a:prstGeom>
        </p:spPr>
        <p:txBody>
          <a:bodyPr vert="horz" wrap="square" lIns="0" tIns="14605" rIns="0" bIns="0" rtlCol="0">
            <a:spAutoFit/>
          </a:bodyPr>
          <a:lstStyle/>
          <a:p>
            <a:pPr marL="23495">
              <a:lnSpc>
                <a:spcPct val="100000"/>
              </a:lnSpc>
              <a:spcBef>
                <a:spcPts val="115"/>
              </a:spcBef>
            </a:pPr>
            <a:r>
              <a:rPr lang="en-US" sz="2400" b="0" dirty="0">
                <a:solidFill>
                  <a:schemeClr val="bg1"/>
                </a:solidFill>
                <a:latin typeface="Calibri"/>
                <a:cs typeface="Calibri"/>
              </a:rPr>
              <a:t>      </a:t>
            </a:r>
            <a:r>
              <a:rPr lang="en-US" sz="2400" b="0" u="sng" dirty="0">
                <a:solidFill>
                  <a:schemeClr val="bg1"/>
                </a:solidFill>
                <a:latin typeface="Calibri"/>
                <a:cs typeface="Calibri"/>
              </a:rPr>
              <a:t>Importance</a:t>
            </a:r>
            <a:r>
              <a:rPr lang="en-US" sz="2400" b="0" u="sng" spc="-114" dirty="0">
                <a:solidFill>
                  <a:schemeClr val="bg1"/>
                </a:solidFill>
                <a:latin typeface="Calibri"/>
                <a:cs typeface="Calibri"/>
              </a:rPr>
              <a:t> </a:t>
            </a:r>
            <a:r>
              <a:rPr lang="en-US" sz="2400" b="0" u="sng" dirty="0">
                <a:solidFill>
                  <a:schemeClr val="bg1"/>
                </a:solidFill>
                <a:latin typeface="Calibri"/>
                <a:cs typeface="Calibri"/>
              </a:rPr>
              <a:t>of</a:t>
            </a:r>
            <a:r>
              <a:rPr lang="en-US" sz="2400" b="0" u="sng" spc="-40" dirty="0">
                <a:solidFill>
                  <a:schemeClr val="bg1"/>
                </a:solidFill>
                <a:latin typeface="Calibri"/>
                <a:cs typeface="Calibri"/>
              </a:rPr>
              <a:t> </a:t>
            </a:r>
            <a:r>
              <a:rPr lang="en-US" sz="2400" b="0" u="sng" spc="5" dirty="0">
                <a:solidFill>
                  <a:schemeClr val="bg1"/>
                </a:solidFill>
                <a:latin typeface="Calibri"/>
                <a:cs typeface="Calibri"/>
              </a:rPr>
              <a:t>emotion</a:t>
            </a:r>
            <a:r>
              <a:rPr lang="en-US" sz="2400" b="0" u="sng" spc="-60" dirty="0">
                <a:solidFill>
                  <a:schemeClr val="bg1"/>
                </a:solidFill>
                <a:latin typeface="Calibri"/>
                <a:cs typeface="Calibri"/>
              </a:rPr>
              <a:t> </a:t>
            </a:r>
            <a:r>
              <a:rPr lang="en-US" sz="2400" b="0" u="sng" spc="-5" dirty="0">
                <a:solidFill>
                  <a:schemeClr val="bg1"/>
                </a:solidFill>
                <a:latin typeface="Calibri"/>
                <a:cs typeface="Calibri"/>
              </a:rPr>
              <a:t>recognition</a:t>
            </a:r>
          </a:p>
          <a:p>
            <a:pPr marL="23495">
              <a:lnSpc>
                <a:spcPct val="100000"/>
              </a:lnSpc>
              <a:spcBef>
                <a:spcPts val="115"/>
              </a:spcBef>
            </a:pPr>
            <a:endParaRPr lang="en-US" sz="2000" spc="-5" dirty="0">
              <a:solidFill>
                <a:srgbClr val="03607A"/>
              </a:solidFill>
              <a:latin typeface="Calibri"/>
              <a:cs typeface="Calibri"/>
            </a:endParaRPr>
          </a:p>
          <a:p>
            <a:pPr marL="298450" marR="1012825" indent="-285750" algn="just">
              <a:lnSpc>
                <a:spcPct val="100000"/>
              </a:lnSpc>
              <a:spcBef>
                <a:spcPts val="95"/>
              </a:spcBef>
              <a:buFont typeface="Arial" panose="020B0604020202020204" pitchFamily="34" charset="0"/>
              <a:buChar char="•"/>
            </a:pPr>
            <a:r>
              <a:rPr lang="en-US" sz="1600" spc="-5" dirty="0">
                <a:latin typeface="Times New Roman"/>
                <a:cs typeface="Times New Roman"/>
              </a:rPr>
              <a:t>Hu</a:t>
            </a:r>
            <a:r>
              <a:rPr lang="en-US" sz="1600" spc="-35" dirty="0">
                <a:latin typeface="Times New Roman"/>
                <a:cs typeface="Times New Roman"/>
              </a:rPr>
              <a:t>m</a:t>
            </a:r>
            <a:r>
              <a:rPr lang="en-US" sz="1600" spc="-5" dirty="0">
                <a:latin typeface="Times New Roman"/>
                <a:cs typeface="Times New Roman"/>
              </a:rPr>
              <a:t>an</a:t>
            </a:r>
            <a:r>
              <a:rPr lang="en-US" sz="1600" spc="15" dirty="0">
                <a:latin typeface="Times New Roman"/>
                <a:cs typeface="Times New Roman"/>
              </a:rPr>
              <a:t> </a:t>
            </a:r>
            <a:r>
              <a:rPr lang="en-US" sz="1600" spc="-5" dirty="0">
                <a:latin typeface="Times New Roman"/>
                <a:cs typeface="Times New Roman"/>
              </a:rPr>
              <a:t>beings</a:t>
            </a:r>
            <a:r>
              <a:rPr lang="en-US" sz="1600" spc="10" dirty="0">
                <a:latin typeface="Times New Roman"/>
                <a:cs typeface="Times New Roman"/>
              </a:rPr>
              <a:t> </a:t>
            </a:r>
            <a:r>
              <a:rPr lang="en-US" sz="1600" spc="-5" dirty="0">
                <a:latin typeface="Times New Roman"/>
                <a:cs typeface="Times New Roman"/>
              </a:rPr>
              <a:t>express e</a:t>
            </a:r>
            <a:r>
              <a:rPr lang="en-US" sz="1600" spc="-40" dirty="0">
                <a:latin typeface="Times New Roman"/>
                <a:cs typeface="Times New Roman"/>
              </a:rPr>
              <a:t>m</a:t>
            </a:r>
            <a:r>
              <a:rPr lang="en-US" sz="1600" spc="-5" dirty="0">
                <a:latin typeface="Times New Roman"/>
                <a:cs typeface="Times New Roman"/>
              </a:rPr>
              <a:t>otions</a:t>
            </a:r>
            <a:r>
              <a:rPr lang="en-US" sz="1600" spc="60" dirty="0">
                <a:latin typeface="Times New Roman"/>
                <a:cs typeface="Times New Roman"/>
              </a:rPr>
              <a:t> </a:t>
            </a:r>
            <a:r>
              <a:rPr lang="en-US" sz="1600" spc="-5" dirty="0">
                <a:latin typeface="Times New Roman"/>
                <a:cs typeface="Times New Roman"/>
              </a:rPr>
              <a:t>in day</a:t>
            </a:r>
            <a:r>
              <a:rPr lang="en-US" sz="1600" spc="10" dirty="0">
                <a:latin typeface="Times New Roman"/>
                <a:cs typeface="Times New Roman"/>
              </a:rPr>
              <a:t> </a:t>
            </a:r>
            <a:r>
              <a:rPr lang="en-US" sz="1600" spc="-5" dirty="0">
                <a:latin typeface="Times New Roman"/>
                <a:cs typeface="Times New Roman"/>
              </a:rPr>
              <a:t>to day  interactions.</a:t>
            </a:r>
          </a:p>
          <a:p>
            <a:pPr marL="298450" indent="-285750" algn="just">
              <a:lnSpc>
                <a:spcPts val="3085"/>
              </a:lnSpc>
              <a:buFont typeface="Arial" panose="020B0604020202020204" pitchFamily="34" charset="0"/>
              <a:buChar char="•"/>
            </a:pPr>
            <a:r>
              <a:rPr lang="en-US" sz="1600" spc="-5" dirty="0">
                <a:latin typeface="Times New Roman"/>
                <a:cs typeface="Times New Roman"/>
              </a:rPr>
              <a:t>Understan</a:t>
            </a:r>
            <a:r>
              <a:rPr lang="en-US" sz="1600" spc="-15" dirty="0">
                <a:latin typeface="Times New Roman"/>
                <a:cs typeface="Times New Roman"/>
              </a:rPr>
              <a:t>d</a:t>
            </a:r>
            <a:r>
              <a:rPr lang="en-US" sz="1600" spc="-5" dirty="0">
                <a:latin typeface="Times New Roman"/>
                <a:cs typeface="Times New Roman"/>
              </a:rPr>
              <a:t>ing</a:t>
            </a:r>
            <a:r>
              <a:rPr lang="en-US" sz="1600" spc="15" dirty="0">
                <a:latin typeface="Times New Roman"/>
                <a:cs typeface="Times New Roman"/>
              </a:rPr>
              <a:t> </a:t>
            </a:r>
            <a:r>
              <a:rPr lang="en-US" sz="1600" spc="-5" dirty="0">
                <a:latin typeface="Times New Roman"/>
                <a:cs typeface="Times New Roman"/>
              </a:rPr>
              <a:t>e</a:t>
            </a:r>
            <a:r>
              <a:rPr lang="en-US" sz="1600" spc="-35" dirty="0">
                <a:latin typeface="Times New Roman"/>
                <a:cs typeface="Times New Roman"/>
              </a:rPr>
              <a:t>m</a:t>
            </a:r>
            <a:r>
              <a:rPr lang="en-US" sz="1600" spc="-5" dirty="0">
                <a:latin typeface="Times New Roman"/>
                <a:cs typeface="Times New Roman"/>
              </a:rPr>
              <a:t>otions</a:t>
            </a:r>
            <a:r>
              <a:rPr lang="en-US" sz="1600" spc="30" dirty="0">
                <a:latin typeface="Times New Roman"/>
                <a:cs typeface="Times New Roman"/>
              </a:rPr>
              <a:t> </a:t>
            </a:r>
            <a:r>
              <a:rPr lang="en-US" sz="1600" spc="-5" dirty="0">
                <a:latin typeface="Times New Roman"/>
                <a:cs typeface="Times New Roman"/>
              </a:rPr>
              <a:t>and know</a:t>
            </a:r>
            <a:r>
              <a:rPr lang="en-US" sz="1600" spc="-15" dirty="0">
                <a:latin typeface="Times New Roman"/>
                <a:cs typeface="Times New Roman"/>
              </a:rPr>
              <a:t>i</a:t>
            </a:r>
            <a:r>
              <a:rPr lang="en-US" sz="1600" spc="-5" dirty="0">
                <a:latin typeface="Times New Roman"/>
                <a:cs typeface="Times New Roman"/>
              </a:rPr>
              <a:t>ng</a:t>
            </a:r>
            <a:r>
              <a:rPr lang="en-US" sz="1600" spc="40" dirty="0">
                <a:latin typeface="Times New Roman"/>
                <a:cs typeface="Times New Roman"/>
              </a:rPr>
              <a:t> </a:t>
            </a:r>
            <a:r>
              <a:rPr lang="en-US" sz="1600" spc="-5" dirty="0">
                <a:latin typeface="Times New Roman"/>
                <a:cs typeface="Times New Roman"/>
              </a:rPr>
              <a:t>how to</a:t>
            </a:r>
            <a:r>
              <a:rPr lang="en-US" sz="1600" spc="10" dirty="0">
                <a:latin typeface="Times New Roman"/>
                <a:cs typeface="Times New Roman"/>
              </a:rPr>
              <a:t> </a:t>
            </a:r>
            <a:r>
              <a:rPr lang="en-US" sz="1600" spc="-5" dirty="0">
                <a:latin typeface="Times New Roman"/>
                <a:cs typeface="Times New Roman"/>
              </a:rPr>
              <a:t>react </a:t>
            </a:r>
          </a:p>
          <a:p>
            <a:pPr marL="12700" algn="just">
              <a:lnSpc>
                <a:spcPts val="3085"/>
              </a:lnSpc>
            </a:pPr>
            <a:r>
              <a:rPr lang="en-US" sz="1600" spc="-5" dirty="0">
                <a:latin typeface="Times New Roman"/>
                <a:cs typeface="Times New Roman"/>
              </a:rPr>
              <a:t>to </a:t>
            </a:r>
            <a:r>
              <a:rPr lang="en-US" sz="1600" spc="-25" dirty="0">
                <a:latin typeface="Times New Roman"/>
                <a:cs typeface="Times New Roman"/>
              </a:rPr>
              <a:t>people’s</a:t>
            </a:r>
            <a:r>
              <a:rPr lang="en-US" sz="1600" spc="-5" dirty="0">
                <a:latin typeface="Times New Roman"/>
                <a:cs typeface="Times New Roman"/>
              </a:rPr>
              <a:t> expressions</a:t>
            </a:r>
            <a:r>
              <a:rPr lang="en-US" sz="1600" spc="20" dirty="0">
                <a:latin typeface="Times New Roman"/>
                <a:cs typeface="Times New Roman"/>
              </a:rPr>
              <a:t> </a:t>
            </a:r>
            <a:r>
              <a:rPr lang="en-US" sz="1600" spc="-5" dirty="0">
                <a:latin typeface="Times New Roman"/>
                <a:cs typeface="Times New Roman"/>
              </a:rPr>
              <a:t>greatly</a:t>
            </a:r>
            <a:r>
              <a:rPr lang="en-US" sz="1600" spc="25" dirty="0">
                <a:latin typeface="Times New Roman"/>
                <a:cs typeface="Times New Roman"/>
              </a:rPr>
              <a:t> </a:t>
            </a:r>
            <a:r>
              <a:rPr lang="en-US" sz="1600" spc="-5" dirty="0">
                <a:latin typeface="Times New Roman"/>
                <a:cs typeface="Times New Roman"/>
              </a:rPr>
              <a:t>enriches the</a:t>
            </a:r>
            <a:r>
              <a:rPr lang="en-US" sz="1600" spc="25" dirty="0">
                <a:latin typeface="Times New Roman"/>
                <a:cs typeface="Times New Roman"/>
              </a:rPr>
              <a:t> </a:t>
            </a:r>
            <a:r>
              <a:rPr lang="en-US" sz="1600" spc="-5" dirty="0">
                <a:latin typeface="Times New Roman"/>
                <a:cs typeface="Times New Roman"/>
              </a:rPr>
              <a:t>interaction</a:t>
            </a:r>
            <a:r>
              <a:rPr lang="en-US" sz="1600" spc="-5" dirty="0">
                <a:latin typeface="Constantia"/>
                <a:cs typeface="Constantia"/>
              </a:rPr>
              <a:t>.</a:t>
            </a:r>
            <a:endParaRPr lang="en-US" sz="1600" dirty="0">
              <a:latin typeface="Constantia"/>
              <a:cs typeface="Constantia"/>
            </a:endParaRPr>
          </a:p>
          <a:p>
            <a:pPr marL="298450" marR="1012825" indent="-285750">
              <a:lnSpc>
                <a:spcPct val="100000"/>
              </a:lnSpc>
              <a:spcBef>
                <a:spcPts val="95"/>
              </a:spcBef>
              <a:buFont typeface="Arial" panose="020B0604020202020204" pitchFamily="34" charset="0"/>
              <a:buChar char="•"/>
            </a:pPr>
            <a:endParaRPr lang="en-US" sz="1600" dirty="0">
              <a:latin typeface="Times New Roman"/>
              <a:cs typeface="Times New Roman"/>
            </a:endParaRPr>
          </a:p>
          <a:p>
            <a:pPr>
              <a:lnSpc>
                <a:spcPct val="100000"/>
              </a:lnSpc>
            </a:pPr>
            <a:endParaRPr lang="en-US" sz="1600" dirty="0">
              <a:latin typeface="Times New Roman"/>
              <a:cs typeface="Times New Roman"/>
            </a:endParaRPr>
          </a:p>
          <a:p>
            <a:pPr marL="12700">
              <a:lnSpc>
                <a:spcPts val="3085"/>
              </a:lnSpc>
            </a:pPr>
            <a:endParaRPr sz="2000" dirty="0">
              <a:solidFill>
                <a:schemeClr val="tx2">
                  <a:lumMod val="50000"/>
                </a:schemeClr>
              </a:solidFill>
              <a:latin typeface="Verdana"/>
              <a:cs typeface="Verdana"/>
            </a:endParaRPr>
          </a:p>
        </p:txBody>
      </p:sp>
    </p:spTree>
    <p:extLst>
      <p:ext uri="{BB962C8B-B14F-4D97-AF65-F5344CB8AC3E}">
        <p14:creationId xmlns:p14="http://schemas.microsoft.com/office/powerpoint/2010/main" val="427401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0"/>
            <a:ext cx="5486400" cy="2548775"/>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tx2">
                    <a:lumMod val="50000"/>
                  </a:schemeClr>
                </a:solidFill>
                <a:latin typeface="Verdana"/>
                <a:cs typeface="Verdana"/>
              </a:rPr>
              <a:t>         </a:t>
            </a:r>
            <a:r>
              <a:rPr lang="en-US" sz="2000" u="sng" dirty="0">
                <a:solidFill>
                  <a:schemeClr val="bg1"/>
                </a:solidFill>
                <a:latin typeface="Verdana"/>
                <a:cs typeface="Verdana"/>
              </a:rPr>
              <a:t>Languages Used IN Project</a:t>
            </a:r>
          </a:p>
          <a:p>
            <a:pPr marL="23495">
              <a:lnSpc>
                <a:spcPct val="100000"/>
              </a:lnSpc>
              <a:spcBef>
                <a:spcPts val="115"/>
              </a:spcBef>
            </a:pPr>
            <a:endParaRPr lang="en-US" sz="1600" dirty="0">
              <a:solidFill>
                <a:schemeClr val="tx2">
                  <a:lumMod val="50000"/>
                </a:schemeClr>
              </a:solidFill>
              <a:latin typeface="Verdana"/>
              <a:cs typeface="Verdana"/>
            </a:endParaRPr>
          </a:p>
          <a:p>
            <a:pPr marL="23495">
              <a:lnSpc>
                <a:spcPct val="100000"/>
              </a:lnSpc>
              <a:spcBef>
                <a:spcPts val="115"/>
              </a:spcBef>
            </a:pPr>
            <a:r>
              <a:rPr lang="en-US" sz="1600" dirty="0">
                <a:solidFill>
                  <a:schemeClr val="tx2">
                    <a:lumMod val="50000"/>
                  </a:schemeClr>
                </a:solidFill>
                <a:latin typeface="Verdana"/>
                <a:cs typeface="Verdana"/>
              </a:rPr>
              <a:t>  FRONT END:</a:t>
            </a:r>
            <a:br>
              <a:rPr lang="en-US" sz="1600" dirty="0">
                <a:solidFill>
                  <a:schemeClr val="tx2">
                    <a:lumMod val="50000"/>
                  </a:schemeClr>
                </a:solidFill>
                <a:latin typeface="Verdana"/>
                <a:cs typeface="Verdana"/>
              </a:rPr>
            </a:br>
            <a:r>
              <a:rPr lang="en-US" sz="1600" dirty="0">
                <a:solidFill>
                  <a:schemeClr val="tx2">
                    <a:lumMod val="50000"/>
                  </a:schemeClr>
                </a:solidFill>
                <a:latin typeface="Verdana"/>
                <a:cs typeface="Verdana"/>
              </a:rPr>
              <a:t>       </a:t>
            </a:r>
            <a:r>
              <a:rPr lang="en-US" sz="1400" dirty="0">
                <a:solidFill>
                  <a:schemeClr val="tx2">
                    <a:lumMod val="50000"/>
                  </a:schemeClr>
                </a:solidFill>
                <a:latin typeface="Verdana"/>
                <a:cs typeface="Verdana"/>
              </a:rPr>
              <a:t>Python.</a:t>
            </a:r>
          </a:p>
          <a:p>
            <a:pPr marL="23495">
              <a:lnSpc>
                <a:spcPct val="100000"/>
              </a:lnSpc>
              <a:spcBef>
                <a:spcPts val="115"/>
              </a:spcBef>
            </a:pPr>
            <a:endParaRPr lang="en-US" sz="1600" dirty="0">
              <a:solidFill>
                <a:schemeClr val="tx2">
                  <a:lumMod val="50000"/>
                </a:schemeClr>
              </a:solidFill>
              <a:latin typeface="Verdana"/>
              <a:cs typeface="Verdana"/>
            </a:endParaRPr>
          </a:p>
          <a:p>
            <a:pPr marL="23495">
              <a:lnSpc>
                <a:spcPct val="100000"/>
              </a:lnSpc>
              <a:spcBef>
                <a:spcPts val="115"/>
              </a:spcBef>
            </a:pPr>
            <a:r>
              <a:rPr lang="en-US" sz="1600" dirty="0">
                <a:solidFill>
                  <a:schemeClr val="tx2">
                    <a:lumMod val="50000"/>
                  </a:schemeClr>
                </a:solidFill>
                <a:latin typeface="Verdana"/>
                <a:cs typeface="Verdana"/>
              </a:rPr>
              <a:t>  BACK END : </a:t>
            </a:r>
          </a:p>
          <a:p>
            <a:pPr marL="23495">
              <a:lnSpc>
                <a:spcPct val="100000"/>
              </a:lnSpc>
              <a:spcBef>
                <a:spcPts val="115"/>
              </a:spcBef>
            </a:pPr>
            <a:r>
              <a:rPr lang="en-US" sz="1600" dirty="0">
                <a:solidFill>
                  <a:schemeClr val="tx2">
                    <a:lumMod val="50000"/>
                  </a:schemeClr>
                </a:solidFill>
                <a:latin typeface="Verdana"/>
                <a:cs typeface="Verdana"/>
              </a:rPr>
              <a:t>       </a:t>
            </a:r>
            <a:r>
              <a:rPr lang="en-US" sz="1400" dirty="0">
                <a:solidFill>
                  <a:schemeClr val="tx2">
                    <a:lumMod val="50000"/>
                  </a:schemeClr>
                </a:solidFill>
                <a:latin typeface="Verdana"/>
                <a:cs typeface="Verdana"/>
              </a:rPr>
              <a:t>Python.</a:t>
            </a:r>
          </a:p>
          <a:p>
            <a:pPr marL="23495">
              <a:lnSpc>
                <a:spcPct val="100000"/>
              </a:lnSpc>
              <a:spcBef>
                <a:spcPts val="115"/>
              </a:spcBef>
            </a:pPr>
            <a:r>
              <a:rPr lang="en-US" sz="1400" dirty="0">
                <a:solidFill>
                  <a:schemeClr val="tx2">
                    <a:lumMod val="50000"/>
                  </a:schemeClr>
                </a:solidFill>
                <a:latin typeface="Verdana"/>
                <a:cs typeface="Verdana"/>
              </a:rPr>
              <a:t>        </a:t>
            </a:r>
            <a:r>
              <a:rPr lang="en-US" sz="1400" dirty="0">
                <a:latin typeface="Verdana" panose="020B0604030504040204" pitchFamily="34" charset="0"/>
                <a:ea typeface="Verdana" panose="020B0604030504040204" pitchFamily="34" charset="0"/>
              </a:rPr>
              <a:t>torch==1.3.1</a:t>
            </a:r>
          </a:p>
          <a:p>
            <a:pPr marL="23495">
              <a:lnSpc>
                <a:spcPct val="100000"/>
              </a:lnSpc>
              <a:spcBef>
                <a:spcPts val="115"/>
              </a:spcBef>
            </a:pPr>
            <a:r>
              <a:rPr lang="en-US" sz="1400" dirty="0">
                <a:latin typeface="Verdana" panose="020B0604030504040204" pitchFamily="34" charset="0"/>
                <a:ea typeface="Verdana" panose="020B0604030504040204" pitchFamily="34" charset="0"/>
              </a:rPr>
              <a:t>        </a:t>
            </a:r>
            <a:r>
              <a:rPr lang="en-US" sz="1400" dirty="0" err="1">
                <a:latin typeface="Verdana" panose="020B0604030504040204" pitchFamily="34" charset="0"/>
                <a:ea typeface="Verdana" panose="020B0604030504040204" pitchFamily="34" charset="0"/>
              </a:rPr>
              <a:t>torchvision</a:t>
            </a:r>
            <a:r>
              <a:rPr lang="en-US" sz="1400" dirty="0">
                <a:latin typeface="Verdana" panose="020B0604030504040204" pitchFamily="34" charset="0"/>
                <a:ea typeface="Verdana" panose="020B0604030504040204" pitchFamily="34" charset="0"/>
              </a:rPr>
              <a:t>==0.4.2</a:t>
            </a:r>
            <a:endParaRPr lang="en-US" sz="14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r>
              <a:rPr lang="en-US" sz="1400" dirty="0">
                <a:solidFill>
                  <a:schemeClr val="tx2">
                    <a:lumMod val="50000"/>
                  </a:schemeClr>
                </a:solidFill>
                <a:latin typeface="Verdana"/>
                <a:cs typeface="Verdana"/>
              </a:rPr>
              <a:t>       </a:t>
            </a:r>
            <a:endParaRPr sz="1400" dirty="0">
              <a:solidFill>
                <a:schemeClr val="tx2">
                  <a:lumMod val="50000"/>
                </a:schemeClr>
              </a:solidFill>
              <a:latin typeface="Verdana"/>
              <a:cs typeface="Verdana"/>
            </a:endParaRPr>
          </a:p>
        </p:txBody>
      </p:sp>
    </p:spTree>
    <p:extLst>
      <p:ext uri="{BB962C8B-B14F-4D97-AF65-F5344CB8AC3E}">
        <p14:creationId xmlns:p14="http://schemas.microsoft.com/office/powerpoint/2010/main" val="273250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0" y="0"/>
            <a:ext cx="5664200" cy="2992486"/>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tx2">
                    <a:lumMod val="50000"/>
                  </a:schemeClr>
                </a:solidFill>
                <a:latin typeface="Verdana"/>
                <a:cs typeface="Verdana"/>
              </a:rPr>
              <a:t>             </a:t>
            </a:r>
            <a:r>
              <a:rPr lang="en-US" sz="2000" u="sng" dirty="0">
                <a:solidFill>
                  <a:schemeClr val="bg1"/>
                </a:solidFill>
                <a:latin typeface="Verdana"/>
                <a:cs typeface="Verdana"/>
              </a:rPr>
              <a:t>SYSTEM REQUIREMENTS</a:t>
            </a:r>
          </a:p>
          <a:p>
            <a:pPr marL="23495" algn="just">
              <a:lnSpc>
                <a:spcPct val="100000"/>
              </a:lnSpc>
              <a:spcBef>
                <a:spcPts val="115"/>
              </a:spcBef>
            </a:pPr>
            <a:r>
              <a:rPr lang="en-US" sz="2000" dirty="0">
                <a:solidFill>
                  <a:schemeClr val="tx2">
                    <a:lumMod val="50000"/>
                  </a:schemeClr>
                </a:solidFill>
                <a:latin typeface="Verdana"/>
                <a:cs typeface="Verdana"/>
              </a:rPr>
              <a:t>  </a:t>
            </a:r>
          </a:p>
          <a:p>
            <a:pPr marL="23495" algn="just">
              <a:lnSpc>
                <a:spcPct val="100000"/>
              </a:lnSpc>
              <a:spcBef>
                <a:spcPts val="115"/>
              </a:spcBef>
            </a:pPr>
            <a:r>
              <a:rPr lang="en-US" sz="2000" dirty="0">
                <a:solidFill>
                  <a:schemeClr val="tx2">
                    <a:lumMod val="50000"/>
                  </a:schemeClr>
                </a:solidFill>
                <a:latin typeface="Verdana"/>
                <a:cs typeface="Verdana"/>
              </a:rPr>
              <a:t>   </a:t>
            </a:r>
            <a:r>
              <a:rPr lang="en-US" dirty="0">
                <a:solidFill>
                  <a:schemeClr val="tx2">
                    <a:lumMod val="50000"/>
                  </a:schemeClr>
                </a:solidFill>
                <a:latin typeface="Verdana"/>
                <a:cs typeface="Verdana"/>
              </a:rPr>
              <a:t>Hardware Requirements:</a:t>
            </a:r>
          </a:p>
          <a:p>
            <a:pPr marL="23495" algn="just">
              <a:lnSpc>
                <a:spcPct val="100000"/>
              </a:lnSpc>
              <a:spcBef>
                <a:spcPts val="115"/>
              </a:spcBef>
            </a:pPr>
            <a:r>
              <a:rPr lang="en-US" dirty="0">
                <a:solidFill>
                  <a:schemeClr val="tx2">
                    <a:lumMod val="50000"/>
                  </a:schemeClr>
                </a:solidFill>
                <a:latin typeface="Verdana"/>
                <a:cs typeface="Verdana"/>
              </a:rPr>
              <a:t>        Laptop.</a:t>
            </a:r>
          </a:p>
          <a:p>
            <a:pPr marL="23495" algn="just">
              <a:lnSpc>
                <a:spcPct val="100000"/>
              </a:lnSpc>
              <a:spcBef>
                <a:spcPts val="115"/>
              </a:spcBef>
            </a:pPr>
            <a:r>
              <a:rPr lang="en-US" dirty="0">
                <a:solidFill>
                  <a:schemeClr val="tx2">
                    <a:lumMod val="50000"/>
                  </a:schemeClr>
                </a:solidFill>
                <a:latin typeface="Verdana"/>
                <a:cs typeface="Verdana"/>
              </a:rPr>
              <a:t>        Webcam.</a:t>
            </a:r>
          </a:p>
          <a:p>
            <a:pPr marL="23495" algn="just">
              <a:lnSpc>
                <a:spcPct val="100000"/>
              </a:lnSpc>
              <a:spcBef>
                <a:spcPts val="115"/>
              </a:spcBef>
            </a:pPr>
            <a:endParaRPr lang="en-US" dirty="0">
              <a:solidFill>
                <a:schemeClr val="tx2">
                  <a:lumMod val="50000"/>
                </a:schemeClr>
              </a:solidFill>
              <a:latin typeface="Verdana"/>
              <a:cs typeface="Verdana"/>
            </a:endParaRPr>
          </a:p>
          <a:p>
            <a:pPr marL="23495" algn="just">
              <a:lnSpc>
                <a:spcPct val="100000"/>
              </a:lnSpc>
              <a:spcBef>
                <a:spcPts val="115"/>
              </a:spcBef>
            </a:pPr>
            <a:r>
              <a:rPr lang="en-US" dirty="0">
                <a:solidFill>
                  <a:schemeClr val="tx2">
                    <a:lumMod val="50000"/>
                  </a:schemeClr>
                </a:solidFill>
                <a:latin typeface="Verdana"/>
                <a:cs typeface="Verdana"/>
              </a:rPr>
              <a:t>    Software Requirements:</a:t>
            </a:r>
          </a:p>
          <a:p>
            <a:pPr marL="23495" algn="just">
              <a:lnSpc>
                <a:spcPct val="100000"/>
              </a:lnSpc>
              <a:spcBef>
                <a:spcPts val="115"/>
              </a:spcBef>
            </a:pPr>
            <a:r>
              <a:rPr lang="en-US" dirty="0">
                <a:solidFill>
                  <a:schemeClr val="tx2">
                    <a:lumMod val="50000"/>
                  </a:schemeClr>
                </a:solidFill>
                <a:latin typeface="Verdana"/>
                <a:cs typeface="Verdana"/>
              </a:rPr>
              <a:t>        Python(3.7.8).</a:t>
            </a:r>
            <a:endParaRPr lang="en-US" sz="1800" dirty="0">
              <a:solidFill>
                <a:schemeClr val="tx2">
                  <a:lumMod val="50000"/>
                </a:schemeClr>
              </a:solidFill>
              <a:latin typeface="Verdana"/>
              <a:cs typeface="Verdana"/>
            </a:endParaRPr>
          </a:p>
          <a:p>
            <a:pPr marL="23495">
              <a:lnSpc>
                <a:spcPct val="100000"/>
              </a:lnSpc>
              <a:spcBef>
                <a:spcPts val="115"/>
              </a:spcBef>
            </a:pPr>
            <a:endParaRPr lang="en-US" sz="1800" dirty="0">
              <a:solidFill>
                <a:schemeClr val="tx2">
                  <a:lumMod val="50000"/>
                </a:schemeClr>
              </a:solidFill>
              <a:latin typeface="Verdana"/>
              <a:cs typeface="Verdana"/>
            </a:endParaRPr>
          </a:p>
          <a:p>
            <a:pPr marL="23495">
              <a:lnSpc>
                <a:spcPct val="100000"/>
              </a:lnSpc>
              <a:spcBef>
                <a:spcPts val="115"/>
              </a:spcBef>
            </a:pPr>
            <a:endParaRPr dirty="0">
              <a:solidFill>
                <a:schemeClr val="tx2">
                  <a:lumMod val="50000"/>
                </a:schemeClr>
              </a:solidFill>
              <a:latin typeface="Verdana"/>
              <a:cs typeface="Verdana"/>
            </a:endParaRPr>
          </a:p>
        </p:txBody>
      </p:sp>
    </p:spTree>
    <p:extLst>
      <p:ext uri="{BB962C8B-B14F-4D97-AF65-F5344CB8AC3E}">
        <p14:creationId xmlns:p14="http://schemas.microsoft.com/office/powerpoint/2010/main" val="1124231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DAA_Assignment_2_ppt_template</Template>
  <TotalTime>479</TotalTime>
  <Words>1188</Words>
  <Application>Microsoft Office PowerPoint</Application>
  <PresentationFormat>Custom</PresentationFormat>
  <Paragraphs>129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Constantia</vt:lpstr>
      <vt:lpstr>Times New Roman</vt:lpstr>
      <vt:lpstr>Verdana</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20CS403- Design and Analysis of Algorithms.  Assignment No : 2  TOPIC: CONTEXTUAL  NETWORKS AND  UNSUPERVISED  RANKING OF TEXT.  HARISH VISHNU K   (621321205016)</dc:title>
  <dc:creator>Harish Vishnu</dc:creator>
  <cp:lastModifiedBy>Harish Vishnu</cp:lastModifiedBy>
  <cp:revision>11</cp:revision>
  <dcterms:created xsi:type="dcterms:W3CDTF">2023-04-18T14:29:30Z</dcterms:created>
  <dcterms:modified xsi:type="dcterms:W3CDTF">2023-05-03T13:09:16Z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2023-04-18T00:00:00Z</vt:filetime>
  </property>
</Properties>
</file>