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66" r:id="rId4"/>
    <p:sldId id="365" r:id="rId5"/>
    <p:sldId id="367" r:id="rId6"/>
    <p:sldId id="368" r:id="rId7"/>
    <p:sldId id="369" r:id="rId8"/>
    <p:sldId id="370" r:id="rId9"/>
    <p:sldId id="371" r:id="rId10"/>
    <p:sldId id="372" r:id="rId11"/>
    <p:sldId id="375" r:id="rId12"/>
    <p:sldId id="376" r:id="rId13"/>
    <p:sldId id="374" r:id="rId14"/>
    <p:sldId id="34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Dinesh</a:t>
            </a:r>
            <a:r>
              <a:rPr lang="en-IN" sz="2400" b="1" dirty="0" smtClean="0"/>
              <a:t> Singh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Queues - Linked list Implementation – Operations 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5" y="3877807"/>
            <a:ext cx="8699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318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2490" y="1505479"/>
            <a:ext cx="855169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qdisplay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queue q)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node * f, *r;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if(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q.front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==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NULL)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("Queue Empty\n");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else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    f=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q.front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; r=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q.rear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while(f!=r)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{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("%d-&gt; ",f-&gt;data);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  f=f-&gt;next;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}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("%d-&gt; ",f-&gt;data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); // print the last node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}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} </a:t>
            </a:r>
            <a:endParaRPr lang="en-IN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7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Queues - Linked list Implementation – Operations 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5" y="3877807"/>
            <a:ext cx="8699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318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7347" y="1413638"/>
            <a:ext cx="7752787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u="sng" dirty="0" smtClean="0">
                <a:solidFill>
                  <a:schemeClr val="accent1">
                    <a:lumMod val="75000"/>
                  </a:schemeClr>
                </a:solidFill>
              </a:rPr>
              <a:t>Insert operation in an alternate way</a:t>
            </a:r>
            <a:endParaRPr lang="en-IN" sz="1900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900" b="1" dirty="0" smtClean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IN" sz="1900" b="1" dirty="0" err="1">
                <a:solidFill>
                  <a:schemeClr val="accent1">
                    <a:lumMod val="75000"/>
                  </a:schemeClr>
                </a:solidFill>
              </a:rPr>
              <a:t>qinsert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19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x, </a:t>
            </a:r>
            <a:r>
              <a:rPr lang="en-IN" sz="1900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node **f, </a:t>
            </a:r>
            <a:r>
              <a:rPr lang="en-IN" sz="1900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node **r</a:t>
            </a:r>
            <a:r>
              <a:rPr lang="en-IN" sz="1900" b="1" dirty="0" smtClean="0">
                <a:solidFill>
                  <a:schemeClr val="accent1">
                    <a:lumMod val="75000"/>
                  </a:schemeClr>
                </a:solidFill>
              </a:rPr>
              <a:t>)  </a:t>
            </a:r>
          </a:p>
          <a:p>
            <a:r>
              <a:rPr lang="en-US" sz="1900" b="1" dirty="0" smtClean="0">
                <a:solidFill>
                  <a:schemeClr val="accent1">
                    <a:lumMod val="75000"/>
                  </a:schemeClr>
                </a:solidFill>
              </a:rPr>
              <a:t>//f and r are pointers to variables front and rear of a queue</a:t>
            </a:r>
            <a:endParaRPr lang="en-IN" sz="1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{</a:t>
            </a:r>
          </a:p>
          <a:p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IN" sz="1900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node *temp;</a:t>
            </a:r>
          </a:p>
          <a:p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  <a:p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temp=(</a:t>
            </a:r>
            <a:r>
              <a:rPr lang="en-IN" sz="1900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node*)</a:t>
            </a:r>
            <a:r>
              <a:rPr lang="en-IN" sz="1900" b="1" dirty="0" err="1">
                <a:solidFill>
                  <a:schemeClr val="accent1">
                    <a:lumMod val="75000"/>
                  </a:schemeClr>
                </a:solidFill>
              </a:rPr>
              <a:t>malloc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1900" b="1" dirty="0" err="1">
                <a:solidFill>
                  <a:schemeClr val="accent1">
                    <a:lumMod val="75000"/>
                  </a:schemeClr>
                </a:solidFill>
              </a:rPr>
              <a:t>sizeof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1900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node));</a:t>
            </a:r>
          </a:p>
          <a:p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temp-&gt;data=x;</a:t>
            </a:r>
          </a:p>
          <a:p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temp-&gt;next=NULL;</a:t>
            </a:r>
          </a:p>
          <a:p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 //if this is the first node</a:t>
            </a:r>
          </a:p>
          <a:p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if(*f==NULL)</a:t>
            </a:r>
          </a:p>
          <a:p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  *f=*r=temp;</a:t>
            </a:r>
          </a:p>
          <a:p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else //insert at the end</a:t>
            </a:r>
          </a:p>
          <a:p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   {</a:t>
            </a:r>
          </a:p>
          <a:p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     (*r)-&gt;next=temp;</a:t>
            </a:r>
          </a:p>
          <a:p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      *r=temp;</a:t>
            </a:r>
          </a:p>
          <a:p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    }</a:t>
            </a:r>
          </a:p>
          <a:p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012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Queues - Linked list Implementation – Operations 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5" y="3877807"/>
            <a:ext cx="8699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318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8300" y="2568255"/>
            <a:ext cx="45447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qdelete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node **f,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node **r)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{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node *q;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x;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q=*f;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if(q==NULL)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 {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("Empty queue\n");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  return -1;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 }</a:t>
            </a:r>
          </a:p>
          <a:p>
            <a:r>
              <a:rPr lang="en-IN" dirty="0"/>
              <a:t>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76384" y="2433361"/>
            <a:ext cx="40289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 {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   x=q-&gt;data;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   if(*f==*r) //only one node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     *f=*r=NULL;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   else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   {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   *f=q-&gt;next;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   return x;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  }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 free(q);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}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063" y="1470440"/>
            <a:ext cx="6257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Remove operation in an alternate way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Queues - Linked list Implementation – Operations 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5" y="3877807"/>
            <a:ext cx="8699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318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2490" y="1460214"/>
            <a:ext cx="85516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IN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969" y="1624923"/>
            <a:ext cx="89629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Disadvantages of representing queue by a linked list</a:t>
            </a:r>
          </a:p>
          <a:p>
            <a:endParaRPr lang="en-US" sz="2400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 node in linked list occupies more storage than the corresponding element in an array.</a:t>
            </a: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Two pieces of information per element is necessary in a list node, where as only one piece of information is needed in an array implementation</a:t>
            </a: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540729" y="4028562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dineshs@pes.edu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</a:t>
            </a:r>
            <a:r>
              <a:rPr lang="en-US" sz="2400" dirty="0" smtClean="0"/>
              <a:t>8088654402 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Dinesh</a:t>
            </a:r>
            <a:r>
              <a:rPr lang="en-IN" sz="2400" b="1" dirty="0" smtClean="0"/>
              <a:t> Singh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2" y="1737360"/>
            <a:ext cx="8727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8205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Queues</a:t>
            </a:r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 – Linked List Implementation 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Dinesh</a:t>
            </a:r>
            <a:r>
              <a:rPr lang="en-IN" sz="2400" b="1" dirty="0" smtClean="0"/>
              <a:t> Singh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Queues - Linked list Implementation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5" y="3877807"/>
            <a:ext cx="8699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318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2105" y="1535307"/>
            <a:ext cx="86574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In a linked list implementation two pointers are maintained : front and rear .</a:t>
            </a: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f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ront points to the first item of the queue</a:t>
            </a: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r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ear points to the last item of the 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pPr fontAlgn="base"/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87" y="4129459"/>
            <a:ext cx="5804870" cy="18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3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Queues - Linked list Implementation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5" y="3877807"/>
            <a:ext cx="8699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318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2105" y="1535307"/>
            <a:ext cx="865745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Operations :</a:t>
            </a:r>
          </a:p>
          <a:p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Insert() : adds a new node after the rear and moves rear to the next node</a:t>
            </a:r>
          </a:p>
          <a:p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Remove() : removes the first node and moves front to the next node</a:t>
            </a:r>
            <a:endParaRPr lang="en-US" sz="2200" dirty="0" smtClean="0">
              <a:latin typeface="Roboto"/>
            </a:endParaRPr>
          </a:p>
          <a:p>
            <a:pPr fontAlgn="base"/>
            <a:endParaRPr lang="en-US" sz="2200" b="1" dirty="0">
              <a:latin typeface="Roboto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Empty() : Checks if the queue is empty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pPr fontAlgn="base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pPr fontAlgn="base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Queues - Linked list Implementation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5" y="3877807"/>
            <a:ext cx="8699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318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2105" y="1535307"/>
            <a:ext cx="865745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u="sng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Structure of queue</a:t>
            </a:r>
          </a:p>
          <a:p>
            <a:endParaRPr lang="en-US" sz="2200" b="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truct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node</a:t>
            </a: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{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int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data;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struct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node *next;</a:t>
            </a: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};</a:t>
            </a:r>
          </a:p>
          <a:p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truct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queue</a:t>
            </a: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{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struct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node * front;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struct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node *rear;</a:t>
            </a: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};</a:t>
            </a:r>
          </a:p>
          <a:p>
            <a:endParaRPr lang="en-US" sz="2200" b="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Struct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queue q;</a:t>
            </a:r>
          </a:p>
          <a:p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q.front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=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q.rear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= NULL;</a:t>
            </a: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499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Queues - Linked list Implementation – Operations 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5" y="3877807"/>
            <a:ext cx="8699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318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2106" y="1535307"/>
            <a:ext cx="316199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u="sng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Insert operation</a:t>
            </a:r>
          </a:p>
          <a:p>
            <a:endParaRPr lang="en-US" sz="2200" b="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Insert(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q,x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)</a:t>
            </a:r>
          </a:p>
          <a:p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p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=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getnode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();</a:t>
            </a:r>
          </a:p>
          <a:p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initialise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the node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i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f(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q.rear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=NULL)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 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q.front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=p;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e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lse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 next(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q.rear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) =p;</a:t>
            </a:r>
          </a:p>
          <a:p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q.rear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= p;</a:t>
            </a:r>
          </a:p>
          <a:p>
            <a:endParaRPr lang="en-US" sz="2200" b="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endParaRPr lang="en-US" sz="2200" b="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58277" y="1642442"/>
            <a:ext cx="3161998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u="sng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remove</a:t>
            </a:r>
            <a:r>
              <a:rPr lang="en-US" sz="2200" b="1" u="sng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operation</a:t>
            </a:r>
          </a:p>
          <a:p>
            <a:endParaRPr lang="en-US" sz="2200" b="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remove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(q)</a:t>
            </a:r>
          </a:p>
          <a:p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If(empty(q)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 print empty queue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e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lse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p=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q.front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x=info(p);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q.front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= next(p);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if(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q.front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=NULL)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  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q,rear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=NULL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freenode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(p);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return x;</a:t>
            </a:r>
          </a:p>
          <a:p>
            <a:endParaRPr lang="en-US" sz="2200" b="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endParaRPr lang="en-US" sz="2200" b="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041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Queues - Linked list Implementation – Operations 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5" y="3877807"/>
            <a:ext cx="8699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318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2490" y="1324419"/>
            <a:ext cx="8551692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Insert operation of queue implemented by a linked list</a:t>
            </a:r>
            <a:endParaRPr lang="en-IN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/>
              <a:t>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IN" sz="2000" b="1" dirty="0" err="1" smtClean="0">
                <a:solidFill>
                  <a:schemeClr val="accent1">
                    <a:lumMod val="75000"/>
                  </a:schemeClr>
                </a:solidFill>
              </a:rPr>
              <a:t>qinsert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2000" b="1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node * q, </a:t>
            </a:r>
            <a:r>
              <a:rPr lang="en-IN" sz="20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x)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   {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node *temp;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     temp=(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node*)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malloc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sizeof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node));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     temp-&gt;data=x;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     temp-&gt;next=NULL;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      //if this is the first node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   if(q-&gt;front==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NULL)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q-&gt;front=q-&gt;rear=temp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     else //insert at the end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        {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q-&gt;rear-&gt;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next=temp;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q-&gt;rear=temp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         }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6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Queues - Linked list Implementation – Operations 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5" y="3877807"/>
            <a:ext cx="8699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318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2490" y="1505479"/>
            <a:ext cx="855169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emove operation of a queue implemented by a linked list</a:t>
            </a:r>
            <a:endParaRPr lang="en-IN" sz="2400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qremove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queue * q)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{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node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*p;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x;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p=q-&gt;front;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if(p==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NULL)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  {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("Empty queue\n");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   return -1;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  }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/>
              <a:t>        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055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Queues - Linked list Implementation – Operations 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5" y="3877807"/>
            <a:ext cx="8699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318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2490" y="1505479"/>
            <a:ext cx="855169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else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  {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    x=q-&gt;data;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if(q-&gt;front==q-&gt;rear)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//only one node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  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q-&gt;front=q-&gt;rear=NULL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    else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    {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q-&gt;front=q-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&gt;next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; // move front to next node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    return x;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   }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  free(q);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   }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8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909</Words>
  <Application>Microsoft Office PowerPoint</Application>
  <PresentationFormat>Widescreen</PresentationFormat>
  <Paragraphs>203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HP</cp:lastModifiedBy>
  <cp:revision>256</cp:revision>
  <dcterms:created xsi:type="dcterms:W3CDTF">2020-06-03T14:19:11Z</dcterms:created>
  <dcterms:modified xsi:type="dcterms:W3CDTF">2020-07-29T13:33:10Z</dcterms:modified>
</cp:coreProperties>
</file>