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76" r:id="rId5"/>
    <p:sldId id="366" r:id="rId6"/>
    <p:sldId id="367" r:id="rId7"/>
    <p:sldId id="374" r:id="rId8"/>
    <p:sldId id="368" r:id="rId9"/>
    <p:sldId id="375" r:id="rId10"/>
    <p:sldId id="369" r:id="rId11"/>
    <p:sldId id="370" r:id="rId12"/>
    <p:sldId id="371" r:id="rId13"/>
    <p:sldId id="372" r:id="rId14"/>
    <p:sldId id="373" r:id="rId15"/>
    <p:sldId id="377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 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Implementation of remove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n-NO" sz="2200" b="1" dirty="0" smtClean="0">
                <a:solidFill>
                  <a:schemeClr val="accent1">
                    <a:lumMod val="75000"/>
                  </a:schemeClr>
                </a:solidFill>
              </a:rPr>
              <a:t>int remove(struct queue *q)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IN" sz="22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endParaRPr lang="en-IN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if(q-&gt;front==-1)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2200" b="1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("Queue empty..\n");</a:t>
            </a:r>
            <a:r>
              <a:rPr lang="en-IN" sz="2200" b="1" dirty="0" smtClean="0">
                <a:solidFill>
                  <a:srgbClr val="FF0000"/>
                </a:solidFill>
              </a:rPr>
              <a:t>//underflow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  return -1;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x=q-&gt;items[q-&gt;front];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if(q-&gt;front==q-&gt;rear)</a:t>
            </a:r>
            <a:r>
              <a:rPr lang="en-IN" sz="2200" b="1" dirty="0" smtClean="0">
                <a:solidFill>
                  <a:srgbClr val="FF0000"/>
                </a:solidFill>
              </a:rPr>
              <a:t>//only one element in queue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  q-&gt;front=q-&gt;rear=-1;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else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  (q-&gt;front)++;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  return x;</a:t>
            </a:r>
          </a:p>
          <a:p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Simple 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Implementation of empty and display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n-NO" sz="2000" b="1" dirty="0" smtClean="0">
                <a:solidFill>
                  <a:schemeClr val="accent1">
                    <a:lumMod val="75000"/>
                  </a:schemeClr>
                </a:solidFill>
              </a:rPr>
              <a:t>int empty ( struct queue * q)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 (q-&gt;front ==-1)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 1;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return -1;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isplay (struct queue * q)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int i;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if(q-&gt;front==-1)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printf(”Empty queue..\n”)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for ( i = q-&gt;front; i&lt;=q-&gt;rear;i++)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printf(”%d”,q-&gt;items[i]);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IN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 </a:t>
            </a:r>
            <a:r>
              <a:rPr lang="en-IN" sz="2400" b="1" dirty="0" smtClean="0">
                <a:solidFill>
                  <a:srgbClr val="FF0000"/>
                </a:solidFill>
              </a:rPr>
              <a:t>– Another </a:t>
            </a:r>
            <a:r>
              <a:rPr lang="en-IN" sz="2400" b="1" dirty="0" smtClean="0">
                <a:solidFill>
                  <a:srgbClr val="FF0000"/>
                </a:solidFill>
              </a:rPr>
              <a:t>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where queue represented as an array  , front and rear are separate variables</a:t>
            </a:r>
          </a:p>
          <a:p>
            <a:endParaRPr lang="en-IN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MAXQUEUE 100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q[MAXQUEUE]</a:t>
            </a:r>
          </a:p>
          <a:p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front, rear</a:t>
            </a: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front = rear = -1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Function calls to implement the operations</a:t>
            </a:r>
          </a:p>
          <a:p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insert( x, q, &amp;front, &amp;rear) ; </a:t>
            </a:r>
          </a:p>
          <a:p>
            <a:pPr lvl="1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 (q , &amp;front, &amp;rear); </a:t>
            </a:r>
          </a:p>
          <a:p>
            <a:pPr lvl="1"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empty( q, &amp;front)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 </a:t>
            </a:r>
            <a:r>
              <a:rPr lang="en-IN" sz="2400" b="1" dirty="0" smtClean="0">
                <a:solidFill>
                  <a:srgbClr val="FF0000"/>
                </a:solidFill>
              </a:rPr>
              <a:t>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Another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where queue represented as an array  , front and rear are separate variables</a:t>
            </a:r>
          </a:p>
          <a:p>
            <a:endParaRPr lang="en-IN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 insert(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</a:rPr>
              <a:t>x,int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</a:rPr>
              <a:t>q,int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fr-FR" sz="2000" b="1" dirty="0" err="1" smtClean="0">
                <a:solidFill>
                  <a:schemeClr val="accent1">
                    <a:lumMod val="75000"/>
                  </a:schemeClr>
                </a:solidFill>
              </a:rPr>
              <a:t>f,int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 *r) 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sz="2000" b="1" dirty="0" smtClean="0">
                <a:solidFill>
                  <a:srgbClr val="FF0000"/>
                </a:solidFill>
              </a:rPr>
              <a:t>//check queue overflow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if(*r==MAXQUEUE - 1)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("Queue overflow..\n");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return -1;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(*r)++;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q[*r]=x;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if(*f==-1)</a:t>
            </a:r>
            <a:r>
              <a:rPr lang="en-IN" sz="2000" b="1" dirty="0" smtClean="0">
                <a:solidFill>
                  <a:srgbClr val="FF0000"/>
                </a:solidFill>
              </a:rPr>
              <a:t>//if first element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 *f=0;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return 1;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}</a:t>
            </a:r>
            <a:endParaRPr lang="en-IN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 – </a:t>
            </a:r>
            <a:r>
              <a:rPr lang="en-IN" sz="2400" b="1" dirty="0" smtClean="0">
                <a:solidFill>
                  <a:srgbClr val="FF0000"/>
                </a:solidFill>
              </a:rPr>
              <a:t>Another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where queue represented as an array  , front and rear are separate variables</a:t>
            </a:r>
          </a:p>
          <a:p>
            <a:r>
              <a:rPr lang="nn-NO" sz="2000" b="1" dirty="0" smtClean="0">
                <a:solidFill>
                  <a:schemeClr val="accent1">
                    <a:lumMod val="75000"/>
                  </a:schemeClr>
                </a:solidFill>
              </a:rPr>
              <a:t>int remove(int *q,int *f,int *r)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if(*f==-1)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("Queue empty..\n");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 return -1;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x=q[*f];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if(*f==*r)</a:t>
            </a:r>
            <a:r>
              <a:rPr lang="en-IN" sz="2000" b="1" dirty="0" smtClean="0">
                <a:solidFill>
                  <a:srgbClr val="FF0000"/>
                </a:solidFill>
              </a:rPr>
              <a:t>//only one element in queue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*f=*r=-1;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else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  (*f)++;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return x;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endParaRPr lang="en-IN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 – </a:t>
            </a:r>
            <a:r>
              <a:rPr lang="en-IN" sz="2400" b="1" dirty="0" smtClean="0">
                <a:solidFill>
                  <a:srgbClr val="FF0000"/>
                </a:solidFill>
              </a:rPr>
              <a:t>Another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where queue represented as an array  , front and rear are separate variables</a:t>
            </a:r>
          </a:p>
          <a:p>
            <a:endParaRPr lang="en-IN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display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(int *q, int f, int r)</a:t>
            </a:r>
            <a:endParaRPr lang="nn-NO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int i;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if(f==-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printf(”Empty queue..\n”)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{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for ( i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 f; 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&lt;= r; i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printf(”%d”,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q[i</a:t>
            </a:r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r>
              <a:rPr lang="nn-NO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IN" altLang="en-US" sz="20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altLang="en-US" sz="20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0" y="424584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Structure of a Queue , Implementation using an Array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Queue Data Structure - definition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Queue is an ordered collection of items from which items may be deleted at one end ( called the front of the queue )and into which items may be inserted at the other end (called the rear of the queue).</a:t>
            </a: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Difference between Stack and Queue Data Structures - GeeksforGee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261" y="3200393"/>
            <a:ext cx="4605938" cy="2631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Types </a:t>
            </a:r>
            <a:r>
              <a:rPr lang="en-IN" sz="2400" b="1" dirty="0" smtClean="0">
                <a:solidFill>
                  <a:srgbClr val="FF0000"/>
                </a:solidFill>
              </a:rPr>
              <a:t>Queue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Different Types of Queues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Simple Queue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Circular Queue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Priority Queue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Dequeue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Sequential Representation ( Arrays)</a:t>
            </a:r>
          </a:p>
          <a:p>
            <a:pPr marL="10033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Linked Representation ( Linked Lists)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Queue </a:t>
            </a:r>
            <a:r>
              <a:rPr lang="en-IN" sz="2400" b="1" dirty="0" smtClean="0">
                <a:solidFill>
                  <a:srgbClr val="FF0000"/>
                </a:solidFill>
              </a:rPr>
              <a:t>Operations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Three primitive operations can be applied to the queue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 ( </a:t>
            </a:r>
            <a:r>
              <a:rPr lang="en-IN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q,x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 : inserts x at the rear of the queue q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 = remove (q) : deletes front element from the queue and set x to its contents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empty(q) : returns true or false depending on whether the queue contains any elements.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 operation cannot be performed if the queue has reached the maximum size. 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result of an illegal attempt to insert an element into a queue which has reached its maximum size is called </a:t>
            </a:r>
            <a:r>
              <a:rPr lang="en-IN" altLang="en-US" sz="22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overflow.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remove operation can be applied only if the queue is non empty.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result of an illegal attempt to remove an element from an empty queue is called </a:t>
            </a:r>
            <a:r>
              <a:rPr lang="en-IN" altLang="en-US" sz="22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underflow.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empty operation is always applicable.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Structure of a Simple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Queue – Sequential Representation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MAXQUEUE 100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queue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 [MAXQUEUE];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front, rear;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;</a:t>
            </a: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queue q;</a:t>
            </a: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q.rear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IN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q.front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-1</a:t>
            </a: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Functions to implement the operations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 ( x, &amp;q)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remove ( &amp;q)</a:t>
            </a:r>
          </a:p>
          <a:p>
            <a:pPr marL="546100" indent="-457200" eaLnBrk="0" fontAlgn="base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IN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empty(&amp;q)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Simple 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Insert Operation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Inserting into a </a:t>
            </a:r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queue</a:t>
            </a: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queue for overflow condition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queue is not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overflow condition,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increment the rear pointer and insert the element at a location indicated by the rear pointer.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this is the first element in the queue, initialise front to 0.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 1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 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Implementation of Insert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insert(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x,struct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queue *q)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rgbClr val="FF0000"/>
                </a:solidFill>
              </a:rPr>
              <a:t>//check queue overflow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if(q-&gt;rear==MAXQUEUE - 1)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("Queue overflow..\n");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 return -1;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(q-&gt;rear)++;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q-&gt;items[q-&gt;rear]=x;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if(q-&gt;front==-1)</a:t>
            </a:r>
            <a:r>
              <a:rPr lang="en-IN" sz="2400" b="1" dirty="0" smtClean="0">
                <a:solidFill>
                  <a:srgbClr val="FF0000"/>
                </a:solidFill>
              </a:rPr>
              <a:t>//if first element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  q-&gt;front=0;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  return 1;</a:t>
            </a:r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 }</a:t>
            </a: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Simple Queue </a:t>
            </a:r>
            <a:r>
              <a:rPr lang="en-IN" sz="2400" b="1" dirty="0" smtClean="0">
                <a:solidFill>
                  <a:srgbClr val="FF0000"/>
                </a:solidFill>
              </a:rPr>
              <a:t>– </a:t>
            </a:r>
            <a:r>
              <a:rPr lang="en-IN" sz="2400" b="1" dirty="0" smtClean="0">
                <a:solidFill>
                  <a:srgbClr val="FF0000"/>
                </a:solidFill>
              </a:rPr>
              <a:t>Remove Operation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indent="-457200" eaLnBrk="0" fontAlgn="base" hangingPunct="0">
              <a:spcBef>
                <a:spcPct val="0"/>
              </a:spcBef>
            </a:pPr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Removing element from the </a:t>
            </a:r>
            <a:r>
              <a:rPr lang="en-IN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queue</a:t>
            </a: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queue for underflow condition</a:t>
            </a: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queue is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not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underflow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condition</a:t>
            </a: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remove the element pointed by the front pointer into x.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If this was the only element in the queue, initialise front and rear to -1.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r>
              <a:rPr lang="en-IN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Return x</a:t>
            </a:r>
          </a:p>
          <a:p>
            <a:pPr marL="546100" indent="-457200" eaLnBrk="0" fontAlgn="base" hangingPunct="0">
              <a:spcBef>
                <a:spcPct val="0"/>
              </a:spcBef>
              <a:buAutoNum type="arabicPeriod"/>
            </a:pPr>
            <a:endParaRPr lang="en-IN" altLang="en-US" sz="24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indent="-457200" eaLnBrk="0" fontAlgn="base" hangingPunct="0">
              <a:spcBef>
                <a:spcPct val="0"/>
              </a:spcBef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1103</Words>
  <Application>Microsoft Office PowerPoint</Application>
  <PresentationFormat>Custom</PresentationFormat>
  <Paragraphs>194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ACER</cp:lastModifiedBy>
  <cp:revision>217</cp:revision>
  <dcterms:created xsi:type="dcterms:W3CDTF">2020-06-03T14:19:11Z</dcterms:created>
  <dcterms:modified xsi:type="dcterms:W3CDTF">2020-07-21T15:08:18Z</dcterms:modified>
</cp:coreProperties>
</file>