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5" r:id="rId4"/>
    <p:sldId id="366" r:id="rId5"/>
    <p:sldId id="367" r:id="rId6"/>
    <p:sldId id="375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Queues- Array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402" y="55542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4" y="1363108"/>
            <a:ext cx="874512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/>
            <a:r>
              <a:rPr lang="en-US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descending priority where items are inserted according to the priority</a:t>
            </a:r>
          </a:p>
          <a:p>
            <a:r>
              <a:rPr lang="en-US" dirty="0" smtClean="0"/>
              <a:t>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=*count-1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; // index of the initial position of the element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//compare the priority of the item being inserted with the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//priority of the items in the queue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// shift the items down while the priority of the item being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//inserted is greater than priority of the item in the queue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while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((j&gt;=0)&amp;&amp;(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[j].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pty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key.pty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))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{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[j+1]=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[j];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      j-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[j+1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]=key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; // insert the element at its correct location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(*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count)++;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}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775" y="1946146"/>
            <a:ext cx="4502997" cy="26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Queues- Array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4" y="1505276"/>
            <a:ext cx="8745128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/>
            <a:r>
              <a:rPr lang="en-US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descending priority where items are inserted according to the priority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pqueue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pqdelete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pqueue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pq,int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*count)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//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a pointer to the priority queue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// count is the number of elements in the queue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 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 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pqueue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key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//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if queue is empty, return 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structure with priority -1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	  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if(*count==0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           {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key.data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=0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key.pty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=-1;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          }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altLang="en-US" sz="24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 smtClean="0"/>
              <a:t>	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Queues- Array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4" y="1563165"/>
            <a:ext cx="874512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/>
            <a:r>
              <a:rPr lang="en-US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ascending priority where items are inserted according to the priority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//delete the first item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     //shift the other items to the left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	       key=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[0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	       for(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=1;i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&lt;=*count-1;i++)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[i-1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]=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(*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count)--;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	return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;  //return the key with the lowest priority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}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    </a:t>
            </a:r>
            <a:endParaRPr lang="en-US" altLang="en-US" sz="24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 smtClean="0"/>
              <a:t>	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Queues- Array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4" y="1803860"/>
            <a:ext cx="8745128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Implement the following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Ascending Priority queue where item is inserted at the end and item with the lowest priority is deleted.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Descending priority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Ascending and Descending Priority queue using a linked list</a:t>
            </a:r>
          </a:p>
          <a:p>
            <a:r>
              <a:rPr lang="en-US" dirty="0" smtClean="0"/>
              <a:t>    </a:t>
            </a:r>
            <a:endParaRPr lang="en-US" altLang="en-US" sz="24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 smtClean="0"/>
              <a:t>	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540729" y="4028562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dineshs@pes.edu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 dirty="0" smtClean="0"/>
              <a:t>8088654402 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205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Priority Queue - Implementation 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 - definition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1438678"/>
            <a:ext cx="8699863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Priority Queue is an extension of 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queue where every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item has a priority associated with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it.</a:t>
            </a:r>
          </a:p>
          <a:p>
            <a:pPr fontAlgn="base"/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There are two types of priority queue</a:t>
            </a:r>
          </a:p>
          <a:p>
            <a:pPr fontAlgn="base"/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Ascending priority queue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Descending Priority queue</a:t>
            </a:r>
          </a:p>
          <a:p>
            <a:pPr lvl="1" fontAlgn="base"/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 Ascending Priority queue ,the item with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lowest priority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is removed</a:t>
            </a:r>
          </a:p>
          <a:p>
            <a:pPr fontAlgn="base"/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 descending priority queue, the item with the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highest priority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is removed.</a:t>
            </a:r>
          </a:p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 - Operations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" y="1402023"/>
            <a:ext cx="8699863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Operations in Ascending priority queue</a:t>
            </a:r>
          </a:p>
          <a:p>
            <a:pPr fontAlgn="base"/>
            <a:endParaRPr lang="en-US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qinsert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apq,x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 : inserts element x into the priority queue 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apq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 fontAlgn="base"/>
            <a:endParaRPr lang="en-US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qmindelete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apq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 : removes the element with the minimum priority.</a:t>
            </a:r>
          </a:p>
          <a:p>
            <a:pPr lvl="1" fontAlgn="base"/>
            <a:endParaRPr lang="en-US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Operations in 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Descending </a:t>
            </a: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priority 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queue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pqinsert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pq,x</a:t>
            </a: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 : inserts element x into the priority queue 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dpq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en-US" sz="2200" b="1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fontAlgn="base"/>
            <a:endParaRPr lang="en-US" altLang="en-US" sz="2200" b="1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qmaxdelete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dpq</a:t>
            </a: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 : removes the element with the 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maximum priority.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operation empty(</a:t>
            </a:r>
            <a:r>
              <a:rPr lang="en-US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pq</a:t>
            </a:r>
            <a:r>
              <a:rPr lang="en-US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 determines whether the queue is empty or not.</a:t>
            </a: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Queues- alternate definition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4" y="1600176"/>
            <a:ext cx="869986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 alternate definition of a priority queue,  the items do not have a priority but the  intrinsic ordering  of elements determine results of its basic operation.</a:t>
            </a:r>
          </a:p>
          <a:p>
            <a:pPr lvl="1" fontAlgn="base"/>
            <a:endParaRPr lang="en-US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 ascending priority queue, items can be inserted arbitrarily, but only the smallest element can be removed.</a:t>
            </a:r>
          </a:p>
          <a:p>
            <a:pPr lvl="1" fontAlgn="base"/>
            <a:endParaRPr lang="en-US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 descending priority queue, items can be inserted arbitrarily, but only the largest element can be removed.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Queues-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4" y="1930561"/>
            <a:ext cx="86998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Priority queues can be implemented by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Arrays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endParaRPr lang="en-US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Linked Lists</a:t>
            </a:r>
          </a:p>
          <a:p>
            <a:pPr lvl="2" fontAlgn="base"/>
            <a:endParaRPr lang="en-US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4567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Queues- Array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4" y="1421938"/>
            <a:ext cx="8699863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/>
            <a:r>
              <a:rPr lang="en-US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pqueue</a:t>
            </a:r>
            <a:endParaRPr lang="en-US" altLang="en-US" sz="20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fontAlgn="base"/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lvl="1" fontAlgn="base"/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altLang="en-US" sz="20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fontAlgn="base"/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pty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lvl="1" fontAlgn="base"/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lvl="1" fontAlgn="base"/>
            <a:r>
              <a:rPr lang="en-US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pqueue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pq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[10];</a:t>
            </a:r>
            <a:endParaRPr lang="en-US" altLang="en-US" sz="20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fontAlgn="base"/>
            <a:endParaRPr lang="en-US" altLang="en-US" sz="2000" b="1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fontAlgn="base"/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desce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nding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priority :</a:t>
            </a:r>
          </a:p>
          <a:p>
            <a:pPr lvl="1" fontAlgn="base"/>
            <a:endParaRPr lang="en-US" altLang="en-US" sz="20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fontAlgn="base"/>
            <a:r>
              <a:rPr lang="en-US" altLang="en-US" sz="20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Items inserted based on their priority</a:t>
            </a:r>
          </a:p>
          <a:p>
            <a:pPr lvl="1" fontAlgn="base"/>
            <a:endParaRPr lang="en-US" altLang="en-US" sz="20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 : The item is inserted based on its priority. The queue is ordered in the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descending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priority of the items. The item with the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highest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priority will be at the first location in the array.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altLang="en-US" sz="20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Remove : delete always the first element, Shift the other elements to the left after the deletion </a:t>
            </a: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Queues- Array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4" y="1729669"/>
            <a:ext cx="869986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/>
            <a:endParaRPr lang="en-US" altLang="en-US" sz="2000" b="1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fontAlgn="base"/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desce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nding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priority :</a:t>
            </a:r>
          </a:p>
          <a:p>
            <a:pPr lvl="1" fontAlgn="base"/>
            <a:endParaRPr lang="en-US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fontAlgn="base"/>
            <a:r>
              <a:rPr lang="en-US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Items inserted arbitrarily</a:t>
            </a:r>
          </a:p>
          <a:p>
            <a:pPr lvl="1" fontAlgn="base"/>
            <a:endParaRPr lang="en-US" altLang="en-US" sz="24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 : The item is inserted at the rear of the queue. The queue is  therefore unordered.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Delete : The item with the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highest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priority is found and removed. The items following the position of the removed element are shifted to the left.</a:t>
            </a: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Priority Queues- Array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4" y="1400464"/>
            <a:ext cx="8652396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/>
            <a:r>
              <a:rPr lang="en-US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descending priority where items are inserted according to the priority</a:t>
            </a:r>
          </a:p>
          <a:p>
            <a:pPr lvl="1" fontAlgn="base"/>
            <a:endParaRPr lang="en-US" altLang="en-US" sz="2400" b="1" u="sng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pqinsert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x,int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pty,struct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pqueue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pq,int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*count)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{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 // x is item to be inserted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//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pty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is the priority of the item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//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is the pointer to the priority queue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// count is the number of items in the queue</a:t>
            </a: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j;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pqueue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key;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 key. data=x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key.pty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pty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1" fontAlgn="base"/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694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HP</cp:lastModifiedBy>
  <cp:revision>246</cp:revision>
  <dcterms:created xsi:type="dcterms:W3CDTF">2020-06-03T14:19:11Z</dcterms:created>
  <dcterms:modified xsi:type="dcterms:W3CDTF">2020-09-22T04:18:39Z</dcterms:modified>
</cp:coreProperties>
</file>