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69" r:id="rId7"/>
    <p:sldId id="368" r:id="rId8"/>
    <p:sldId id="373" r:id="rId9"/>
    <p:sldId id="370" r:id="rId10"/>
    <p:sldId id="371" r:id="rId11"/>
    <p:sldId id="372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70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</a:t>
            </a:r>
            <a:r>
              <a:rPr lang="en-IN" sz="2400" b="1" dirty="0">
                <a:solidFill>
                  <a:srgbClr val="FF0000"/>
                </a:solidFill>
              </a:rPr>
              <a:t>- Doubly Linked list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305252"/>
            <a:ext cx="865745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//delete at the front of the queue</a:t>
            </a: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qdelete_head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 *q;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if(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-&gt;front==NULL)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return -1;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q=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x=q-&gt;data;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if(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-&gt;rear)//only one node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-&gt;rear=NULL;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else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-&gt;front-&gt;next;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-&gt;front-&gt;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=NULL;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}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free(q);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return x;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8" y="624739"/>
            <a:ext cx="9387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</a:t>
            </a:r>
            <a:r>
              <a:rPr lang="en-IN" sz="2400" b="1" dirty="0">
                <a:solidFill>
                  <a:srgbClr val="FF0000"/>
                </a:solidFill>
              </a:rPr>
              <a:t>- Doubly Linked list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305252"/>
            <a:ext cx="86574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//delete at the rear of the queue</a:t>
            </a:r>
          </a:p>
          <a:p>
            <a:r>
              <a:rPr lang="en-US" sz="2000" dirty="0" err="1"/>
              <a:t>i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qdelete_tail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 *q;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if(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-&gt;front==NULL)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return -1;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x=q-&gt;data;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if(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-&gt;rear)//only one node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-&gt;rear=NULL;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else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-&gt;rear-&gt;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-&gt;rear-&gt;next=NULL;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}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free(q);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return x;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540729" y="4028562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err="1" smtClean="0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 - Implementation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definition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535307"/>
            <a:ext cx="8657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Double ended queue is a queue that allows insertion and deletion at both ends</a:t>
            </a:r>
            <a:r>
              <a:rPr lang="en-US" sz="2400" dirty="0" smtClean="0">
                <a:latin typeface="Roboto"/>
              </a:rPr>
              <a:t>.</a:t>
            </a:r>
          </a:p>
          <a:p>
            <a:endParaRPr lang="en-US" sz="2400" dirty="0" smtClean="0">
              <a:latin typeface="Roboto"/>
            </a:endParaRPr>
          </a:p>
          <a:p>
            <a:pPr fontAlgn="base"/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0" y="2874562"/>
            <a:ext cx="7308648" cy="26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definition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535307"/>
            <a:ext cx="8657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following four basic operations are performed on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fontAlgn="base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insertFront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 Adds an item at the front 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Deque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insertRear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Adds an item at the rear 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Deque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deleteFront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 Deletes an item from front 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Deque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deleteRear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Deletes an item from rear 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Deque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62" y="4628904"/>
            <a:ext cx="4957244" cy="18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480989"/>
            <a:ext cx="86574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Insert </a:t>
            </a:r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Elements at Rear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end : </a:t>
            </a: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Check whether the queue is full</a:t>
            </a: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If rear = size-1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initialise rear to 0.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lse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 increment rear by 1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insert element at location rear</a:t>
            </a: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Insert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element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front end</a:t>
            </a:r>
          </a:p>
          <a:p>
            <a:pPr fontAlgn="base"/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Check if the queue is full</a:t>
            </a: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If Front =0 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move front to last location (size -1)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lse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decrement front by 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insert at location front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3" y="1828748"/>
            <a:ext cx="3823220" cy="41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Array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350" y="1405877"/>
            <a:ext cx="422233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Delete element </a:t>
            </a:r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at Rear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end </a:t>
            </a:r>
          </a:p>
          <a:p>
            <a:pPr fontAlgn="base"/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heck if the queue is empty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elete the element pointed by rear</a:t>
            </a: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If dequeue has one element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 front=-1 rear=-1;</a:t>
            </a:r>
          </a:p>
          <a:p>
            <a:pPr fontAlgn="base"/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If rear is at first index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make rear = size-1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lse</a:t>
            </a:r>
          </a:p>
          <a:p>
            <a:pPr fontAlgn="base"/>
            <a:r>
              <a:rPr lang="da-DK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</a:rPr>
              <a:t>  decrease rear by 1</a:t>
            </a:r>
          </a:p>
          <a:p>
            <a:pPr fontAlgn="base"/>
            <a:r>
              <a:rPr lang="da-DK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da-D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da-DK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848" y="1409373"/>
            <a:ext cx="428346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Delete element at front end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heck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the queue is empty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delete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element pointed by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front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has one element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front=-1 rear=-1;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front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is at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last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index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make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front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 0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increase front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by 1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7" y="4734962"/>
            <a:ext cx="7125077" cy="19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016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Doubly Linked list Implementation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750" y="1435724"/>
            <a:ext cx="86574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</a:rPr>
              <a:t>Structure of </a:t>
            </a:r>
            <a:r>
              <a:rPr lang="en-US" sz="2200" b="1" u="sng" dirty="0" err="1" smtClean="0">
                <a:solidFill>
                  <a:schemeClr val="accent1">
                    <a:lumMod val="75000"/>
                  </a:schemeClr>
                </a:solidFill>
              </a:rPr>
              <a:t>Dequeue</a:t>
            </a:r>
            <a:endParaRPr lang="en-US" sz="22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dequeue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node * front;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node * rear;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node 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data;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node *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, *next;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q.front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dq.rear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= NULL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60374" y="616678"/>
            <a:ext cx="9189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</a:t>
            </a:r>
            <a:r>
              <a:rPr lang="en-IN" sz="2400" b="1" dirty="0">
                <a:solidFill>
                  <a:srgbClr val="FF0000"/>
                </a:solidFill>
              </a:rPr>
              <a:t>- Doubly Linked list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435724"/>
            <a:ext cx="86574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//insert in front of the queue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qinsert_head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x,struct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 *temp;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temp=(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node*)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malloc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node));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temp-&gt;data=x;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temp-&gt;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=temp-&gt;next=NULL;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if(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-&gt;front==NULL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 // first element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-&gt;rear=temp;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else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{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temp-&gt;next=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;  // insert in front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-&gt;front-&gt;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=temp;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temp-&gt;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=NULL;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-&gt;front=temp;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}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37644" y="599683"/>
            <a:ext cx="9286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Dequeue</a:t>
            </a:r>
            <a:r>
              <a:rPr lang="en-IN" sz="2400" b="1" dirty="0" smtClean="0">
                <a:solidFill>
                  <a:srgbClr val="FF0000"/>
                </a:solidFill>
              </a:rPr>
              <a:t>(Double ended Queue)  - </a:t>
            </a:r>
            <a:r>
              <a:rPr lang="en-IN" sz="2400" b="1" dirty="0">
                <a:solidFill>
                  <a:srgbClr val="FF0000"/>
                </a:solidFill>
              </a:rPr>
              <a:t>- Doubly Linked list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5" y="3877807"/>
            <a:ext cx="869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318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altLang="en-US" sz="2200" b="1" dirty="0" smtClean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105" y="1381406"/>
            <a:ext cx="865745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//insert at the rear of the queue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qinsert_tail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x,struct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dequeue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node *temp;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temp=(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node*)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malloc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node));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temp-&gt;data=x;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temp-&gt;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=temp-&gt;next=NULL;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if(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-&gt;front==NULL)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-&gt;front=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-&gt;rear=temp;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else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{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-&gt;rear-&gt;next=temp;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temp-&gt;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-&gt;rear;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-&gt;rear=temp;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824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251</cp:revision>
  <dcterms:created xsi:type="dcterms:W3CDTF">2020-06-03T14:19:11Z</dcterms:created>
  <dcterms:modified xsi:type="dcterms:W3CDTF">2020-09-22T04:37:01Z</dcterms:modified>
</cp:coreProperties>
</file>