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167" y="2486025"/>
            <a:ext cx="11231033" cy="1470025"/>
          </a:xfrm>
        </p:spPr>
        <p:txBody>
          <a:bodyPr/>
          <a:lstStyle/>
          <a:p>
            <a:r>
              <a:rPr lang="en-US" sz="9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ATM Simulator</a:t>
            </a:r>
            <a:endParaRPr lang="en-US" sz="9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Picture 3" descr="PES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0500" y="385445"/>
            <a:ext cx="1748155" cy="17481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 sz="60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LOAN</a:t>
            </a:r>
            <a:endParaRPr lang="en-IN" altLang="en-US" sz="60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" name="Content Placeholder 4" descr="loan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78460" y="1478280"/>
            <a:ext cx="1028954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60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Ministatement</a:t>
            </a:r>
            <a:endParaRPr lang="en-IN" altLang="en-US" sz="60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8" name="Content Placeholder 7" descr="ministatemen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9389745" cy="45294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23745"/>
            <a:ext cx="10972800" cy="4525963"/>
          </a:xfrm>
        </p:spPr>
        <p:txBody>
          <a:bodyPr/>
          <a:p>
            <a:pPr marL="0" indent="0" algn="ctr">
              <a:buNone/>
            </a:pPr>
            <a:r>
              <a:rPr lang="en-IN" altLang="en-US" sz="9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IN" altLang="en-US" sz="96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1820"/>
            <a:ext cx="10972800" cy="582613"/>
          </a:xfrm>
        </p:spPr>
        <p:txBody>
          <a:bodyPr/>
          <a:p>
            <a:r>
              <a:rPr lang="en-US" sz="66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Team:-6</a:t>
            </a:r>
            <a:endParaRPr lang="en-US" sz="66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23975"/>
            <a:ext cx="9147175" cy="4803775"/>
          </a:xfrm>
        </p:spPr>
        <p:txBody>
          <a:bodyPr/>
          <a:p>
            <a:r>
              <a:rPr lang="en-US"/>
              <a:t>Srujan A S-PES1UG19CS509</a:t>
            </a:r>
            <a:endParaRPr lang="en-US"/>
          </a:p>
          <a:p>
            <a:r>
              <a:rPr lang="en-US"/>
              <a:t>Vishnu J G-PES1UG19CS574</a:t>
            </a:r>
            <a:endParaRPr lang="en-US"/>
          </a:p>
          <a:p>
            <a:pPr algn="just"/>
            <a:r>
              <a:rPr lang="en-US"/>
              <a:t>Suraj K V-PES1UG19ME</a:t>
            </a:r>
            <a:r>
              <a:rPr lang="en-IN" altLang="en-US"/>
              <a:t>088</a:t>
            </a:r>
            <a:endParaRPr lang="en-US"/>
          </a:p>
          <a:p>
            <a:r>
              <a:rPr lang="en-US"/>
              <a:t>Sheshadri J-PES1UG19CV0</a:t>
            </a:r>
            <a:r>
              <a:rPr lang="en-IN" altLang="en-US"/>
              <a:t>44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380"/>
            <a:ext cx="10972800" cy="582613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sz="48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Functions of the program</a:t>
            </a:r>
            <a:endParaRPr lang="en-US" sz="48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Content Placeholder 3" descr="Annotation 2020-04-18 23001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52245"/>
            <a:ext cx="10064750" cy="36868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newcar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6330" y="1497330"/>
            <a:ext cx="7780020" cy="511175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1116330" y="308610"/>
            <a:ext cx="6660515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60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New card Number</a:t>
            </a:r>
            <a:endParaRPr lang="en-US" altLang="zh-CN" sz="60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0510"/>
            <a:ext cx="10913745" cy="1221105"/>
          </a:xfrm>
        </p:spPr>
        <p:txBody>
          <a:bodyPr/>
          <a:p>
            <a:r>
              <a:rPr lang="en-US" sz="44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Read and write function and the information storing text file</a:t>
            </a:r>
            <a:endParaRPr lang="en-US" sz="44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Content Placeholder 3" descr="read and writ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2019935"/>
            <a:ext cx="6268085" cy="1860550"/>
          </a:xfrm>
          <a:prstGeom prst="rect">
            <a:avLst/>
          </a:prstGeom>
        </p:spPr>
      </p:pic>
      <p:pic>
        <p:nvPicPr>
          <p:cNvPr id="5" name="Content Placeholder 4" descr="1.txt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3976370"/>
            <a:ext cx="669163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Main sequence of programs</a:t>
            </a:r>
            <a:endParaRPr lang="en-US" sz="48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" name="Content Placeholder 4" descr="mainsequenc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706880"/>
            <a:ext cx="9653270" cy="4438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Invalid input handling</a:t>
            </a:r>
            <a:endParaRPr lang="en-US" sz="54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7" name="Content Placeholder 6" descr="invalid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439545"/>
            <a:ext cx="9451975" cy="45834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sz="44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Withdraw and Deposit</a:t>
            </a:r>
            <a:endParaRPr lang="en-US" sz="44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" name="Content Placeholder 4" descr="withdraw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783715"/>
            <a:ext cx="5588000" cy="4095750"/>
          </a:xfrm>
          <a:prstGeom prst="rect">
            <a:avLst/>
          </a:prstGeom>
        </p:spPr>
      </p:pic>
      <p:pic>
        <p:nvPicPr>
          <p:cNvPr id="6" name="Content Placeholder 5" descr="deposit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8090" y="1783715"/>
            <a:ext cx="5384800" cy="40963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4323"/>
            <a:ext cx="10972800" cy="1143000"/>
          </a:xfrm>
        </p:spPr>
        <p:txBody>
          <a:bodyPr/>
          <a:p>
            <a:r>
              <a:rPr lang="en-US" sz="60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PIN Change</a:t>
            </a:r>
            <a:endParaRPr lang="en-US" sz="60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" name="Content Placeholder 4" descr="pinchang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437640"/>
            <a:ext cx="7837170" cy="49739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WPS Presentation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Arial Unicode MS</vt:lpstr>
      <vt:lpstr>Calibri</vt:lpstr>
      <vt:lpstr>Art_mountaineering</vt:lpstr>
      <vt:lpstr>ATM Simulator</vt:lpstr>
      <vt:lpstr>Team:-6</vt:lpstr>
      <vt:lpstr>Functions of the program</vt:lpstr>
      <vt:lpstr>PowerPoint 演示文稿</vt:lpstr>
      <vt:lpstr>Read and write function and the information storing text file</vt:lpstr>
      <vt:lpstr>Main sequence of programs</vt:lpstr>
      <vt:lpstr>Invalid input handling</vt:lpstr>
      <vt:lpstr>Withdraw and Deposit</vt:lpstr>
      <vt:lpstr>PIN Change</vt:lpstr>
      <vt:lpstr>LOAN</vt:lpstr>
      <vt:lpstr>Ministatement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Simulator</dc:title>
  <dc:creator>Vishnu J G</dc:creator>
  <cp:lastModifiedBy>jgvis</cp:lastModifiedBy>
  <cp:revision>7</cp:revision>
  <dcterms:created xsi:type="dcterms:W3CDTF">2020-04-18T17:57:00Z</dcterms:created>
  <dcterms:modified xsi:type="dcterms:W3CDTF">2020-04-19T16:37:56Z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1033-11.2.0.9281</vt:lpwstr>
  </property>
</Properties>
</file>