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EC80-3AA5-439B-BD0F-D8AD7A3E9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E1656-35E5-450C-B4C7-8F9F136EA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38B58-4493-4B45-A1B3-B4831664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9BD2-3EDA-4C58-BC05-DD9F9C1562B6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3B09-B621-4927-92E0-04E1D9E2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C15A2-1C29-4E7C-A530-2C65F647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E523-95CE-4B3B-BB38-7A9C14E4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2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50B1-B441-4399-BFD2-165EEFF9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A3E28-CB05-4BA7-A1D2-1E496D4EF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528DB-6791-4BA2-8A37-46659379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9BD2-3EDA-4C58-BC05-DD9F9C1562B6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4F6EE-22B5-4EC2-BBBB-4C5AC818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5194F-5C47-4C99-ADD8-2EA918B1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E523-95CE-4B3B-BB38-7A9C14E4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0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43D9C-9402-4143-A993-C228E5612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400F5-142A-4E5D-82A9-0354DA67B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D49B6-4B97-47FB-844C-306902B4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9BD2-3EDA-4C58-BC05-DD9F9C1562B6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604F5-FBE5-4557-9838-06370281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EFD30-A82F-473D-93D0-B5556592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E523-95CE-4B3B-BB38-7A9C14E4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9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000F-24EE-49A7-B3C1-91F74C50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2A4AD-2257-4D89-823A-D6A7B56E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B343-02F9-41C6-A42D-087013F1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9BD2-3EDA-4C58-BC05-DD9F9C1562B6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B3F6F-DA87-4364-9D75-87FE20C1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B779D-D92E-4098-8E0E-B420CF69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E523-95CE-4B3B-BB38-7A9C14E4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E3B5-F9D0-48F5-9221-E60AC3E3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37A21-0A05-497E-AF86-C9EB0E75A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B93A-FAC2-4461-B6FD-09D7764F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9BD2-3EDA-4C58-BC05-DD9F9C1562B6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BDED4-9214-4141-9EDE-80735F35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2763F-14ED-4E05-BB0C-04301C60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E523-95CE-4B3B-BB38-7A9C14E4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1406-3B5B-4E79-ADE9-70919927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EEC9-2F17-40B8-9ABB-27D484A32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0A63F-DB3C-4C36-95DB-2E11EBB87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40236-0C01-4822-9D7D-909D1168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9BD2-3EDA-4C58-BC05-DD9F9C1562B6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D4A51-CF83-494A-8F65-1A85391A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73F5-0EC3-42B9-BFC7-63B58A7D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E523-95CE-4B3B-BB38-7A9C14E4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7BC2-D173-4CFD-B2CA-47BE454F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0A395-611F-4F19-875E-C152A94EC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C916B-690A-4BA4-B748-062E4783A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AE5BA-542E-4204-B28E-71DAAC8B8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D77D3-65CE-4410-8ED7-3906F1622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BD460-6C67-442F-8EB8-2D73D439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9BD2-3EDA-4C58-BC05-DD9F9C1562B6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12567-211E-4673-9048-E4C24869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7EDC5-A259-4A7E-8707-FC2CE672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E523-95CE-4B3B-BB38-7A9C14E4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4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A758-47B7-41DE-AFEF-BCD895CF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6EE7C-34AC-426D-B8A9-7C26C1A5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9BD2-3EDA-4C58-BC05-DD9F9C1562B6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71381-1039-4974-995D-7C132821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19C76-8055-433C-8F7F-B61E8969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E523-95CE-4B3B-BB38-7A9C14E4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6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F0DBD-EEDB-420B-B34D-ED5CD8D2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9BD2-3EDA-4C58-BC05-DD9F9C1562B6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88F4A-5FAE-4393-9405-BF19417A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E6C61-F1D4-4DAA-B7CB-AD1EB1B6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E523-95CE-4B3B-BB38-7A9C14E4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0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501E-76B8-45EB-A093-04EADD7A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B33E2-EEBE-4658-B855-6816D20CB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9BF16-29B6-4878-92E5-C3B4A1C03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F480E-D72F-4179-BAA7-079FBEF6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9BD2-3EDA-4C58-BC05-DD9F9C1562B6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5E147-147D-4C9C-AC35-7E8AC2B6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D1A42-1E6D-4A2C-A37A-847528CC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E523-95CE-4B3B-BB38-7A9C14E4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8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6C2D-EA22-4667-8243-04C86322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70DAE-22EC-48C1-971B-C689B5702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8CBD4-61B2-4734-BAE4-9484C60F3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72E9D-ADD9-40AA-8AD6-DA22F7D4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9BD2-3EDA-4C58-BC05-DD9F9C1562B6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B5D9C-418D-4258-BF88-F5C65A4F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D43EA-4AB4-4791-8DE6-0D08D704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E523-95CE-4B3B-BB38-7A9C14E4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1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9B9B5-6A09-4564-A486-422D871E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C0A33-E915-47B1-82D7-90F3EEFDE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F0AC3-762E-43F1-87AE-C20EAF058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9BD2-3EDA-4C58-BC05-DD9F9C1562B6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F4F4-CC83-4C68-BD06-DFA00E394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AFBA4-DB29-4724-93F8-C49C70482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9E523-95CE-4B3B-BB38-7A9C14E47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6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8922858-0405-4DAE-87C2-C16FA9EDCBFD}"/>
              </a:ext>
            </a:extLst>
          </p:cNvPr>
          <p:cNvGrpSpPr/>
          <p:nvPr/>
        </p:nvGrpSpPr>
        <p:grpSpPr>
          <a:xfrm>
            <a:off x="178840" y="1104176"/>
            <a:ext cx="11880201" cy="4530785"/>
            <a:chOff x="883582" y="439947"/>
            <a:chExt cx="10966802" cy="39423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342B78-7B5F-4195-A5EC-5BD26ED72CDE}"/>
                </a:ext>
              </a:extLst>
            </p:cNvPr>
            <p:cNvSpPr/>
            <p:nvPr/>
          </p:nvSpPr>
          <p:spPr>
            <a:xfrm>
              <a:off x="974785" y="439947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72C070-E049-479F-81DC-EDAFC9A91C5F}"/>
                </a:ext>
              </a:extLst>
            </p:cNvPr>
            <p:cNvSpPr/>
            <p:nvPr/>
          </p:nvSpPr>
          <p:spPr>
            <a:xfrm>
              <a:off x="974785" y="518356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5B681D-D338-47AE-8B59-767EFE093203}"/>
                </a:ext>
              </a:extLst>
            </p:cNvPr>
            <p:cNvSpPr/>
            <p:nvPr/>
          </p:nvSpPr>
          <p:spPr>
            <a:xfrm>
              <a:off x="974785" y="596765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0ED406-9A44-493A-ABD3-EE74F3C80722}"/>
                </a:ext>
              </a:extLst>
            </p:cNvPr>
            <p:cNvSpPr/>
            <p:nvPr/>
          </p:nvSpPr>
          <p:spPr>
            <a:xfrm>
              <a:off x="974785" y="675174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382AA3-5B52-49A4-9A35-396EC5D28BA3}"/>
                </a:ext>
              </a:extLst>
            </p:cNvPr>
            <p:cNvSpPr/>
            <p:nvPr/>
          </p:nvSpPr>
          <p:spPr>
            <a:xfrm>
              <a:off x="974785" y="753583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89D022-1A42-488E-B1E2-13815E8BD4DF}"/>
                </a:ext>
              </a:extLst>
            </p:cNvPr>
            <p:cNvSpPr/>
            <p:nvPr/>
          </p:nvSpPr>
          <p:spPr>
            <a:xfrm>
              <a:off x="974785" y="831992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4A74F6-494C-4463-9F6C-D31B20012E7E}"/>
                </a:ext>
              </a:extLst>
            </p:cNvPr>
            <p:cNvSpPr/>
            <p:nvPr/>
          </p:nvSpPr>
          <p:spPr>
            <a:xfrm>
              <a:off x="974785" y="910401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B42DB7-70C9-45A9-8E31-298850CCA30F}"/>
                </a:ext>
              </a:extLst>
            </p:cNvPr>
            <p:cNvSpPr/>
            <p:nvPr/>
          </p:nvSpPr>
          <p:spPr>
            <a:xfrm>
              <a:off x="974785" y="988810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862500-94F4-418B-9F35-E7898B7947DB}"/>
                </a:ext>
              </a:extLst>
            </p:cNvPr>
            <p:cNvSpPr/>
            <p:nvPr/>
          </p:nvSpPr>
          <p:spPr>
            <a:xfrm>
              <a:off x="974785" y="1067219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579373-2DB4-49F7-A886-1D7BB30F5EE3}"/>
                </a:ext>
              </a:extLst>
            </p:cNvPr>
            <p:cNvSpPr/>
            <p:nvPr/>
          </p:nvSpPr>
          <p:spPr>
            <a:xfrm>
              <a:off x="974785" y="1145628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DFB874-A671-4F83-B6CB-2F90E775F95D}"/>
                </a:ext>
              </a:extLst>
            </p:cNvPr>
            <p:cNvSpPr/>
            <p:nvPr/>
          </p:nvSpPr>
          <p:spPr>
            <a:xfrm>
              <a:off x="974785" y="1224037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3F24E7-D5B9-4065-B8A4-585A6320F8EE}"/>
                </a:ext>
              </a:extLst>
            </p:cNvPr>
            <p:cNvSpPr/>
            <p:nvPr/>
          </p:nvSpPr>
          <p:spPr>
            <a:xfrm>
              <a:off x="974785" y="1302446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44CFB91-D76C-4734-8D4C-84C9F2A3B9F2}"/>
                </a:ext>
              </a:extLst>
            </p:cNvPr>
            <p:cNvSpPr/>
            <p:nvPr/>
          </p:nvSpPr>
          <p:spPr>
            <a:xfrm>
              <a:off x="974785" y="1380855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DD47C0-BCBE-4205-96B9-456DCC803921}"/>
                </a:ext>
              </a:extLst>
            </p:cNvPr>
            <p:cNvSpPr/>
            <p:nvPr/>
          </p:nvSpPr>
          <p:spPr>
            <a:xfrm>
              <a:off x="974785" y="1459264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DDC4D2-3272-4EB4-AC36-2C87256A6225}"/>
                </a:ext>
              </a:extLst>
            </p:cNvPr>
            <p:cNvSpPr/>
            <p:nvPr/>
          </p:nvSpPr>
          <p:spPr>
            <a:xfrm>
              <a:off x="974785" y="1537673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AEBF0B-7EA7-4BFE-A7CD-65F6D811EE9A}"/>
                </a:ext>
              </a:extLst>
            </p:cNvPr>
            <p:cNvSpPr/>
            <p:nvPr/>
          </p:nvSpPr>
          <p:spPr>
            <a:xfrm>
              <a:off x="974785" y="1616082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E2D32E-6397-435A-A74F-80AACED003E9}"/>
                </a:ext>
              </a:extLst>
            </p:cNvPr>
            <p:cNvSpPr/>
            <p:nvPr/>
          </p:nvSpPr>
          <p:spPr>
            <a:xfrm>
              <a:off x="974785" y="1694491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20738A4-F4AB-4777-910B-8D01AA1AAF73}"/>
                </a:ext>
              </a:extLst>
            </p:cNvPr>
            <p:cNvSpPr/>
            <p:nvPr/>
          </p:nvSpPr>
          <p:spPr>
            <a:xfrm>
              <a:off x="974785" y="1772900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38C906-4736-4A45-A60C-0A7923B1F736}"/>
                </a:ext>
              </a:extLst>
            </p:cNvPr>
            <p:cNvSpPr/>
            <p:nvPr/>
          </p:nvSpPr>
          <p:spPr>
            <a:xfrm>
              <a:off x="974785" y="1851309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3456767-65A6-4B48-BF9E-9DAA87BBC9DC}"/>
                </a:ext>
              </a:extLst>
            </p:cNvPr>
            <p:cNvSpPr/>
            <p:nvPr/>
          </p:nvSpPr>
          <p:spPr>
            <a:xfrm>
              <a:off x="974785" y="1929718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3C74457-CA61-4830-A1CA-ADE3ABA4F7D6}"/>
                </a:ext>
              </a:extLst>
            </p:cNvPr>
            <p:cNvSpPr/>
            <p:nvPr/>
          </p:nvSpPr>
          <p:spPr>
            <a:xfrm>
              <a:off x="974785" y="2008127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7136E9-0F46-4458-8DD2-463065B57734}"/>
                </a:ext>
              </a:extLst>
            </p:cNvPr>
            <p:cNvSpPr/>
            <p:nvPr/>
          </p:nvSpPr>
          <p:spPr>
            <a:xfrm>
              <a:off x="974785" y="2086536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AE41EDA-FC9B-4010-B262-346B10F3AC9E}"/>
                </a:ext>
              </a:extLst>
            </p:cNvPr>
            <p:cNvSpPr/>
            <p:nvPr/>
          </p:nvSpPr>
          <p:spPr>
            <a:xfrm>
              <a:off x="974785" y="2164945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6594AF-AB5E-445C-9887-AF8643611869}"/>
                </a:ext>
              </a:extLst>
            </p:cNvPr>
            <p:cNvSpPr/>
            <p:nvPr/>
          </p:nvSpPr>
          <p:spPr>
            <a:xfrm>
              <a:off x="974785" y="2243354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A050C04-6768-46A5-90AD-6A41F160773E}"/>
                </a:ext>
              </a:extLst>
            </p:cNvPr>
            <p:cNvSpPr/>
            <p:nvPr/>
          </p:nvSpPr>
          <p:spPr>
            <a:xfrm>
              <a:off x="974785" y="2321763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6B724C-B63C-48D2-AF09-B03048E82DF4}"/>
                </a:ext>
              </a:extLst>
            </p:cNvPr>
            <p:cNvSpPr/>
            <p:nvPr/>
          </p:nvSpPr>
          <p:spPr>
            <a:xfrm>
              <a:off x="974785" y="2400172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C971B4F-AC01-4E97-951D-9EDD9D13F23A}"/>
                </a:ext>
              </a:extLst>
            </p:cNvPr>
            <p:cNvSpPr/>
            <p:nvPr/>
          </p:nvSpPr>
          <p:spPr>
            <a:xfrm>
              <a:off x="974785" y="2478581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8A77DC-4ED2-4FF5-BC4B-0E5A0035C196}"/>
                </a:ext>
              </a:extLst>
            </p:cNvPr>
            <p:cNvSpPr/>
            <p:nvPr/>
          </p:nvSpPr>
          <p:spPr>
            <a:xfrm>
              <a:off x="974785" y="2556990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C9B6E3-AF49-4348-A356-27A5156CB981}"/>
                </a:ext>
              </a:extLst>
            </p:cNvPr>
            <p:cNvSpPr/>
            <p:nvPr/>
          </p:nvSpPr>
          <p:spPr>
            <a:xfrm>
              <a:off x="974785" y="2635399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15CBD0-C2B1-4861-8821-E7468D8C37B0}"/>
                </a:ext>
              </a:extLst>
            </p:cNvPr>
            <p:cNvSpPr/>
            <p:nvPr/>
          </p:nvSpPr>
          <p:spPr>
            <a:xfrm>
              <a:off x="974785" y="2713808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17A3CFB-0995-4394-8FE7-D2023C49D273}"/>
                </a:ext>
              </a:extLst>
            </p:cNvPr>
            <p:cNvSpPr/>
            <p:nvPr/>
          </p:nvSpPr>
          <p:spPr>
            <a:xfrm>
              <a:off x="974785" y="2792217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447B72-8C72-43A0-AA6F-14C74909CDDD}"/>
                </a:ext>
              </a:extLst>
            </p:cNvPr>
            <p:cNvSpPr/>
            <p:nvPr/>
          </p:nvSpPr>
          <p:spPr>
            <a:xfrm>
              <a:off x="974785" y="2870626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97595A-F288-47D6-8D96-B2CEC235AE34}"/>
                </a:ext>
              </a:extLst>
            </p:cNvPr>
            <p:cNvSpPr/>
            <p:nvPr/>
          </p:nvSpPr>
          <p:spPr>
            <a:xfrm>
              <a:off x="974785" y="2949035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DC1FF76-0A32-44E5-A9F9-6E7877BAAE2C}"/>
                </a:ext>
              </a:extLst>
            </p:cNvPr>
            <p:cNvSpPr/>
            <p:nvPr/>
          </p:nvSpPr>
          <p:spPr>
            <a:xfrm>
              <a:off x="974785" y="3027444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D23A90-2DEA-4144-A826-CEB96526623E}"/>
                </a:ext>
              </a:extLst>
            </p:cNvPr>
            <p:cNvSpPr/>
            <p:nvPr/>
          </p:nvSpPr>
          <p:spPr>
            <a:xfrm>
              <a:off x="974785" y="3105853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9813C68-60E6-472E-A7A1-84658A41EA69}"/>
                </a:ext>
              </a:extLst>
            </p:cNvPr>
            <p:cNvSpPr/>
            <p:nvPr/>
          </p:nvSpPr>
          <p:spPr>
            <a:xfrm>
              <a:off x="974785" y="3184262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1BA4A01-1036-4156-807B-2A2007938467}"/>
                </a:ext>
              </a:extLst>
            </p:cNvPr>
            <p:cNvSpPr/>
            <p:nvPr/>
          </p:nvSpPr>
          <p:spPr>
            <a:xfrm>
              <a:off x="974785" y="3262671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BB3D66D-66BD-487C-B44E-80150719AA31}"/>
                </a:ext>
              </a:extLst>
            </p:cNvPr>
            <p:cNvSpPr/>
            <p:nvPr/>
          </p:nvSpPr>
          <p:spPr>
            <a:xfrm>
              <a:off x="974785" y="3341080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60C3FDE-653A-4B2F-B106-05D9815D52E5}"/>
                </a:ext>
              </a:extLst>
            </p:cNvPr>
            <p:cNvSpPr/>
            <p:nvPr/>
          </p:nvSpPr>
          <p:spPr>
            <a:xfrm>
              <a:off x="974785" y="3419489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0A182DB-9405-44A4-8178-97146943FBE9}"/>
                </a:ext>
              </a:extLst>
            </p:cNvPr>
            <p:cNvSpPr/>
            <p:nvPr/>
          </p:nvSpPr>
          <p:spPr>
            <a:xfrm>
              <a:off x="974785" y="3497898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39F152D-7F09-4B3C-AF08-50B1250EB40F}"/>
                </a:ext>
              </a:extLst>
            </p:cNvPr>
            <p:cNvSpPr/>
            <p:nvPr/>
          </p:nvSpPr>
          <p:spPr>
            <a:xfrm>
              <a:off x="974785" y="3576307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59AF3BD-9790-4D2D-9CD3-2D5CB7B91832}"/>
                </a:ext>
              </a:extLst>
            </p:cNvPr>
            <p:cNvSpPr/>
            <p:nvPr/>
          </p:nvSpPr>
          <p:spPr>
            <a:xfrm>
              <a:off x="974785" y="3654716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B7586E-1E70-481A-80B2-184B6C5E2152}"/>
                </a:ext>
              </a:extLst>
            </p:cNvPr>
            <p:cNvSpPr/>
            <p:nvPr/>
          </p:nvSpPr>
          <p:spPr>
            <a:xfrm>
              <a:off x="974785" y="3733125"/>
              <a:ext cx="77638" cy="776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54" name="Right Brace 53">
              <a:extLst>
                <a:ext uri="{FF2B5EF4-FFF2-40B4-BE49-F238E27FC236}">
                  <a16:creationId xmlns:a16="http://schemas.microsoft.com/office/drawing/2014/main" id="{B8BDF6D2-3DF6-445E-AF8B-AEB5835E9D9E}"/>
                </a:ext>
              </a:extLst>
            </p:cNvPr>
            <p:cNvSpPr/>
            <p:nvPr/>
          </p:nvSpPr>
          <p:spPr>
            <a:xfrm>
              <a:off x="1181100" y="949861"/>
              <a:ext cx="373380" cy="705681"/>
            </a:xfrm>
            <a:prstGeom prst="rightBrac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4173B56-C96A-46FE-B596-2825855627A9}"/>
                </a:ext>
              </a:extLst>
            </p:cNvPr>
            <p:cNvSpPr txBox="1"/>
            <p:nvPr/>
          </p:nvSpPr>
          <p:spPr>
            <a:xfrm>
              <a:off x="883582" y="4045942"/>
              <a:ext cx="337681" cy="321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72" name="Right Brace 71">
              <a:extLst>
                <a:ext uri="{FF2B5EF4-FFF2-40B4-BE49-F238E27FC236}">
                  <a16:creationId xmlns:a16="http://schemas.microsoft.com/office/drawing/2014/main" id="{4CDABDAA-8D03-4196-88F3-247D628AD28B}"/>
                </a:ext>
              </a:extLst>
            </p:cNvPr>
            <p:cNvSpPr/>
            <p:nvPr/>
          </p:nvSpPr>
          <p:spPr>
            <a:xfrm>
              <a:off x="1181100" y="1434515"/>
              <a:ext cx="373380" cy="705681"/>
            </a:xfrm>
            <a:prstGeom prst="rightBrac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ight Brace 81">
              <a:extLst>
                <a:ext uri="{FF2B5EF4-FFF2-40B4-BE49-F238E27FC236}">
                  <a16:creationId xmlns:a16="http://schemas.microsoft.com/office/drawing/2014/main" id="{4B91EA1E-214D-4A8A-9F78-D8F3770D3212}"/>
                </a:ext>
              </a:extLst>
            </p:cNvPr>
            <p:cNvSpPr/>
            <p:nvPr/>
          </p:nvSpPr>
          <p:spPr>
            <a:xfrm>
              <a:off x="1181100" y="2411901"/>
              <a:ext cx="373380" cy="705681"/>
            </a:xfrm>
            <a:prstGeom prst="rightBrac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491E8011-8A59-4697-B217-5EA0896D66F4}"/>
                </a:ext>
              </a:extLst>
            </p:cNvPr>
            <p:cNvGrpSpPr/>
            <p:nvPr/>
          </p:nvGrpSpPr>
          <p:grpSpPr>
            <a:xfrm>
              <a:off x="1683157" y="790479"/>
              <a:ext cx="318370" cy="2629751"/>
              <a:chOff x="1683157" y="790479"/>
              <a:chExt cx="318370" cy="2629751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CF62FED-E408-443A-BA58-30815026D515}"/>
                  </a:ext>
                </a:extLst>
              </p:cNvPr>
              <p:cNvGrpSpPr/>
              <p:nvPr/>
            </p:nvGrpSpPr>
            <p:grpSpPr>
              <a:xfrm>
                <a:off x="1683157" y="790479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23FAE39-8D43-4404-A11F-81DFD2EA178F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41FE2A7D-5AD1-4A1F-94A9-C8D511E0C1F8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53CCDE2B-D1E9-447A-8988-96C373857148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0F916A29-4B52-43B3-AA0D-79A74196681A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9F6685E3-EE1B-4BC2-A2C1-DFE8FB7B0CFC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88A45F2A-FF82-410C-9A19-5837FEEF76A8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92A5990A-099D-4172-8131-1962010D07ED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D9C63D4B-9F37-4D9A-889D-4BDF7EB57AF6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0956FA27-6873-4737-8155-3B829B4E6433}"/>
                  </a:ext>
                </a:extLst>
              </p:cNvPr>
              <p:cNvGrpSpPr/>
              <p:nvPr/>
            </p:nvGrpSpPr>
            <p:grpSpPr>
              <a:xfrm>
                <a:off x="1721976" y="835999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6935E64E-C933-417A-BAF7-E9B31CA6BAE3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8AE7E018-FCF2-4D27-8383-7403F2C77686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FF08CA0-98DC-4FEF-9D8C-FE67869C2499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D695B11E-0D59-49EF-BA79-C43E0870E3B5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318D81AF-B586-4D56-9E78-0B52D28D1E8F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CCF3288F-0F6D-4FB8-A5DE-8C93F5520E3F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87B3A55B-5E32-452D-95B4-ED6566A2A5CC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E3AD991A-15A7-46EC-B1FC-C03E21DB61B6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D4227053-13C6-4090-A03B-123B6BD1D397}"/>
                  </a:ext>
                </a:extLst>
              </p:cNvPr>
              <p:cNvGrpSpPr/>
              <p:nvPr/>
            </p:nvGrpSpPr>
            <p:grpSpPr>
              <a:xfrm>
                <a:off x="1760795" y="875203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9F65E508-BA80-4E95-A658-DA273181EDA8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C284D853-93D0-429F-850C-923FCC77EA56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C4F5D3D6-12C4-45D6-BEF5-2C8F6475C437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6733F952-B197-4EC9-AD44-DEEC3611D7DD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87B82110-F727-4B6C-84B4-75DD70FFD738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35E9A432-E56E-4D12-AE65-B1F9EAC43F7C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13971417-89CE-4AB4-8C34-70FA5A0B9805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C124DCDA-B5C5-4FA8-AA3C-90B5A7369D9E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F99BAE8D-2A3E-4542-A70F-EFEE6CD27097}"/>
                  </a:ext>
                </a:extLst>
              </p:cNvPr>
              <p:cNvGrpSpPr/>
              <p:nvPr/>
            </p:nvGrpSpPr>
            <p:grpSpPr>
              <a:xfrm>
                <a:off x="1795678" y="914408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216D261E-6662-4A50-B480-25BDC2CB6977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A1FF0832-AC43-4F5D-BD62-F4086B41DB26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EBE4E83E-32FA-479D-9D88-53310E13A70A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70B02C0F-7C0A-4440-9AC1-8CEAE60B7EA4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9F7EB969-2A23-467D-8F65-3A4B3B7BD9AA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C60B0628-E72F-4907-B7F6-6ECCB79CDCD3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40CE185D-39B5-4B9E-8D74-468741099013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40D0B4C7-0DB3-488C-8B75-A1C6917ADAAE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B26696EC-8638-4749-98EC-C59F220C5847}"/>
                  </a:ext>
                </a:extLst>
              </p:cNvPr>
              <p:cNvGrpSpPr/>
              <p:nvPr/>
            </p:nvGrpSpPr>
            <p:grpSpPr>
              <a:xfrm>
                <a:off x="1839979" y="947297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443992C6-83AB-4056-A17F-F79BD54891A9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C530EE65-A796-4853-8269-27744C87E294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284CC2D6-5019-4879-9BA2-73DB1C913D7B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C429A431-3993-4FC4-B43F-C9F1782778C3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283127C4-7E5C-4BD6-B3D2-C6169E612E71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A3B356F8-B45A-4D06-9A91-E3FCAE2335BA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58C2A5B2-69E1-4765-A4AB-44ACC5281CED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5DDFBB0F-2BEB-41F9-AF39-5D528373A7E7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143BF974-6B4E-41E5-9978-B5D95600D1F2}"/>
                  </a:ext>
                </a:extLst>
              </p:cNvPr>
              <p:cNvGrpSpPr/>
              <p:nvPr/>
            </p:nvGrpSpPr>
            <p:grpSpPr>
              <a:xfrm>
                <a:off x="1882734" y="993202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E1AA9DD1-036A-4676-BB8B-D2FB6B257504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E8581FE1-7AAA-4B09-AD07-F2E312DD6486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0BA1165B-CCB6-4F69-B990-192E349FA4BE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8D34DBF4-D5F8-4BB8-A1E5-85EF58B32BF4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40E15844-9946-452C-A6D8-9FF1B6F0D32B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79BB9748-020C-42A2-B361-6CC0420D270F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B600EAB9-23A6-496F-A8CD-1D9D2A9DBFF6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FEB6B5F4-3DDF-443A-8296-628E83BEB6D2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A729F708-198C-4912-B18F-C419FE8ECA1C}"/>
                  </a:ext>
                </a:extLst>
              </p:cNvPr>
              <p:cNvGrpSpPr/>
              <p:nvPr/>
            </p:nvGrpSpPr>
            <p:grpSpPr>
              <a:xfrm>
                <a:off x="1919163" y="1063280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069F5F3D-46BF-4A29-A1C6-0194A3EE5B61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11B8B3BF-A8F0-4C18-9FD6-074D79798BE7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B84CF9E4-3302-4B8C-B4A5-2D442A3793EC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13B1BB0A-DE32-4B0B-B45E-ED5EF590628C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33F464EB-904A-44EB-A8C1-E10347CAA0F9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D61163A1-4F50-455E-99CB-675F7269C9A3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AA7714DA-1377-4078-ABB9-D85069D39821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F349D33C-A6AC-4C8B-8E84-BBD4EEC1B539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D43E9087-0B6F-4CBE-B5E3-622E592A1431}"/>
                  </a:ext>
                </a:extLst>
              </p:cNvPr>
              <p:cNvGrpSpPr/>
              <p:nvPr/>
            </p:nvGrpSpPr>
            <p:grpSpPr>
              <a:xfrm>
                <a:off x="1687883" y="1599706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A1AA1519-387C-405C-8949-51076CB8424D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9EF7BE7C-D22C-41D5-9AAB-C9E75CEF622A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E93D7C23-75B6-4B64-A740-3DF3261F55CC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CE4E2360-ACAE-44AC-8C40-01AAE743FDEE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F389299D-2CEB-4722-A96A-0780C4F19E56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F2924AAC-818C-4E3F-9636-95152B4971B4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A2136932-E00E-4F12-BF82-250A42330049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4BA07F5C-E926-4CB6-B266-3149E7EFB0E2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396EFD69-0075-4888-8D4E-FD54FBCAD6CB}"/>
                  </a:ext>
                </a:extLst>
              </p:cNvPr>
              <p:cNvGrpSpPr/>
              <p:nvPr/>
            </p:nvGrpSpPr>
            <p:grpSpPr>
              <a:xfrm>
                <a:off x="1726702" y="1645226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0B9099ED-4478-438D-9E0B-46039AC8BB8D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FE317FA4-5F83-4873-B6B7-E809858052DB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E61868FA-05D7-493D-99AA-EA61EC5B9FDB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21AE20B6-E4D3-4C20-8DF5-F0E0BD7F5EDF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5BECF16A-AAD4-4C3C-8CDB-EA47A1C90A90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2281D21D-FBD0-49D9-923D-B7D2B21D88EB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5FA0FA30-E50A-46DA-8E2F-EC2CC2D8C3C2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71ABBB39-A87A-41FD-8055-5F03CBD6159E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B9DCA1AF-BC82-4E23-BC80-891E2A43C5F2}"/>
                  </a:ext>
                </a:extLst>
              </p:cNvPr>
              <p:cNvGrpSpPr/>
              <p:nvPr/>
            </p:nvGrpSpPr>
            <p:grpSpPr>
              <a:xfrm>
                <a:off x="1765521" y="1684430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7B8F45CC-B0D5-4D06-8C9A-6EEC05081F29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9A47FE20-64FC-4B80-94C2-0CF374E64C38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F21F7F89-51EE-4543-B789-65BC734552D9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F583EB0F-288B-4E3F-8D18-769CDB83FD14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6B4F9A2A-0657-407A-8A12-FB613E3C5735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04720994-4A07-4D6C-A597-2F44BC140CDD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E83325F4-6CD0-40D3-9062-D6FEB983103D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3DC73C91-1631-42EC-B155-7C1E26F11564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47629B0F-693E-442B-BD67-8CFD31C89179}"/>
                  </a:ext>
                </a:extLst>
              </p:cNvPr>
              <p:cNvGrpSpPr/>
              <p:nvPr/>
            </p:nvGrpSpPr>
            <p:grpSpPr>
              <a:xfrm>
                <a:off x="1800404" y="1723635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944DA254-B517-4CEE-AD61-20A024C949E4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2D98359A-CBF3-4EA0-87C8-27CF38171797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B39618CD-3654-4D8D-BCE8-FFBE517761ED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78830006-C81F-4DB2-9FD6-80AF6CE7D57C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8AE69B96-B24A-4C52-8B41-AD8D50DABC80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0BD1798A-3A94-4C5D-BD18-875823329721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795C4030-93AA-484F-89E7-07BC109C0A8C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B0EADEA0-36BF-41F2-B66E-1768371138C5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3E2B2B0B-D47E-40AE-B150-808F23575236}"/>
                  </a:ext>
                </a:extLst>
              </p:cNvPr>
              <p:cNvGrpSpPr/>
              <p:nvPr/>
            </p:nvGrpSpPr>
            <p:grpSpPr>
              <a:xfrm>
                <a:off x="1844705" y="1756524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BD46A0BA-A661-429A-8CCE-DC2EDFDA6264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B140AE4E-C1F0-4C57-88FA-C5F2E5F8C789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D49C6A13-C57B-412D-BFAA-4D58B55FFB7E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6EC9C935-4B11-49D3-83D7-B82EC85E98E9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ECE01D4C-2AA4-4CAC-AB2B-DE6D2BCF09CF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5B7272FC-547A-4394-B5B2-81965954B1A7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C98C1C36-A8E7-4275-9932-6673640897D6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2FA71C1B-E5B5-4380-85F3-6CA61F086F3E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B59D01A8-FAED-49A9-8C8B-4914C36A3D74}"/>
                  </a:ext>
                </a:extLst>
              </p:cNvPr>
              <p:cNvGrpSpPr/>
              <p:nvPr/>
            </p:nvGrpSpPr>
            <p:grpSpPr>
              <a:xfrm>
                <a:off x="1887460" y="1802429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BCA4D6A3-D2C0-4926-813B-990F988533F4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5C2D178D-B67D-486A-BE82-420D40B2987B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5068718B-F39D-4718-ABA4-801E32FEF5C8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F82DF111-4A59-46C2-8FD8-A6E886779BB1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58F55031-3103-43E9-9967-5921AB8BA5EB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F332FACE-DAB8-4A33-A78A-8F33F4CE85CB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0C984F11-592D-4842-ABAF-26E0058EF8DB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3E690A2B-AD78-4EA8-8424-EAED80E1378C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DE3A356E-3256-40D4-8F8A-1263B2F3F768}"/>
                  </a:ext>
                </a:extLst>
              </p:cNvPr>
              <p:cNvGrpSpPr/>
              <p:nvPr/>
            </p:nvGrpSpPr>
            <p:grpSpPr>
              <a:xfrm>
                <a:off x="1923889" y="1872507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75B364C2-2AE9-4364-862B-312FF2E1607D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4AC311F9-300D-4DC6-B96E-243B118325FC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2ED392D9-E7C4-4158-BAFD-40FC5BE6A4EE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0C5D0323-2F8E-4846-B1B9-A2B8B70631E5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3C40AE44-E13F-4B95-99C1-3EC6E3D2310E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7DB5940D-28DE-476E-9819-ACE9EE51E17C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73C5B2D7-E40D-48CE-B648-07D85C5E2ABF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A7A8ED71-4471-4D73-B1B7-EC73C05A2616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A580943F-4D53-4A04-9B05-EA74655D1B22}"/>
                  </a:ext>
                </a:extLst>
              </p:cNvPr>
              <p:cNvGrpSpPr/>
              <p:nvPr/>
            </p:nvGrpSpPr>
            <p:grpSpPr>
              <a:xfrm>
                <a:off x="1683157" y="2520928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6239E9EC-DDE9-40A8-BFEF-28FE6EAD275A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4250FDE2-D95B-4C97-B468-A4E6C6F5617E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0B5AFBCE-FC26-4B4A-9813-38425FD62184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9D317436-062A-4114-B23D-4D472A700A2C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6759D79A-17EB-437F-8A55-4CCE5216B6CE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93632BCA-8943-4E6A-8E46-64440C9E8EEC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2283001C-DCD1-4783-96BD-472137364D0B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40453F61-5CD1-492C-ACA4-11311344A2F9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94897792-8C13-4888-805E-5142FC1B0DBF}"/>
                  </a:ext>
                </a:extLst>
              </p:cNvPr>
              <p:cNvGrpSpPr/>
              <p:nvPr/>
            </p:nvGrpSpPr>
            <p:grpSpPr>
              <a:xfrm>
                <a:off x="1721976" y="2566448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0583117C-2EFB-42F8-B874-5D6ADB0C4848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FC876483-488C-4B90-9CE5-A2FF25707D5B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59829A7F-1AF8-48D8-B366-10FE8DDB2EEB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5291238A-1F02-4F15-8838-60089D62C9C6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41144F02-2527-404E-852C-761092EF9AEF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205DCB95-89A1-41F2-80C4-C0CD911AC775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EE92E063-3A8E-4049-BEBC-1B182974AF69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52DC24B9-7FFF-49CE-AFCE-8C83AB8B8755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E7A9E091-EDEF-4C13-BC7F-DD992AD056DC}"/>
                  </a:ext>
                </a:extLst>
              </p:cNvPr>
              <p:cNvGrpSpPr/>
              <p:nvPr/>
            </p:nvGrpSpPr>
            <p:grpSpPr>
              <a:xfrm>
                <a:off x="1760795" y="2605652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C4BCD5AB-F3D6-45C5-8B81-C8CDACC33E76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48731679-D03C-4AC2-B802-2C7E78762F01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D20318AF-42FB-4BA1-A275-AE182C4E0A97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775BC6FE-CD92-4520-8017-709EFFCF4451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D950CDCB-1536-4947-834D-F290151B2D5F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690D5541-EACB-4817-95A1-26F8A94E9332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48B6D5E7-80B4-458C-BEE8-28520CE6E98B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C0CFE681-AD90-423F-8AB9-C57F240E1401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00" name="Group 299">
                <a:extLst>
                  <a:ext uri="{FF2B5EF4-FFF2-40B4-BE49-F238E27FC236}">
                    <a16:creationId xmlns:a16="http://schemas.microsoft.com/office/drawing/2014/main" id="{E7D30B02-5D82-4FBC-9A1E-B52D398E2446}"/>
                  </a:ext>
                </a:extLst>
              </p:cNvPr>
              <p:cNvGrpSpPr/>
              <p:nvPr/>
            </p:nvGrpSpPr>
            <p:grpSpPr>
              <a:xfrm>
                <a:off x="1795678" y="2644857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37DBD296-A14E-46D6-8053-17864A888928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4BED24AD-41A2-4962-8FBD-D65C4C0A2B10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27B15A0D-F42F-4881-81AE-1F5789C983E0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4C34E0D1-C0A3-4F61-B972-E25D03DA6A56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7769329C-5C9B-4346-83FF-E428219BFF64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CB920F35-5408-4E15-98F5-A3588EC8E9D3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47884304-EBD4-4E0A-A062-5A015DA37D43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9E88E879-9E8C-4CA6-A0F8-15876D72CB05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FD323B48-FD69-4F65-9DA5-DE486F36BC70}"/>
                  </a:ext>
                </a:extLst>
              </p:cNvPr>
              <p:cNvGrpSpPr/>
              <p:nvPr/>
            </p:nvGrpSpPr>
            <p:grpSpPr>
              <a:xfrm>
                <a:off x="1839979" y="2677746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E14D898E-B596-4FB1-BB1C-7D4B68496B15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03366B0D-3795-43F7-82F0-D5B7D6E4F996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AE3FD09A-C7BF-43AF-B60D-4BDC13A381FC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9341C91B-AD25-4A54-B7E2-71D5CC2505B2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820D4259-8274-4BE8-AB07-2A8C984D99C1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A429772B-3C5C-4BA8-817E-138E299F7AFE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AFCBE4D3-84CA-41F5-8BB6-7FDF721F5DA2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288208FD-44B5-4F26-AD6B-7FFAF2E431E7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696E134E-B252-4135-AD8F-969BEDE49411}"/>
                  </a:ext>
                </a:extLst>
              </p:cNvPr>
              <p:cNvGrpSpPr/>
              <p:nvPr/>
            </p:nvGrpSpPr>
            <p:grpSpPr>
              <a:xfrm>
                <a:off x="1882734" y="2723651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8AC35F7A-921E-473D-83E4-7F3B59DA1059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B013EBF2-84BB-46A0-B5FD-BF606B8D1655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15985C7F-B282-47D4-87FC-BFB9C98EE369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579DE3C3-1AD9-4C04-942E-A21F116F5C0B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1E6BB3C3-902D-4E0C-A910-08844C750963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1EEF05E7-6259-4696-8034-CEBB1962C37D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32E95CDE-AEEE-4C13-A9AE-031C5C077026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EE61DCFD-0BAD-4AA8-9FA5-EFC189345DE3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6D605E09-0635-43D2-8E35-DF7F2B6D344A}"/>
                  </a:ext>
                </a:extLst>
              </p:cNvPr>
              <p:cNvGrpSpPr/>
              <p:nvPr/>
            </p:nvGrpSpPr>
            <p:grpSpPr>
              <a:xfrm>
                <a:off x="1919163" y="2793729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1F001EAF-2B12-4EA9-9872-519049ABD1F9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D4070022-F669-4B5D-84C6-438B661462A3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38BDA8FF-DD73-4E8B-83E0-C8092DAD4D2B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583DE87B-08F5-41B5-BDEC-B8DBC5332752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F291D298-28A6-4630-A48E-5A38A63224AA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8B1B2BE8-54A2-4D40-A521-5395F1C0935C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1497C65E-BD4E-46CF-9BED-3962C21D7CF8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658BC2BF-58EF-4AE9-A9AE-3DA380A7E7A6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</p:grp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69042602-9C2F-48BE-9FDE-CA8B0F521ABE}"/>
                </a:ext>
              </a:extLst>
            </p:cNvPr>
            <p:cNvSpPr txBox="1"/>
            <p:nvPr/>
          </p:nvSpPr>
          <p:spPr>
            <a:xfrm>
              <a:off x="1774133" y="4050501"/>
              <a:ext cx="1209597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b)</a:t>
              </a:r>
            </a:p>
          </p:txBody>
        </p:sp>
        <p:sp>
          <p:nvSpPr>
            <p:cNvPr id="338" name="Right Brace 337">
              <a:extLst>
                <a:ext uri="{FF2B5EF4-FFF2-40B4-BE49-F238E27FC236}">
                  <a16:creationId xmlns:a16="http://schemas.microsoft.com/office/drawing/2014/main" id="{2EAF93D9-2DCE-4F17-AA4D-F4FB5007EF40}"/>
                </a:ext>
              </a:extLst>
            </p:cNvPr>
            <p:cNvSpPr/>
            <p:nvPr/>
          </p:nvSpPr>
          <p:spPr>
            <a:xfrm>
              <a:off x="2034830" y="944895"/>
              <a:ext cx="373380" cy="705681"/>
            </a:xfrm>
            <a:prstGeom prst="rightBrac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ight Brace 338">
              <a:extLst>
                <a:ext uri="{FF2B5EF4-FFF2-40B4-BE49-F238E27FC236}">
                  <a16:creationId xmlns:a16="http://schemas.microsoft.com/office/drawing/2014/main" id="{EB60C66E-AA76-476F-999E-4FA444B7ACCB}"/>
                </a:ext>
              </a:extLst>
            </p:cNvPr>
            <p:cNvSpPr/>
            <p:nvPr/>
          </p:nvSpPr>
          <p:spPr>
            <a:xfrm>
              <a:off x="2034830" y="1779818"/>
              <a:ext cx="373380" cy="705681"/>
            </a:xfrm>
            <a:prstGeom prst="rightBrac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ight Brace 339">
              <a:extLst>
                <a:ext uri="{FF2B5EF4-FFF2-40B4-BE49-F238E27FC236}">
                  <a16:creationId xmlns:a16="http://schemas.microsoft.com/office/drawing/2014/main" id="{0B0E1910-7991-416A-8DE4-94FB12F4E286}"/>
                </a:ext>
              </a:extLst>
            </p:cNvPr>
            <p:cNvSpPr/>
            <p:nvPr/>
          </p:nvSpPr>
          <p:spPr>
            <a:xfrm>
              <a:off x="2034830" y="2406935"/>
              <a:ext cx="373380" cy="705681"/>
            </a:xfrm>
            <a:prstGeom prst="rightBrac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6204037A-A2EA-49EF-B4F2-5D16BFC30ED5}"/>
                </a:ext>
              </a:extLst>
            </p:cNvPr>
            <p:cNvGrpSpPr/>
            <p:nvPr/>
          </p:nvGrpSpPr>
          <p:grpSpPr>
            <a:xfrm>
              <a:off x="2536887" y="785513"/>
              <a:ext cx="318370" cy="2629751"/>
              <a:chOff x="1683157" y="790479"/>
              <a:chExt cx="318370" cy="2629751"/>
            </a:xfrm>
          </p:grpSpPr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4CFABE82-C7EA-4D22-829C-573D3F0027F4}"/>
                  </a:ext>
                </a:extLst>
              </p:cNvPr>
              <p:cNvGrpSpPr/>
              <p:nvPr/>
            </p:nvGrpSpPr>
            <p:grpSpPr>
              <a:xfrm>
                <a:off x="1683157" y="790479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523" name="Rectangle 522">
                  <a:extLst>
                    <a:ext uri="{FF2B5EF4-FFF2-40B4-BE49-F238E27FC236}">
                      <a16:creationId xmlns:a16="http://schemas.microsoft.com/office/drawing/2014/main" id="{5544C38B-8A72-4982-86C8-8CE966919C2B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24" name="Rectangle 523">
                  <a:extLst>
                    <a:ext uri="{FF2B5EF4-FFF2-40B4-BE49-F238E27FC236}">
                      <a16:creationId xmlns:a16="http://schemas.microsoft.com/office/drawing/2014/main" id="{36BCEAA2-786F-41B9-A812-239634DD0883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51A20DD5-5343-4B0C-B7BC-BE3E3D3CC9D2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0A69B0C1-DBAC-40AD-A8EE-DD6FD90B6549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27" name="Rectangle 526">
                  <a:extLst>
                    <a:ext uri="{FF2B5EF4-FFF2-40B4-BE49-F238E27FC236}">
                      <a16:creationId xmlns:a16="http://schemas.microsoft.com/office/drawing/2014/main" id="{97DD692A-3B3D-4DB7-8522-58CC878703CE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28" name="Rectangle 527">
                  <a:extLst>
                    <a:ext uri="{FF2B5EF4-FFF2-40B4-BE49-F238E27FC236}">
                      <a16:creationId xmlns:a16="http://schemas.microsoft.com/office/drawing/2014/main" id="{1C402548-2945-4F6B-B6CA-86FABF780C99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F4887640-5F06-482D-96ED-0C2CE2D52179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30" name="Rectangle 529">
                  <a:extLst>
                    <a:ext uri="{FF2B5EF4-FFF2-40B4-BE49-F238E27FC236}">
                      <a16:creationId xmlns:a16="http://schemas.microsoft.com/office/drawing/2014/main" id="{04C4BCE9-3506-417C-A0E1-04D3945C8E95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A467F32F-2FA9-4FAE-A1DC-17B71952B5ED}"/>
                  </a:ext>
                </a:extLst>
              </p:cNvPr>
              <p:cNvGrpSpPr/>
              <p:nvPr/>
            </p:nvGrpSpPr>
            <p:grpSpPr>
              <a:xfrm>
                <a:off x="1721976" y="835999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515" name="Rectangle 514">
                  <a:extLst>
                    <a:ext uri="{FF2B5EF4-FFF2-40B4-BE49-F238E27FC236}">
                      <a16:creationId xmlns:a16="http://schemas.microsoft.com/office/drawing/2014/main" id="{D8F88663-E4A2-4CDC-865B-52CE73464A76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E9148D9B-551B-4BFC-9AF2-9019CCAC1B2F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23E0D40B-5CAC-4355-91A4-49781624106B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18" name="Rectangle 517">
                  <a:extLst>
                    <a:ext uri="{FF2B5EF4-FFF2-40B4-BE49-F238E27FC236}">
                      <a16:creationId xmlns:a16="http://schemas.microsoft.com/office/drawing/2014/main" id="{5750641C-31F9-4F58-92E9-32EDDC048D1C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039FCE41-B9D4-43E5-B6C7-6B99FEEC51F7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20" name="Rectangle 519">
                  <a:extLst>
                    <a:ext uri="{FF2B5EF4-FFF2-40B4-BE49-F238E27FC236}">
                      <a16:creationId xmlns:a16="http://schemas.microsoft.com/office/drawing/2014/main" id="{FB2943A8-6527-4C56-99E3-0C7633B7A51F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13CFF655-5A94-44A8-A9F8-F0DAA471CE56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26C6CCFE-9AE8-43F8-9002-A04563CAFA26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A5C73DBF-5E33-40BB-83F7-7A5562199F84}"/>
                  </a:ext>
                </a:extLst>
              </p:cNvPr>
              <p:cNvGrpSpPr/>
              <p:nvPr/>
            </p:nvGrpSpPr>
            <p:grpSpPr>
              <a:xfrm>
                <a:off x="1760795" y="875203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209DD086-EC61-4DD0-A7A1-FB18BFB0AE7A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08" name="Rectangle 507">
                  <a:extLst>
                    <a:ext uri="{FF2B5EF4-FFF2-40B4-BE49-F238E27FC236}">
                      <a16:creationId xmlns:a16="http://schemas.microsoft.com/office/drawing/2014/main" id="{2659115A-9EDE-4F28-9429-CA99D60B6A75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2F8E8B69-1B10-430E-948E-43D48CBF6C73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75720B51-C039-46F5-8847-36858FA7656E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C7CBAA2E-B2C4-49AF-80F7-D056F2B390AD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12" name="Rectangle 511">
                  <a:extLst>
                    <a:ext uri="{FF2B5EF4-FFF2-40B4-BE49-F238E27FC236}">
                      <a16:creationId xmlns:a16="http://schemas.microsoft.com/office/drawing/2014/main" id="{7C3C60DF-D64C-4A9B-9DC5-9A7FB3CE768A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25422E58-9462-4E2C-8E54-34A139C71CFB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14" name="Rectangle 513">
                  <a:extLst>
                    <a:ext uri="{FF2B5EF4-FFF2-40B4-BE49-F238E27FC236}">
                      <a16:creationId xmlns:a16="http://schemas.microsoft.com/office/drawing/2014/main" id="{FB7A72AB-A5A6-4983-959B-D61D4F5A9A5F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174638A2-74F1-4AC5-B8B6-856398188853}"/>
                  </a:ext>
                </a:extLst>
              </p:cNvPr>
              <p:cNvGrpSpPr/>
              <p:nvPr/>
            </p:nvGrpSpPr>
            <p:grpSpPr>
              <a:xfrm>
                <a:off x="1795678" y="914408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499" name="Rectangle 498">
                  <a:extLst>
                    <a:ext uri="{FF2B5EF4-FFF2-40B4-BE49-F238E27FC236}">
                      <a16:creationId xmlns:a16="http://schemas.microsoft.com/office/drawing/2014/main" id="{DE92E20B-C139-4EC3-A96F-6E68F1424427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CEF3A5FD-FC24-42CD-A399-3A48AA7ED717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5D06B14B-C525-4561-8263-C4E03FB0565C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0CA3954C-DB03-4419-B3D1-33412A985827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4EAE2A76-D8A2-421A-B559-544644F83F18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2C8B5071-19D7-4F46-92D4-5207AE920859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05" name="Rectangle 504">
                  <a:extLst>
                    <a:ext uri="{FF2B5EF4-FFF2-40B4-BE49-F238E27FC236}">
                      <a16:creationId xmlns:a16="http://schemas.microsoft.com/office/drawing/2014/main" id="{E06CFF00-0BC8-4014-96A7-34BCDC82EC59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66577138-EBB4-4C8C-A8D6-A1C0E9983FA4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DE7500E7-ED1C-47CB-9BE5-F7B2FD7C3B21}"/>
                  </a:ext>
                </a:extLst>
              </p:cNvPr>
              <p:cNvGrpSpPr/>
              <p:nvPr/>
            </p:nvGrpSpPr>
            <p:grpSpPr>
              <a:xfrm>
                <a:off x="1839979" y="947297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E55A9ECF-0361-4A95-8F0E-D023DC429839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B2A49206-BC80-4F0D-98A6-13938FB0C401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3DC01A4E-9B5C-4892-9957-A40141BA558D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EAC99E22-D368-48AC-9204-633483ADF512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430D3100-E6F7-4D05-B1B8-1A20068D107E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73684F65-3FC1-4CF4-A972-7B96DD6C6A3C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770CEC81-DEBD-4D3C-ADB1-1663F4ECC1BA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DB358C7E-1A95-4AF5-9C47-BB0ADD09691A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EBC1B2D-C5C1-4BD3-B877-10F1C4A4DD9C}"/>
                  </a:ext>
                </a:extLst>
              </p:cNvPr>
              <p:cNvGrpSpPr/>
              <p:nvPr/>
            </p:nvGrpSpPr>
            <p:grpSpPr>
              <a:xfrm>
                <a:off x="1882734" y="993202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644B7220-0356-4C3D-A706-5DC8A880AFBA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EC6ECD40-19C3-4182-B6C0-73FCF027250C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32BE8500-753C-4AAF-BE93-D06EF62C48FC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FC15B383-4E4C-469C-AA25-DEBEA8788361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183CC4D9-BCAC-40C8-94E1-4691615716CF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0761103E-46E6-48A6-888A-5F846FC05997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68A552C3-2B78-4ECF-A838-EF86FB2B4C05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82993B99-6DF3-484B-A38D-C9F68ADB04F7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6C277A39-32EC-4F2A-AD78-FC2FA95325A9}"/>
                  </a:ext>
                </a:extLst>
              </p:cNvPr>
              <p:cNvGrpSpPr/>
              <p:nvPr/>
            </p:nvGrpSpPr>
            <p:grpSpPr>
              <a:xfrm>
                <a:off x="1919163" y="1063280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B6E1EE61-189E-4A7B-BC5D-C5D6904F4A1A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9D2C8E07-D0B7-4A3E-A45D-74586E3459C2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3A8B71D-E071-4B53-B02F-3671B385E3E9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78" name="Rectangle 477">
                  <a:extLst>
                    <a:ext uri="{FF2B5EF4-FFF2-40B4-BE49-F238E27FC236}">
                      <a16:creationId xmlns:a16="http://schemas.microsoft.com/office/drawing/2014/main" id="{7233A597-64FE-4BC3-A60E-316D2ADF4323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65FB1F25-0524-43C3-B546-12356C8F55D1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4AD25B6D-37DB-4971-8086-FF7DEE87D6A4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4BA78506-BA8A-42F0-B11E-4F5FDCA22823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D761C461-223B-4AE2-BB78-A6B816C21D74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3040D831-758A-410A-9422-B97A65704966}"/>
                  </a:ext>
                </a:extLst>
              </p:cNvPr>
              <p:cNvGrpSpPr/>
              <p:nvPr/>
            </p:nvGrpSpPr>
            <p:grpSpPr>
              <a:xfrm>
                <a:off x="1687883" y="1599706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683F2EDC-A53E-4C20-A5FC-0C22765A2EF3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9D0D5A6E-8F19-478E-87A7-7C8DD9292E83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93753652-5171-46FA-9901-9C50E591498B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86395C51-D445-4E42-AF79-223FE87204A8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3294180B-9571-4C3A-B503-7B42CFA15A9A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C731BC7E-6033-4619-A157-42D5545FE694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95DC6A0C-FCC7-4C9C-9C26-1E807D183BEB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2C8870EF-EB60-4AB9-997E-A8EC6F95E78A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819D166B-D9FC-460F-9D17-7C383205D0AE}"/>
                  </a:ext>
                </a:extLst>
              </p:cNvPr>
              <p:cNvGrpSpPr/>
              <p:nvPr/>
            </p:nvGrpSpPr>
            <p:grpSpPr>
              <a:xfrm>
                <a:off x="1726702" y="1645226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3A5F8CDF-5F6F-4734-A9E5-F670A38F52CC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6F2433BF-6F9F-4A70-9C54-AD1A2F895F2D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DD25099B-6FCA-40D9-A401-07F8C23C7860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91ADB67B-BE5F-4E5B-9ABB-D4E0E5574071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EFFFD2C0-E381-4288-8009-1F7BBC09397E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EB4C93FB-B080-49A0-BE25-0EF650A2EFDF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AAE2FEFB-2687-4C9B-BC03-B5BE2C1B05B8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769E87FD-43F3-42C3-8874-0A3A61B32A34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54DAF69F-D19F-4C35-AAC2-B5D31DC8B72F}"/>
                  </a:ext>
                </a:extLst>
              </p:cNvPr>
              <p:cNvGrpSpPr/>
              <p:nvPr/>
            </p:nvGrpSpPr>
            <p:grpSpPr>
              <a:xfrm>
                <a:off x="1765521" y="1684430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822BE88B-C2DD-4D1A-8CDD-E904E04D43AE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B22F7658-751F-4881-8780-A97C228EEF64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75753C07-7FDF-4B7D-81D1-85FC578411CE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E8325BC1-B52B-485F-AC32-4CF81F4EC79E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90BC58FB-5437-49E5-AEE9-B67FC107A637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58C1E2EA-EEBD-40F1-87C3-A5E3DD8147F9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57" name="Rectangle 456">
                  <a:extLst>
                    <a:ext uri="{FF2B5EF4-FFF2-40B4-BE49-F238E27FC236}">
                      <a16:creationId xmlns:a16="http://schemas.microsoft.com/office/drawing/2014/main" id="{F9B34DF2-463A-43CD-8B78-0596293A3FCA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58" name="Rectangle 457">
                  <a:extLst>
                    <a:ext uri="{FF2B5EF4-FFF2-40B4-BE49-F238E27FC236}">
                      <a16:creationId xmlns:a16="http://schemas.microsoft.com/office/drawing/2014/main" id="{168287F2-5FC2-4BC4-A81F-3B914B03DD34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FCC6E800-4A69-4BAC-AED4-065DDFA713F0}"/>
                  </a:ext>
                </a:extLst>
              </p:cNvPr>
              <p:cNvGrpSpPr/>
              <p:nvPr/>
            </p:nvGrpSpPr>
            <p:grpSpPr>
              <a:xfrm>
                <a:off x="1800404" y="1723635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443" name="Rectangle 442">
                  <a:extLst>
                    <a:ext uri="{FF2B5EF4-FFF2-40B4-BE49-F238E27FC236}">
                      <a16:creationId xmlns:a16="http://schemas.microsoft.com/office/drawing/2014/main" id="{EA8DEB3E-75A6-4853-9448-B4A5F0DD3402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30236E08-259D-4D24-B70F-18D1CE51738B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3BB50172-5D69-4330-AFDE-7F5004387840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34407FDB-81E6-4406-B090-617E44EC4AFD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A8828E70-B17F-474E-BEA4-1B29F7395C9B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5C2A809C-D4E5-4B36-A96D-E5234250EC47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1E1924C0-1F1E-4936-B291-AEBE7702F732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B1D60088-DCBB-4FDC-BB87-6E3CD4EB9809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2EA44693-DC1A-4B16-8826-0813F6F5F75C}"/>
                  </a:ext>
                </a:extLst>
              </p:cNvPr>
              <p:cNvGrpSpPr/>
              <p:nvPr/>
            </p:nvGrpSpPr>
            <p:grpSpPr>
              <a:xfrm>
                <a:off x="1844705" y="1756524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2BFC1C08-2141-487D-AC82-E78DF6104389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01F4ADF0-A219-4E31-8060-C45E2E5FCDE5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4BA5CD63-D7A1-4FFD-A80A-D61AAF4F79AD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7042D44B-BB13-4D5D-8395-B456D382B428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85C2EC6A-3E0F-4472-9A9D-ADFDF3955E47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40" name="Rectangle 439">
                  <a:extLst>
                    <a:ext uri="{FF2B5EF4-FFF2-40B4-BE49-F238E27FC236}">
                      <a16:creationId xmlns:a16="http://schemas.microsoft.com/office/drawing/2014/main" id="{5EFD7757-A0B9-493D-BB59-6EB14B25F473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CBCC8144-ACD3-49FF-92D3-544A438CAF17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C9B65FC8-0D0C-4F41-8DF3-AAC82315B801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0316EC99-1E41-4AA2-8BC0-7AF726EB6320}"/>
                  </a:ext>
                </a:extLst>
              </p:cNvPr>
              <p:cNvGrpSpPr/>
              <p:nvPr/>
            </p:nvGrpSpPr>
            <p:grpSpPr>
              <a:xfrm>
                <a:off x="1887460" y="1802429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C382C37A-41BA-471C-A1D3-8724B463A0AC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1F084845-8C37-4BF8-9781-BD05F3F8DF3F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A06A855B-B905-4FA5-BBDB-9B8DE9A55933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7C34C3BF-8299-4F07-B7D3-59091316CD2B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889FA6A1-68E0-44FF-921D-F408B18CF262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E7510BB9-3B0E-4E39-A633-DFA2300E3C12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CBBA1EA2-C537-4957-8A26-C9AFEEFDCDC4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E25C0516-E41A-4C2B-9882-38A9D2F04ED8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3C119290-5C49-4E8C-BC25-CBF57575253E}"/>
                  </a:ext>
                </a:extLst>
              </p:cNvPr>
              <p:cNvGrpSpPr/>
              <p:nvPr/>
            </p:nvGrpSpPr>
            <p:grpSpPr>
              <a:xfrm>
                <a:off x="1923889" y="1872507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9101CE80-C421-4B01-8E3B-82E500AA6AF1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BFE4DD46-D757-48D4-8FFC-503025169A55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CD444246-1472-47CA-A7B9-E8AD1EBDA9CA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C775A66D-2BAC-4552-9647-28AE57966488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C4AE7849-1F64-4A4A-9028-F1AA364EA9C2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336FA3A9-A837-4EE3-9BFC-87B04FEDEB34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77A92593-4011-4058-BCB5-65510D54AFF1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2C8DA395-F973-4FF3-B783-0D41E0FE92B6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68375E66-3AF3-4BD4-A428-83112AAD8BDF}"/>
                  </a:ext>
                </a:extLst>
              </p:cNvPr>
              <p:cNvGrpSpPr/>
              <p:nvPr/>
            </p:nvGrpSpPr>
            <p:grpSpPr>
              <a:xfrm>
                <a:off x="1683157" y="2520928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2D5DCDF7-E6C8-44BC-97F9-77C767D14EB5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273F9702-E4ED-46D2-88E0-0CAE81B31A60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0064C61B-579A-46D6-86A4-C76B42C1735A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60C825A1-BC67-409C-86B2-6D79736246FA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4692C5E5-A07E-4E2D-A611-1A4414441E0F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0E94F26C-6A6A-461A-B7F1-1F3AD6CF4620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5A81C169-D81F-44C5-92BF-7D894BF8E0B5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F4442F58-2185-464D-8C0E-29B2AF24EB19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E3F77022-4632-4F76-8E06-99E4A9B597A3}"/>
                  </a:ext>
                </a:extLst>
              </p:cNvPr>
              <p:cNvGrpSpPr/>
              <p:nvPr/>
            </p:nvGrpSpPr>
            <p:grpSpPr>
              <a:xfrm>
                <a:off x="1721976" y="2566448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C43B04AF-5D73-4BA1-9642-A3E5E1EA7C5D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04" name="Rectangle 403">
                  <a:extLst>
                    <a:ext uri="{FF2B5EF4-FFF2-40B4-BE49-F238E27FC236}">
                      <a16:creationId xmlns:a16="http://schemas.microsoft.com/office/drawing/2014/main" id="{43902DA5-DC3B-4392-8458-34D34A9CF774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E6B6BD00-D9C9-4963-9F79-682C4D8A210C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27F3D083-35B4-46B8-A35D-180BE03CB5A3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6F5D8ECC-C08E-4ED6-B509-34605CB9ACC3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DA2A8626-C43E-405E-A5AF-611069C650B5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4B27170B-C175-4B22-BB45-42215F1CFD3D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A17686B6-20C7-4109-8774-86156D920A32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82BD219C-2C4F-4735-A4E2-E6C19B3F92E4}"/>
                  </a:ext>
                </a:extLst>
              </p:cNvPr>
              <p:cNvGrpSpPr/>
              <p:nvPr/>
            </p:nvGrpSpPr>
            <p:grpSpPr>
              <a:xfrm>
                <a:off x="1760795" y="2605652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1AD13B00-4191-41DB-A003-5584ECF62BC0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889E42BB-12C3-412D-8DC9-1AE31F8D3C05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1DE1BE9E-F9AE-409C-A208-CCF0E6BDB672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F4D845F6-A7E3-42FB-8053-687A2DA00CE0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1F74EAD5-6EF6-4014-A2A8-17425960CE58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C1A4971C-74FA-4FBD-8E3D-7D92E2A5CC05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44F79879-36C0-4A71-B6FC-D5A112FBF849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918F69B3-AB27-4110-A94F-A2AB46CC2394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E550BFD7-D1A4-4AA1-BE85-8CD641055E6A}"/>
                  </a:ext>
                </a:extLst>
              </p:cNvPr>
              <p:cNvGrpSpPr/>
              <p:nvPr/>
            </p:nvGrpSpPr>
            <p:grpSpPr>
              <a:xfrm>
                <a:off x="1795678" y="2644857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EBABEB1B-B514-4CCF-82D9-A9E04B5040BD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5785396E-7510-42CE-9A1D-E7500D94195D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52C06C13-C5E5-40F2-91CD-EE4651EB73D1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DC977070-9F93-4DB0-B593-74433DF83C85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7FBF6FCD-A1D0-4C24-ADA3-AA3171DE3251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5BCF325D-1FB1-4539-AC35-EDD844879F51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FF56DE3F-FB99-428D-8149-210045E5E3E8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905CEA24-49AF-4406-8DEE-8DF1FFD2A4E4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15BCEA8A-867A-43C2-BEBF-75BB039BA63A}"/>
                  </a:ext>
                </a:extLst>
              </p:cNvPr>
              <p:cNvGrpSpPr/>
              <p:nvPr/>
            </p:nvGrpSpPr>
            <p:grpSpPr>
              <a:xfrm>
                <a:off x="1839979" y="2677746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F305FD85-B1B7-4EDA-AFBC-CEF76E06C293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C0A6AF03-C552-4A5D-B381-259556A7FAAC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158678EE-309B-493C-8C98-E586B4D58A82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C641B6ED-A5A4-4A34-BDF5-5ACE0FAB25A3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12ADDCDA-391C-40A1-92A5-1002ECC668D0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6E37EFEA-2471-4F65-8C2E-F8E198569756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B5DC3DDE-387B-4D2A-AB1C-30084FEE3AAD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724EB812-68A5-4A9A-A983-9149550B9481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9D908A17-3DC4-4D3A-A537-8356F9D92EF6}"/>
                  </a:ext>
                </a:extLst>
              </p:cNvPr>
              <p:cNvGrpSpPr/>
              <p:nvPr/>
            </p:nvGrpSpPr>
            <p:grpSpPr>
              <a:xfrm>
                <a:off x="1882734" y="2723651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B2980C5-697F-4E0D-A7A7-5334C73F62AA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17554080-D32F-4980-A6FB-521E91B4B00A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917C7692-8E92-48B3-8DD6-14AFAA01D6AB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A59E634A-FE43-4C9C-BED5-18E17420F50D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0991FF95-223A-49A8-9CAF-226711C38E1B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0D532FB0-D0AC-4D67-9AAD-91CD69550554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6E1D34C2-797F-4A8B-A3A2-8A4BD51DCDAC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BBC76E1D-E856-44FF-8C32-14AC776E5695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E9CFB33B-CC66-4FA3-B4AD-E8C50EF79485}"/>
                  </a:ext>
                </a:extLst>
              </p:cNvPr>
              <p:cNvGrpSpPr/>
              <p:nvPr/>
            </p:nvGrpSpPr>
            <p:grpSpPr>
              <a:xfrm>
                <a:off x="1919163" y="2793729"/>
                <a:ext cx="77638" cy="626501"/>
                <a:chOff x="1127185" y="827574"/>
                <a:chExt cx="77638" cy="626501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9D75DB3-4A3E-4181-B8E6-900D519FFB2C}"/>
                    </a:ext>
                  </a:extLst>
                </p:cNvPr>
                <p:cNvSpPr/>
                <p:nvPr/>
              </p:nvSpPr>
              <p:spPr>
                <a:xfrm>
                  <a:off x="1127185" y="827574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C55975A-0472-43DB-BF16-DA3FD99DEE5A}"/>
                    </a:ext>
                  </a:extLst>
                </p:cNvPr>
                <p:cNvSpPr/>
                <p:nvPr/>
              </p:nvSpPr>
              <p:spPr>
                <a:xfrm>
                  <a:off x="1127185" y="905983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4127AF7A-0671-42FB-A572-F53DD1B6304D}"/>
                    </a:ext>
                  </a:extLst>
                </p:cNvPr>
                <p:cNvSpPr/>
                <p:nvPr/>
              </p:nvSpPr>
              <p:spPr>
                <a:xfrm>
                  <a:off x="1127185" y="984392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3D7A1DBE-B9CE-4B19-98C8-C0A148921A2F}"/>
                    </a:ext>
                  </a:extLst>
                </p:cNvPr>
                <p:cNvSpPr/>
                <p:nvPr/>
              </p:nvSpPr>
              <p:spPr>
                <a:xfrm>
                  <a:off x="1127185" y="1062801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A4AEBC8E-7D23-4751-B65D-D01B85E8A576}"/>
                    </a:ext>
                  </a:extLst>
                </p:cNvPr>
                <p:cNvSpPr/>
                <p:nvPr/>
              </p:nvSpPr>
              <p:spPr>
                <a:xfrm>
                  <a:off x="1127185" y="1141210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FD2FEFDD-B7E5-4A07-BEF4-302A3DFE79EB}"/>
                    </a:ext>
                  </a:extLst>
                </p:cNvPr>
                <p:cNvSpPr/>
                <p:nvPr/>
              </p:nvSpPr>
              <p:spPr>
                <a:xfrm>
                  <a:off x="1127185" y="1219619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1094517F-AB36-4656-A616-461F6F7BCAE9}"/>
                    </a:ext>
                  </a:extLst>
                </p:cNvPr>
                <p:cNvSpPr/>
                <p:nvPr/>
              </p:nvSpPr>
              <p:spPr>
                <a:xfrm>
                  <a:off x="1127185" y="1298028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35B84593-6E2A-41DA-B780-A0FABEA6236A}"/>
                    </a:ext>
                  </a:extLst>
                </p:cNvPr>
                <p:cNvSpPr/>
                <p:nvPr/>
              </p:nvSpPr>
              <p:spPr>
                <a:xfrm>
                  <a:off x="1127185" y="1376437"/>
                  <a:ext cx="77638" cy="77638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</p:grpSp>
        <p:grpSp>
          <p:nvGrpSpPr>
            <p:cNvPr id="534" name="Group 533">
              <a:extLst>
                <a:ext uri="{FF2B5EF4-FFF2-40B4-BE49-F238E27FC236}">
                  <a16:creationId xmlns:a16="http://schemas.microsoft.com/office/drawing/2014/main" id="{A09EECB6-16D8-41AE-A472-79CDB4434B3F}"/>
                </a:ext>
              </a:extLst>
            </p:cNvPr>
            <p:cNvGrpSpPr/>
            <p:nvPr/>
          </p:nvGrpSpPr>
          <p:grpSpPr>
            <a:xfrm>
              <a:off x="3370402" y="885034"/>
              <a:ext cx="77638" cy="626501"/>
              <a:chOff x="1127185" y="827574"/>
              <a:chExt cx="77638" cy="626501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697" name="Rectangle 696">
                <a:extLst>
                  <a:ext uri="{FF2B5EF4-FFF2-40B4-BE49-F238E27FC236}">
                    <a16:creationId xmlns:a16="http://schemas.microsoft.com/office/drawing/2014/main" id="{873BDF16-8E1A-4139-9EC0-1898FF276CA1}"/>
                  </a:ext>
                </a:extLst>
              </p:cNvPr>
              <p:cNvSpPr/>
              <p:nvPr/>
            </p:nvSpPr>
            <p:spPr>
              <a:xfrm>
                <a:off x="1127185" y="827574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98" name="Rectangle 697">
                <a:extLst>
                  <a:ext uri="{FF2B5EF4-FFF2-40B4-BE49-F238E27FC236}">
                    <a16:creationId xmlns:a16="http://schemas.microsoft.com/office/drawing/2014/main" id="{ECB95F6E-7D82-4079-A680-0E528F57EA1A}"/>
                  </a:ext>
                </a:extLst>
              </p:cNvPr>
              <p:cNvSpPr/>
              <p:nvPr/>
            </p:nvSpPr>
            <p:spPr>
              <a:xfrm>
                <a:off x="1127185" y="905983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99" name="Rectangle 698">
                <a:extLst>
                  <a:ext uri="{FF2B5EF4-FFF2-40B4-BE49-F238E27FC236}">
                    <a16:creationId xmlns:a16="http://schemas.microsoft.com/office/drawing/2014/main" id="{8510A9BA-5A7C-47D1-9A58-DFA9DB8202AA}"/>
                  </a:ext>
                </a:extLst>
              </p:cNvPr>
              <p:cNvSpPr/>
              <p:nvPr/>
            </p:nvSpPr>
            <p:spPr>
              <a:xfrm>
                <a:off x="1127185" y="984392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911FB44A-8C54-410A-A0BB-828D0653CC4A}"/>
                  </a:ext>
                </a:extLst>
              </p:cNvPr>
              <p:cNvSpPr/>
              <p:nvPr/>
            </p:nvSpPr>
            <p:spPr>
              <a:xfrm>
                <a:off x="1127185" y="1062801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497BB6CA-05F6-4A75-9A96-8E051AF3BA3A}"/>
                  </a:ext>
                </a:extLst>
              </p:cNvPr>
              <p:cNvSpPr/>
              <p:nvPr/>
            </p:nvSpPr>
            <p:spPr>
              <a:xfrm>
                <a:off x="1127185" y="1141210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16C27DD1-03EE-48FF-9B6C-B618A6AE7FDF}"/>
                  </a:ext>
                </a:extLst>
              </p:cNvPr>
              <p:cNvSpPr/>
              <p:nvPr/>
            </p:nvSpPr>
            <p:spPr>
              <a:xfrm>
                <a:off x="1127185" y="1219619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DE8E215E-0D01-43A3-B918-7D34D32248EC}"/>
                  </a:ext>
                </a:extLst>
              </p:cNvPr>
              <p:cNvSpPr/>
              <p:nvPr/>
            </p:nvSpPr>
            <p:spPr>
              <a:xfrm>
                <a:off x="1127185" y="1298028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9C210962-A3D2-46C8-89CA-0E9F19887629}"/>
                  </a:ext>
                </a:extLst>
              </p:cNvPr>
              <p:cNvSpPr/>
              <p:nvPr/>
            </p:nvSpPr>
            <p:spPr>
              <a:xfrm>
                <a:off x="1127185" y="1376437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9D389081-0051-41BF-B93B-06D8230F4E27}"/>
                </a:ext>
              </a:extLst>
            </p:cNvPr>
            <p:cNvGrpSpPr/>
            <p:nvPr/>
          </p:nvGrpSpPr>
          <p:grpSpPr>
            <a:xfrm>
              <a:off x="3405285" y="924239"/>
              <a:ext cx="77638" cy="626501"/>
              <a:chOff x="1127185" y="827574"/>
              <a:chExt cx="77638" cy="626501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704ECA1A-E681-423F-B069-BCC5ECDC1668}"/>
                  </a:ext>
                </a:extLst>
              </p:cNvPr>
              <p:cNvSpPr/>
              <p:nvPr/>
            </p:nvSpPr>
            <p:spPr>
              <a:xfrm>
                <a:off x="1127185" y="827574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F89A0402-753C-4C78-BF34-7E63E621240C}"/>
                  </a:ext>
                </a:extLst>
              </p:cNvPr>
              <p:cNvSpPr/>
              <p:nvPr/>
            </p:nvSpPr>
            <p:spPr>
              <a:xfrm>
                <a:off x="1127185" y="905983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295B7390-06B7-4C23-93C5-AB66C4A08661}"/>
                  </a:ext>
                </a:extLst>
              </p:cNvPr>
              <p:cNvSpPr/>
              <p:nvPr/>
            </p:nvSpPr>
            <p:spPr>
              <a:xfrm>
                <a:off x="1127185" y="984392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D902CAD1-2643-4D94-A05B-971B441D987E}"/>
                  </a:ext>
                </a:extLst>
              </p:cNvPr>
              <p:cNvSpPr/>
              <p:nvPr/>
            </p:nvSpPr>
            <p:spPr>
              <a:xfrm>
                <a:off x="1127185" y="1062801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93" name="Rectangle 692">
                <a:extLst>
                  <a:ext uri="{FF2B5EF4-FFF2-40B4-BE49-F238E27FC236}">
                    <a16:creationId xmlns:a16="http://schemas.microsoft.com/office/drawing/2014/main" id="{CBC32B7E-4758-4C2A-90A5-0FDFEA55D52A}"/>
                  </a:ext>
                </a:extLst>
              </p:cNvPr>
              <p:cNvSpPr/>
              <p:nvPr/>
            </p:nvSpPr>
            <p:spPr>
              <a:xfrm>
                <a:off x="1127185" y="1141210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0D711E1C-E123-4E3C-A791-9831F3C2F645}"/>
                  </a:ext>
                </a:extLst>
              </p:cNvPr>
              <p:cNvSpPr/>
              <p:nvPr/>
            </p:nvSpPr>
            <p:spPr>
              <a:xfrm>
                <a:off x="1127185" y="1219619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71F946B6-6612-496B-922C-5881AA3F6528}"/>
                  </a:ext>
                </a:extLst>
              </p:cNvPr>
              <p:cNvSpPr/>
              <p:nvPr/>
            </p:nvSpPr>
            <p:spPr>
              <a:xfrm>
                <a:off x="1127185" y="1298028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96" name="Rectangle 695">
                <a:extLst>
                  <a:ext uri="{FF2B5EF4-FFF2-40B4-BE49-F238E27FC236}">
                    <a16:creationId xmlns:a16="http://schemas.microsoft.com/office/drawing/2014/main" id="{B48D3F1B-256D-4A80-8D6B-E16389FD7E93}"/>
                  </a:ext>
                </a:extLst>
              </p:cNvPr>
              <p:cNvSpPr/>
              <p:nvPr/>
            </p:nvSpPr>
            <p:spPr>
              <a:xfrm>
                <a:off x="1127185" y="1376437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</p:grpSp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02F531CE-0CAF-4E18-AAF4-EDBFC2B58F04}"/>
                </a:ext>
              </a:extLst>
            </p:cNvPr>
            <p:cNvGrpSpPr/>
            <p:nvPr/>
          </p:nvGrpSpPr>
          <p:grpSpPr>
            <a:xfrm>
              <a:off x="3492341" y="1003033"/>
              <a:ext cx="77638" cy="626501"/>
              <a:chOff x="1127185" y="827574"/>
              <a:chExt cx="77638" cy="626501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673" name="Rectangle 672">
                <a:extLst>
                  <a:ext uri="{FF2B5EF4-FFF2-40B4-BE49-F238E27FC236}">
                    <a16:creationId xmlns:a16="http://schemas.microsoft.com/office/drawing/2014/main" id="{687F7149-E9F9-4D1C-994C-9EDB709DBB13}"/>
                  </a:ext>
                </a:extLst>
              </p:cNvPr>
              <p:cNvSpPr/>
              <p:nvPr/>
            </p:nvSpPr>
            <p:spPr>
              <a:xfrm>
                <a:off x="1127185" y="827574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74" name="Rectangle 673">
                <a:extLst>
                  <a:ext uri="{FF2B5EF4-FFF2-40B4-BE49-F238E27FC236}">
                    <a16:creationId xmlns:a16="http://schemas.microsoft.com/office/drawing/2014/main" id="{5A836C7C-A54D-4EB5-8DBC-BB2136E0784B}"/>
                  </a:ext>
                </a:extLst>
              </p:cNvPr>
              <p:cNvSpPr/>
              <p:nvPr/>
            </p:nvSpPr>
            <p:spPr>
              <a:xfrm>
                <a:off x="1127185" y="905983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E926E201-00BD-4035-94A8-3858B3D7ED6B}"/>
                  </a:ext>
                </a:extLst>
              </p:cNvPr>
              <p:cNvSpPr/>
              <p:nvPr/>
            </p:nvSpPr>
            <p:spPr>
              <a:xfrm>
                <a:off x="1127185" y="984392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5C655723-DA67-427A-8B2E-996D971A4B0A}"/>
                  </a:ext>
                </a:extLst>
              </p:cNvPr>
              <p:cNvSpPr/>
              <p:nvPr/>
            </p:nvSpPr>
            <p:spPr>
              <a:xfrm>
                <a:off x="1127185" y="1062801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72725846-46AC-4FEA-BE8E-B65A48C9BE75}"/>
                  </a:ext>
                </a:extLst>
              </p:cNvPr>
              <p:cNvSpPr/>
              <p:nvPr/>
            </p:nvSpPr>
            <p:spPr>
              <a:xfrm>
                <a:off x="1127185" y="1141210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A622A300-7EAE-4BF9-8FCB-82C8A394E2CA}"/>
                  </a:ext>
                </a:extLst>
              </p:cNvPr>
              <p:cNvSpPr/>
              <p:nvPr/>
            </p:nvSpPr>
            <p:spPr>
              <a:xfrm>
                <a:off x="1127185" y="1219619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675C6C63-BB91-40A5-8225-B15EBE50E918}"/>
                  </a:ext>
                </a:extLst>
              </p:cNvPr>
              <p:cNvSpPr/>
              <p:nvPr/>
            </p:nvSpPr>
            <p:spPr>
              <a:xfrm>
                <a:off x="1127185" y="1298028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80" name="Rectangle 679">
                <a:extLst>
                  <a:ext uri="{FF2B5EF4-FFF2-40B4-BE49-F238E27FC236}">
                    <a16:creationId xmlns:a16="http://schemas.microsoft.com/office/drawing/2014/main" id="{E55DC94A-BC24-45C2-BAFD-6142346D197A}"/>
                  </a:ext>
                </a:extLst>
              </p:cNvPr>
              <p:cNvSpPr/>
              <p:nvPr/>
            </p:nvSpPr>
            <p:spPr>
              <a:xfrm>
                <a:off x="1127185" y="1376437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</p:grp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0A7FB4D4-3399-4D62-ACAE-061BE8975146}"/>
                </a:ext>
              </a:extLst>
            </p:cNvPr>
            <p:cNvGrpSpPr/>
            <p:nvPr/>
          </p:nvGrpSpPr>
          <p:grpSpPr>
            <a:xfrm>
              <a:off x="3528770" y="1073111"/>
              <a:ext cx="77638" cy="626501"/>
              <a:chOff x="1127185" y="827574"/>
              <a:chExt cx="77638" cy="626501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665" name="Rectangle 664">
                <a:extLst>
                  <a:ext uri="{FF2B5EF4-FFF2-40B4-BE49-F238E27FC236}">
                    <a16:creationId xmlns:a16="http://schemas.microsoft.com/office/drawing/2014/main" id="{32BDDCBF-DA79-4B90-B9BF-18C4266E5D4C}"/>
                  </a:ext>
                </a:extLst>
              </p:cNvPr>
              <p:cNvSpPr/>
              <p:nvPr/>
            </p:nvSpPr>
            <p:spPr>
              <a:xfrm>
                <a:off x="1127185" y="827574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68073A8E-8CAE-45C2-9647-E72723D08480}"/>
                  </a:ext>
                </a:extLst>
              </p:cNvPr>
              <p:cNvSpPr/>
              <p:nvPr/>
            </p:nvSpPr>
            <p:spPr>
              <a:xfrm>
                <a:off x="1127185" y="905983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586BBCEE-25B6-4D64-8042-3A4B44428BF0}"/>
                  </a:ext>
                </a:extLst>
              </p:cNvPr>
              <p:cNvSpPr/>
              <p:nvPr/>
            </p:nvSpPr>
            <p:spPr>
              <a:xfrm>
                <a:off x="1127185" y="984392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2ECEE9A6-DE4D-47F5-943F-BE008A453318}"/>
                  </a:ext>
                </a:extLst>
              </p:cNvPr>
              <p:cNvSpPr/>
              <p:nvPr/>
            </p:nvSpPr>
            <p:spPr>
              <a:xfrm>
                <a:off x="1127185" y="1062801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C8B71FA2-C40B-4C80-8D1A-E04AEE34E640}"/>
                  </a:ext>
                </a:extLst>
              </p:cNvPr>
              <p:cNvSpPr/>
              <p:nvPr/>
            </p:nvSpPr>
            <p:spPr>
              <a:xfrm>
                <a:off x="1127185" y="1141210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44B02A5D-5654-4D10-AE3D-27B4727463B5}"/>
                  </a:ext>
                </a:extLst>
              </p:cNvPr>
              <p:cNvSpPr/>
              <p:nvPr/>
            </p:nvSpPr>
            <p:spPr>
              <a:xfrm>
                <a:off x="1127185" y="1219619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71" name="Rectangle 670">
                <a:extLst>
                  <a:ext uri="{FF2B5EF4-FFF2-40B4-BE49-F238E27FC236}">
                    <a16:creationId xmlns:a16="http://schemas.microsoft.com/office/drawing/2014/main" id="{FD216A5C-86F5-4D25-8D49-F833C1ADC44F}"/>
                  </a:ext>
                </a:extLst>
              </p:cNvPr>
              <p:cNvSpPr/>
              <p:nvPr/>
            </p:nvSpPr>
            <p:spPr>
              <a:xfrm>
                <a:off x="1127185" y="1298028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72" name="Rectangle 671">
                <a:extLst>
                  <a:ext uri="{FF2B5EF4-FFF2-40B4-BE49-F238E27FC236}">
                    <a16:creationId xmlns:a16="http://schemas.microsoft.com/office/drawing/2014/main" id="{65C3531F-865E-414C-8C00-A67BE24F9BF2}"/>
                  </a:ext>
                </a:extLst>
              </p:cNvPr>
              <p:cNvSpPr/>
              <p:nvPr/>
            </p:nvSpPr>
            <p:spPr>
              <a:xfrm>
                <a:off x="1127185" y="1376437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</p:grp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9303E752-9279-4D65-B26D-01C07551F1FD}"/>
                </a:ext>
              </a:extLst>
            </p:cNvPr>
            <p:cNvGrpSpPr/>
            <p:nvPr/>
          </p:nvGrpSpPr>
          <p:grpSpPr>
            <a:xfrm>
              <a:off x="3336309" y="1655057"/>
              <a:ext cx="77638" cy="626501"/>
              <a:chOff x="1127185" y="827574"/>
              <a:chExt cx="77638" cy="626501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649" name="Rectangle 648">
                <a:extLst>
                  <a:ext uri="{FF2B5EF4-FFF2-40B4-BE49-F238E27FC236}">
                    <a16:creationId xmlns:a16="http://schemas.microsoft.com/office/drawing/2014/main" id="{81E48F21-61B5-45A5-B8E5-3282E64B5005}"/>
                  </a:ext>
                </a:extLst>
              </p:cNvPr>
              <p:cNvSpPr/>
              <p:nvPr/>
            </p:nvSpPr>
            <p:spPr>
              <a:xfrm>
                <a:off x="1127185" y="827574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2AF624A3-3275-4BF5-9592-EFEACF927755}"/>
                  </a:ext>
                </a:extLst>
              </p:cNvPr>
              <p:cNvSpPr/>
              <p:nvPr/>
            </p:nvSpPr>
            <p:spPr>
              <a:xfrm>
                <a:off x="1127185" y="905983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815E910F-A75C-473C-BE43-1F639C15A5D5}"/>
                  </a:ext>
                </a:extLst>
              </p:cNvPr>
              <p:cNvSpPr/>
              <p:nvPr/>
            </p:nvSpPr>
            <p:spPr>
              <a:xfrm>
                <a:off x="1127185" y="984392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58672DCE-8F8F-4D45-AE13-90BD82D1D637}"/>
                  </a:ext>
                </a:extLst>
              </p:cNvPr>
              <p:cNvSpPr/>
              <p:nvPr/>
            </p:nvSpPr>
            <p:spPr>
              <a:xfrm>
                <a:off x="1127185" y="1062801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124D5686-2FF3-47A0-B955-12399C491704}"/>
                  </a:ext>
                </a:extLst>
              </p:cNvPr>
              <p:cNvSpPr/>
              <p:nvPr/>
            </p:nvSpPr>
            <p:spPr>
              <a:xfrm>
                <a:off x="1127185" y="1141210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54" name="Rectangle 653">
                <a:extLst>
                  <a:ext uri="{FF2B5EF4-FFF2-40B4-BE49-F238E27FC236}">
                    <a16:creationId xmlns:a16="http://schemas.microsoft.com/office/drawing/2014/main" id="{5E2766FE-0AE2-416A-BA2C-039B6137AC6E}"/>
                  </a:ext>
                </a:extLst>
              </p:cNvPr>
              <p:cNvSpPr/>
              <p:nvPr/>
            </p:nvSpPr>
            <p:spPr>
              <a:xfrm>
                <a:off x="1127185" y="1219619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55" name="Rectangle 654">
                <a:extLst>
                  <a:ext uri="{FF2B5EF4-FFF2-40B4-BE49-F238E27FC236}">
                    <a16:creationId xmlns:a16="http://schemas.microsoft.com/office/drawing/2014/main" id="{4DE14D32-D01F-4541-AD08-35AD2577879A}"/>
                  </a:ext>
                </a:extLst>
              </p:cNvPr>
              <p:cNvSpPr/>
              <p:nvPr/>
            </p:nvSpPr>
            <p:spPr>
              <a:xfrm>
                <a:off x="1127185" y="1298028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56" name="Rectangle 655">
                <a:extLst>
                  <a:ext uri="{FF2B5EF4-FFF2-40B4-BE49-F238E27FC236}">
                    <a16:creationId xmlns:a16="http://schemas.microsoft.com/office/drawing/2014/main" id="{D7E3328E-06AA-4832-9ED7-704C0C7BBE05}"/>
                  </a:ext>
                </a:extLst>
              </p:cNvPr>
              <p:cNvSpPr/>
              <p:nvPr/>
            </p:nvSpPr>
            <p:spPr>
              <a:xfrm>
                <a:off x="1127185" y="1376437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</p:grp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E7583E8B-CE0C-4054-B9B0-E53AB6F4C406}"/>
                </a:ext>
              </a:extLst>
            </p:cNvPr>
            <p:cNvGrpSpPr/>
            <p:nvPr/>
          </p:nvGrpSpPr>
          <p:grpSpPr>
            <a:xfrm>
              <a:off x="3410011" y="1733466"/>
              <a:ext cx="77638" cy="626501"/>
              <a:chOff x="1127185" y="827574"/>
              <a:chExt cx="77638" cy="626501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4981551E-E215-4F51-A9E3-3FE30048E95E}"/>
                  </a:ext>
                </a:extLst>
              </p:cNvPr>
              <p:cNvSpPr/>
              <p:nvPr/>
            </p:nvSpPr>
            <p:spPr>
              <a:xfrm>
                <a:off x="1127185" y="827574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48C660C6-A421-470D-80BD-A1A3D1E7EE1F}"/>
                  </a:ext>
                </a:extLst>
              </p:cNvPr>
              <p:cNvSpPr/>
              <p:nvPr/>
            </p:nvSpPr>
            <p:spPr>
              <a:xfrm>
                <a:off x="1127185" y="905983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55F4FDE8-C19B-40FD-8AAD-BC1712762B84}"/>
                  </a:ext>
                </a:extLst>
              </p:cNvPr>
              <p:cNvSpPr/>
              <p:nvPr/>
            </p:nvSpPr>
            <p:spPr>
              <a:xfrm>
                <a:off x="1127185" y="984392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9E55DF06-537A-4B70-999F-C4A988E02F6F}"/>
                  </a:ext>
                </a:extLst>
              </p:cNvPr>
              <p:cNvSpPr/>
              <p:nvPr/>
            </p:nvSpPr>
            <p:spPr>
              <a:xfrm>
                <a:off x="1127185" y="1062801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37" name="Rectangle 636">
                <a:extLst>
                  <a:ext uri="{FF2B5EF4-FFF2-40B4-BE49-F238E27FC236}">
                    <a16:creationId xmlns:a16="http://schemas.microsoft.com/office/drawing/2014/main" id="{D28033E2-8672-4474-9C17-433EEF25502B}"/>
                  </a:ext>
                </a:extLst>
              </p:cNvPr>
              <p:cNvSpPr/>
              <p:nvPr/>
            </p:nvSpPr>
            <p:spPr>
              <a:xfrm>
                <a:off x="1127185" y="1141210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38" name="Rectangle 637">
                <a:extLst>
                  <a:ext uri="{FF2B5EF4-FFF2-40B4-BE49-F238E27FC236}">
                    <a16:creationId xmlns:a16="http://schemas.microsoft.com/office/drawing/2014/main" id="{7C0B7715-6CB6-4B07-9248-0458A70B0E92}"/>
                  </a:ext>
                </a:extLst>
              </p:cNvPr>
              <p:cNvSpPr/>
              <p:nvPr/>
            </p:nvSpPr>
            <p:spPr>
              <a:xfrm>
                <a:off x="1127185" y="1219619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39" name="Rectangle 638">
                <a:extLst>
                  <a:ext uri="{FF2B5EF4-FFF2-40B4-BE49-F238E27FC236}">
                    <a16:creationId xmlns:a16="http://schemas.microsoft.com/office/drawing/2014/main" id="{19A7E3CC-E052-42F9-BE89-E3EDAD92050F}"/>
                  </a:ext>
                </a:extLst>
              </p:cNvPr>
              <p:cNvSpPr/>
              <p:nvPr/>
            </p:nvSpPr>
            <p:spPr>
              <a:xfrm>
                <a:off x="1127185" y="1298028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318806E2-8B71-4AA5-B25B-E54DD2C7D266}"/>
                  </a:ext>
                </a:extLst>
              </p:cNvPr>
              <p:cNvSpPr/>
              <p:nvPr/>
            </p:nvSpPr>
            <p:spPr>
              <a:xfrm>
                <a:off x="1127185" y="1376437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</p:grp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A7C7C6D6-AB97-4992-B2BD-7350D1B381E3}"/>
                </a:ext>
              </a:extLst>
            </p:cNvPr>
            <p:cNvGrpSpPr/>
            <p:nvPr/>
          </p:nvGrpSpPr>
          <p:grpSpPr>
            <a:xfrm>
              <a:off x="3454312" y="1766355"/>
              <a:ext cx="77638" cy="626501"/>
              <a:chOff x="1127185" y="827574"/>
              <a:chExt cx="77638" cy="626501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625" name="Rectangle 624">
                <a:extLst>
                  <a:ext uri="{FF2B5EF4-FFF2-40B4-BE49-F238E27FC236}">
                    <a16:creationId xmlns:a16="http://schemas.microsoft.com/office/drawing/2014/main" id="{76ACB989-DC0C-41DA-9548-B29A55844511}"/>
                  </a:ext>
                </a:extLst>
              </p:cNvPr>
              <p:cNvSpPr/>
              <p:nvPr/>
            </p:nvSpPr>
            <p:spPr>
              <a:xfrm>
                <a:off x="1127185" y="827574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08432713-41C4-4E7D-A1F2-BA26C8642B36}"/>
                  </a:ext>
                </a:extLst>
              </p:cNvPr>
              <p:cNvSpPr/>
              <p:nvPr/>
            </p:nvSpPr>
            <p:spPr>
              <a:xfrm>
                <a:off x="1127185" y="905983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D27478A7-88CB-427F-8341-8F5E6743346B}"/>
                  </a:ext>
                </a:extLst>
              </p:cNvPr>
              <p:cNvSpPr/>
              <p:nvPr/>
            </p:nvSpPr>
            <p:spPr>
              <a:xfrm>
                <a:off x="1127185" y="984392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7E316F9D-FBBA-4E60-B461-3F90E0DDB3D9}"/>
                  </a:ext>
                </a:extLst>
              </p:cNvPr>
              <p:cNvSpPr/>
              <p:nvPr/>
            </p:nvSpPr>
            <p:spPr>
              <a:xfrm>
                <a:off x="1127185" y="1062801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EEB3C423-41C0-4ED7-8985-4ECE0C2B66C9}"/>
                  </a:ext>
                </a:extLst>
              </p:cNvPr>
              <p:cNvSpPr/>
              <p:nvPr/>
            </p:nvSpPr>
            <p:spPr>
              <a:xfrm>
                <a:off x="1127185" y="1141210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6ECFDF8A-5157-47D9-91F0-F52AF8B70483}"/>
                  </a:ext>
                </a:extLst>
              </p:cNvPr>
              <p:cNvSpPr/>
              <p:nvPr/>
            </p:nvSpPr>
            <p:spPr>
              <a:xfrm>
                <a:off x="1127185" y="1219619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B90B8AA0-7EC0-4DC0-B44B-B4D9D63A22BC}"/>
                  </a:ext>
                </a:extLst>
              </p:cNvPr>
              <p:cNvSpPr/>
              <p:nvPr/>
            </p:nvSpPr>
            <p:spPr>
              <a:xfrm>
                <a:off x="1127185" y="1298028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94792142-F1A0-426A-90DF-A2C5F9DDC1BB}"/>
                  </a:ext>
                </a:extLst>
              </p:cNvPr>
              <p:cNvSpPr/>
              <p:nvPr/>
            </p:nvSpPr>
            <p:spPr>
              <a:xfrm>
                <a:off x="1127185" y="1376437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</p:grpSp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DBEA6A0B-5B67-4A07-8B6C-83FBB0766BE3}"/>
                </a:ext>
              </a:extLst>
            </p:cNvPr>
            <p:cNvGrpSpPr/>
            <p:nvPr/>
          </p:nvGrpSpPr>
          <p:grpSpPr>
            <a:xfrm>
              <a:off x="3533496" y="1882338"/>
              <a:ext cx="77638" cy="626501"/>
              <a:chOff x="1127185" y="827574"/>
              <a:chExt cx="77638" cy="626501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ED80B315-475A-4CF9-ACAC-EA35FA9318A8}"/>
                  </a:ext>
                </a:extLst>
              </p:cNvPr>
              <p:cNvSpPr/>
              <p:nvPr/>
            </p:nvSpPr>
            <p:spPr>
              <a:xfrm>
                <a:off x="1127185" y="827574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C6A6CD1E-F651-4D9F-94A2-A84C8493DACB}"/>
                  </a:ext>
                </a:extLst>
              </p:cNvPr>
              <p:cNvSpPr/>
              <p:nvPr/>
            </p:nvSpPr>
            <p:spPr>
              <a:xfrm>
                <a:off x="1127185" y="905983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09FD268D-2B3C-405B-A6D1-2BCF279E565E}"/>
                  </a:ext>
                </a:extLst>
              </p:cNvPr>
              <p:cNvSpPr/>
              <p:nvPr/>
            </p:nvSpPr>
            <p:spPr>
              <a:xfrm>
                <a:off x="1127185" y="984392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E49B314D-044A-467E-927A-3EEDF632CD6E}"/>
                  </a:ext>
                </a:extLst>
              </p:cNvPr>
              <p:cNvSpPr/>
              <p:nvPr/>
            </p:nvSpPr>
            <p:spPr>
              <a:xfrm>
                <a:off x="1127185" y="1062801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C5EC6116-4258-4A97-A02F-B7B08F50C910}"/>
                  </a:ext>
                </a:extLst>
              </p:cNvPr>
              <p:cNvSpPr/>
              <p:nvPr/>
            </p:nvSpPr>
            <p:spPr>
              <a:xfrm>
                <a:off x="1127185" y="1141210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8B349EFF-8B48-4121-91FF-5FB3859AC4CC}"/>
                  </a:ext>
                </a:extLst>
              </p:cNvPr>
              <p:cNvSpPr/>
              <p:nvPr/>
            </p:nvSpPr>
            <p:spPr>
              <a:xfrm>
                <a:off x="1127185" y="1219619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AF80AFB4-2920-4A00-AD3A-2B867F1B9684}"/>
                  </a:ext>
                </a:extLst>
              </p:cNvPr>
              <p:cNvSpPr/>
              <p:nvPr/>
            </p:nvSpPr>
            <p:spPr>
              <a:xfrm>
                <a:off x="1127185" y="1298028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FCB8D5CB-88D6-4084-97D7-919465232CA2}"/>
                  </a:ext>
                </a:extLst>
              </p:cNvPr>
              <p:cNvSpPr/>
              <p:nvPr/>
            </p:nvSpPr>
            <p:spPr>
              <a:xfrm>
                <a:off x="1127185" y="1376437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</p:grpSp>
        <p:grpSp>
          <p:nvGrpSpPr>
            <p:cNvPr id="547" name="Group 546">
              <a:extLst>
                <a:ext uri="{FF2B5EF4-FFF2-40B4-BE49-F238E27FC236}">
                  <a16:creationId xmlns:a16="http://schemas.microsoft.com/office/drawing/2014/main" id="{7A03BE0A-F4BA-45FE-A196-3CD24758B301}"/>
                </a:ext>
              </a:extLst>
            </p:cNvPr>
            <p:cNvGrpSpPr/>
            <p:nvPr/>
          </p:nvGrpSpPr>
          <p:grpSpPr>
            <a:xfrm>
              <a:off x="3331583" y="2576279"/>
              <a:ext cx="77638" cy="626501"/>
              <a:chOff x="1127185" y="827574"/>
              <a:chExt cx="77638" cy="626501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6AB6AD22-8D1E-404E-A850-06B544806E32}"/>
                  </a:ext>
                </a:extLst>
              </p:cNvPr>
              <p:cNvSpPr/>
              <p:nvPr/>
            </p:nvSpPr>
            <p:spPr>
              <a:xfrm>
                <a:off x="1127185" y="827574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8199790F-C879-4103-984C-A4EBA9655379}"/>
                  </a:ext>
                </a:extLst>
              </p:cNvPr>
              <p:cNvSpPr/>
              <p:nvPr/>
            </p:nvSpPr>
            <p:spPr>
              <a:xfrm>
                <a:off x="1127185" y="905983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7AC10627-2E1E-417C-BE66-3004E801BA2A}"/>
                  </a:ext>
                </a:extLst>
              </p:cNvPr>
              <p:cNvSpPr/>
              <p:nvPr/>
            </p:nvSpPr>
            <p:spPr>
              <a:xfrm>
                <a:off x="1127185" y="984392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2656BC84-D9C7-40A8-86A4-BAA33197416C}"/>
                  </a:ext>
                </a:extLst>
              </p:cNvPr>
              <p:cNvSpPr/>
              <p:nvPr/>
            </p:nvSpPr>
            <p:spPr>
              <a:xfrm>
                <a:off x="1127185" y="1062801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97" name="Rectangle 596">
                <a:extLst>
                  <a:ext uri="{FF2B5EF4-FFF2-40B4-BE49-F238E27FC236}">
                    <a16:creationId xmlns:a16="http://schemas.microsoft.com/office/drawing/2014/main" id="{BDA08923-CFF0-4B98-B906-8233BDCD41BC}"/>
                  </a:ext>
                </a:extLst>
              </p:cNvPr>
              <p:cNvSpPr/>
              <p:nvPr/>
            </p:nvSpPr>
            <p:spPr>
              <a:xfrm>
                <a:off x="1127185" y="1141210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98" name="Rectangle 597">
                <a:extLst>
                  <a:ext uri="{FF2B5EF4-FFF2-40B4-BE49-F238E27FC236}">
                    <a16:creationId xmlns:a16="http://schemas.microsoft.com/office/drawing/2014/main" id="{900B35E2-002A-44B0-B842-89F44AFFCB0A}"/>
                  </a:ext>
                </a:extLst>
              </p:cNvPr>
              <p:cNvSpPr/>
              <p:nvPr/>
            </p:nvSpPr>
            <p:spPr>
              <a:xfrm>
                <a:off x="1127185" y="1219619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DF59E80E-C079-4683-9DF4-3B4B75E47AE9}"/>
                  </a:ext>
                </a:extLst>
              </p:cNvPr>
              <p:cNvSpPr/>
              <p:nvPr/>
            </p:nvSpPr>
            <p:spPr>
              <a:xfrm>
                <a:off x="1127185" y="1298028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2216D488-9149-4EB4-B03E-7589CC7A2F5B}"/>
                  </a:ext>
                </a:extLst>
              </p:cNvPr>
              <p:cNvSpPr/>
              <p:nvPr/>
            </p:nvSpPr>
            <p:spPr>
              <a:xfrm>
                <a:off x="1127185" y="1376437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</p:grpSp>
        <p:grpSp>
          <p:nvGrpSpPr>
            <p:cNvPr id="548" name="Group 547">
              <a:extLst>
                <a:ext uri="{FF2B5EF4-FFF2-40B4-BE49-F238E27FC236}">
                  <a16:creationId xmlns:a16="http://schemas.microsoft.com/office/drawing/2014/main" id="{BF4EB803-1782-4E00-9752-5D6D0BDE6A30}"/>
                </a:ext>
              </a:extLst>
            </p:cNvPr>
            <p:cNvGrpSpPr/>
            <p:nvPr/>
          </p:nvGrpSpPr>
          <p:grpSpPr>
            <a:xfrm>
              <a:off x="3370402" y="2615483"/>
              <a:ext cx="77638" cy="626501"/>
              <a:chOff x="1127185" y="827574"/>
              <a:chExt cx="77638" cy="626501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609D7040-5FC7-4A33-AED8-572A678E6360}"/>
                  </a:ext>
                </a:extLst>
              </p:cNvPr>
              <p:cNvSpPr/>
              <p:nvPr/>
            </p:nvSpPr>
            <p:spPr>
              <a:xfrm>
                <a:off x="1127185" y="827574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05A4FE77-A99B-428F-A8BC-46BFF60AA5B4}"/>
                  </a:ext>
                </a:extLst>
              </p:cNvPr>
              <p:cNvSpPr/>
              <p:nvPr/>
            </p:nvSpPr>
            <p:spPr>
              <a:xfrm>
                <a:off x="1127185" y="905983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FFC31C84-DDF9-4F99-AB24-482B9B022206}"/>
                  </a:ext>
                </a:extLst>
              </p:cNvPr>
              <p:cNvSpPr/>
              <p:nvPr/>
            </p:nvSpPr>
            <p:spPr>
              <a:xfrm>
                <a:off x="1127185" y="984392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88" name="Rectangle 587">
                <a:extLst>
                  <a:ext uri="{FF2B5EF4-FFF2-40B4-BE49-F238E27FC236}">
                    <a16:creationId xmlns:a16="http://schemas.microsoft.com/office/drawing/2014/main" id="{DCDE986E-0913-4B76-BD4D-1357C3543B07}"/>
                  </a:ext>
                </a:extLst>
              </p:cNvPr>
              <p:cNvSpPr/>
              <p:nvPr/>
            </p:nvSpPr>
            <p:spPr>
              <a:xfrm>
                <a:off x="1127185" y="1062801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4A83DBBD-B868-4522-AA1C-79A05B348600}"/>
                  </a:ext>
                </a:extLst>
              </p:cNvPr>
              <p:cNvSpPr/>
              <p:nvPr/>
            </p:nvSpPr>
            <p:spPr>
              <a:xfrm>
                <a:off x="1127185" y="1141210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172B048A-D7E9-4281-AA2F-80693F521275}"/>
                  </a:ext>
                </a:extLst>
              </p:cNvPr>
              <p:cNvSpPr/>
              <p:nvPr/>
            </p:nvSpPr>
            <p:spPr>
              <a:xfrm>
                <a:off x="1127185" y="1219619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B6810D28-13D6-4905-A3CE-72DA9F2600E1}"/>
                  </a:ext>
                </a:extLst>
              </p:cNvPr>
              <p:cNvSpPr/>
              <p:nvPr/>
            </p:nvSpPr>
            <p:spPr>
              <a:xfrm>
                <a:off x="1127185" y="1298028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D6E7C0FD-59DC-46A2-AB04-F2C0D578E803}"/>
                  </a:ext>
                </a:extLst>
              </p:cNvPr>
              <p:cNvSpPr/>
              <p:nvPr/>
            </p:nvSpPr>
            <p:spPr>
              <a:xfrm>
                <a:off x="1127185" y="1376437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</p:grp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960272BD-0E88-4C7F-85AA-54B847502446}"/>
                </a:ext>
              </a:extLst>
            </p:cNvPr>
            <p:cNvGrpSpPr/>
            <p:nvPr/>
          </p:nvGrpSpPr>
          <p:grpSpPr>
            <a:xfrm>
              <a:off x="3405285" y="2654688"/>
              <a:ext cx="77638" cy="626501"/>
              <a:chOff x="1127185" y="827574"/>
              <a:chExt cx="77638" cy="626501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585BACDC-9279-4ADA-AB39-9CADD55C823E}"/>
                  </a:ext>
                </a:extLst>
              </p:cNvPr>
              <p:cNvSpPr/>
              <p:nvPr/>
            </p:nvSpPr>
            <p:spPr>
              <a:xfrm>
                <a:off x="1127185" y="827574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F49A904C-A410-45CE-B1F6-4627073CBBA4}"/>
                  </a:ext>
                </a:extLst>
              </p:cNvPr>
              <p:cNvSpPr/>
              <p:nvPr/>
            </p:nvSpPr>
            <p:spPr>
              <a:xfrm>
                <a:off x="1127185" y="905983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BE9447D5-CCE2-42AC-94CE-D8EC2C7EFD9D}"/>
                  </a:ext>
                </a:extLst>
              </p:cNvPr>
              <p:cNvSpPr/>
              <p:nvPr/>
            </p:nvSpPr>
            <p:spPr>
              <a:xfrm>
                <a:off x="1127185" y="984392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80" name="Rectangle 579">
                <a:extLst>
                  <a:ext uri="{FF2B5EF4-FFF2-40B4-BE49-F238E27FC236}">
                    <a16:creationId xmlns:a16="http://schemas.microsoft.com/office/drawing/2014/main" id="{0A6B3459-F360-4224-ABF1-F41DFFCE4A8A}"/>
                  </a:ext>
                </a:extLst>
              </p:cNvPr>
              <p:cNvSpPr/>
              <p:nvPr/>
            </p:nvSpPr>
            <p:spPr>
              <a:xfrm>
                <a:off x="1127185" y="1062801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5F13FBA4-ABDE-4E35-B9C7-EFDACD6B6FB0}"/>
                  </a:ext>
                </a:extLst>
              </p:cNvPr>
              <p:cNvSpPr/>
              <p:nvPr/>
            </p:nvSpPr>
            <p:spPr>
              <a:xfrm>
                <a:off x="1127185" y="1141210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82" name="Rectangle 581">
                <a:extLst>
                  <a:ext uri="{FF2B5EF4-FFF2-40B4-BE49-F238E27FC236}">
                    <a16:creationId xmlns:a16="http://schemas.microsoft.com/office/drawing/2014/main" id="{6BC9479F-DA22-4D86-8EFD-4637A2652862}"/>
                  </a:ext>
                </a:extLst>
              </p:cNvPr>
              <p:cNvSpPr/>
              <p:nvPr/>
            </p:nvSpPr>
            <p:spPr>
              <a:xfrm>
                <a:off x="1127185" y="1219619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83167E77-B341-4DE1-9D3F-853B754AD7FD}"/>
                  </a:ext>
                </a:extLst>
              </p:cNvPr>
              <p:cNvSpPr/>
              <p:nvPr/>
            </p:nvSpPr>
            <p:spPr>
              <a:xfrm>
                <a:off x="1127185" y="1298028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435012CA-A25B-4DF2-AC37-7BC5AD49DA74}"/>
                  </a:ext>
                </a:extLst>
              </p:cNvPr>
              <p:cNvSpPr/>
              <p:nvPr/>
            </p:nvSpPr>
            <p:spPr>
              <a:xfrm>
                <a:off x="1127185" y="1376437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6B71F39E-40B4-4181-97B1-A01D5523B1B5}"/>
                </a:ext>
              </a:extLst>
            </p:cNvPr>
            <p:cNvGrpSpPr/>
            <p:nvPr/>
          </p:nvGrpSpPr>
          <p:grpSpPr>
            <a:xfrm>
              <a:off x="3449586" y="2687577"/>
              <a:ext cx="77638" cy="626501"/>
              <a:chOff x="1127185" y="827574"/>
              <a:chExt cx="77638" cy="626501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B50E53D2-C891-4E1F-91CE-210C41DCF418}"/>
                  </a:ext>
                </a:extLst>
              </p:cNvPr>
              <p:cNvSpPr/>
              <p:nvPr/>
            </p:nvSpPr>
            <p:spPr>
              <a:xfrm>
                <a:off x="1127185" y="827574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CCAF6F1A-A963-40BE-BD33-5962CBC1F8EC}"/>
                  </a:ext>
                </a:extLst>
              </p:cNvPr>
              <p:cNvSpPr/>
              <p:nvPr/>
            </p:nvSpPr>
            <p:spPr>
              <a:xfrm>
                <a:off x="1127185" y="905983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02518817-04B2-4BA8-98D7-ACA9E4227EFD}"/>
                  </a:ext>
                </a:extLst>
              </p:cNvPr>
              <p:cNvSpPr/>
              <p:nvPr/>
            </p:nvSpPr>
            <p:spPr>
              <a:xfrm>
                <a:off x="1127185" y="984392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AE6F018F-B87D-4484-93B3-58A82132DD93}"/>
                  </a:ext>
                </a:extLst>
              </p:cNvPr>
              <p:cNvSpPr/>
              <p:nvPr/>
            </p:nvSpPr>
            <p:spPr>
              <a:xfrm>
                <a:off x="1127185" y="1062801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5E38A5D2-1FF3-45AE-8A44-111DC28E3B30}"/>
                  </a:ext>
                </a:extLst>
              </p:cNvPr>
              <p:cNvSpPr/>
              <p:nvPr/>
            </p:nvSpPr>
            <p:spPr>
              <a:xfrm>
                <a:off x="1127185" y="1141210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DA37F384-169F-43BB-A1C8-E42FDC0C6721}"/>
                  </a:ext>
                </a:extLst>
              </p:cNvPr>
              <p:cNvSpPr/>
              <p:nvPr/>
            </p:nvSpPr>
            <p:spPr>
              <a:xfrm>
                <a:off x="1127185" y="1219619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45365374-0E1F-4A77-BC01-9E1E5E14E94A}"/>
                  </a:ext>
                </a:extLst>
              </p:cNvPr>
              <p:cNvSpPr/>
              <p:nvPr/>
            </p:nvSpPr>
            <p:spPr>
              <a:xfrm>
                <a:off x="1127185" y="1298028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FD2BF1D2-AB11-4EFD-AE35-4CC9B028A301}"/>
                  </a:ext>
                </a:extLst>
              </p:cNvPr>
              <p:cNvSpPr/>
              <p:nvPr/>
            </p:nvSpPr>
            <p:spPr>
              <a:xfrm>
                <a:off x="1127185" y="1376437"/>
                <a:ext cx="77638" cy="7763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  <a:noFill/>
                </a:endParaRPr>
              </a:p>
            </p:txBody>
          </p:sp>
        </p:grpSp>
        <p:cxnSp>
          <p:nvCxnSpPr>
            <p:cNvPr id="722" name="Straight Arrow Connector 721">
              <a:extLst>
                <a:ext uri="{FF2B5EF4-FFF2-40B4-BE49-F238E27FC236}">
                  <a16:creationId xmlns:a16="http://schemas.microsoft.com/office/drawing/2014/main" id="{F6AAED20-3B78-4DC7-B884-5D86B6CAD846}"/>
                </a:ext>
              </a:extLst>
            </p:cNvPr>
            <p:cNvCxnSpPr/>
            <p:nvPr/>
          </p:nvCxnSpPr>
          <p:spPr>
            <a:xfrm>
              <a:off x="2943243" y="2048958"/>
              <a:ext cx="340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3" name="TextBox 722">
              <a:extLst>
                <a:ext uri="{FF2B5EF4-FFF2-40B4-BE49-F238E27FC236}">
                  <a16:creationId xmlns:a16="http://schemas.microsoft.com/office/drawing/2014/main" id="{8568E507-1361-410F-AC6F-94B70BFF5CF1}"/>
                </a:ext>
              </a:extLst>
            </p:cNvPr>
            <p:cNvSpPr txBox="1"/>
            <p:nvPr/>
          </p:nvSpPr>
          <p:spPr>
            <a:xfrm>
              <a:off x="3454312" y="4050501"/>
              <a:ext cx="893220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c)</a:t>
              </a:r>
            </a:p>
          </p:txBody>
        </p:sp>
        <p:cxnSp>
          <p:nvCxnSpPr>
            <p:cNvPr id="733" name="Straight Arrow Connector 732">
              <a:extLst>
                <a:ext uri="{FF2B5EF4-FFF2-40B4-BE49-F238E27FC236}">
                  <a16:creationId xmlns:a16="http://schemas.microsoft.com/office/drawing/2014/main" id="{992402B4-C7DD-45CE-BFB4-AD65637334FC}"/>
                </a:ext>
              </a:extLst>
            </p:cNvPr>
            <p:cNvCxnSpPr/>
            <p:nvPr/>
          </p:nvCxnSpPr>
          <p:spPr>
            <a:xfrm>
              <a:off x="3796683" y="2048958"/>
              <a:ext cx="340977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0" name="Group 769">
              <a:extLst>
                <a:ext uri="{FF2B5EF4-FFF2-40B4-BE49-F238E27FC236}">
                  <a16:creationId xmlns:a16="http://schemas.microsoft.com/office/drawing/2014/main" id="{0E836F62-4BB2-46B3-B006-8FAADD028E77}"/>
                </a:ext>
              </a:extLst>
            </p:cNvPr>
            <p:cNvGrpSpPr/>
            <p:nvPr/>
          </p:nvGrpSpPr>
          <p:grpSpPr>
            <a:xfrm>
              <a:off x="4227304" y="1904599"/>
              <a:ext cx="191809" cy="478474"/>
              <a:chOff x="4246618" y="1858998"/>
              <a:chExt cx="191809" cy="478474"/>
            </a:xfrm>
          </p:grpSpPr>
          <p:grpSp>
            <p:nvGrpSpPr>
              <p:cNvPr id="734" name="Group 733">
                <a:extLst>
                  <a:ext uri="{FF2B5EF4-FFF2-40B4-BE49-F238E27FC236}">
                    <a16:creationId xmlns:a16="http://schemas.microsoft.com/office/drawing/2014/main" id="{EAC934DF-2778-4073-B4BB-C82E38BBCC26}"/>
                  </a:ext>
                </a:extLst>
              </p:cNvPr>
              <p:cNvGrpSpPr/>
              <p:nvPr/>
            </p:nvGrpSpPr>
            <p:grpSpPr>
              <a:xfrm>
                <a:off x="4246618" y="1858998"/>
                <a:ext cx="77638" cy="312865"/>
                <a:chOff x="4246618" y="1858998"/>
                <a:chExt cx="77638" cy="312865"/>
              </a:xfrm>
            </p:grpSpPr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63293EE7-33EF-426D-BCED-C855E39D0404}"/>
                    </a:ext>
                  </a:extLst>
                </p:cNvPr>
                <p:cNvSpPr/>
                <p:nvPr/>
              </p:nvSpPr>
              <p:spPr>
                <a:xfrm>
                  <a:off x="4246618" y="1858998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26" name="Rectangle 725">
                  <a:extLst>
                    <a:ext uri="{FF2B5EF4-FFF2-40B4-BE49-F238E27FC236}">
                      <a16:creationId xmlns:a16="http://schemas.microsoft.com/office/drawing/2014/main" id="{4BA5AC5A-5BD2-44E6-8CB4-2EFC29EB0421}"/>
                    </a:ext>
                  </a:extLst>
                </p:cNvPr>
                <p:cNvSpPr/>
                <p:nvPr/>
              </p:nvSpPr>
              <p:spPr>
                <a:xfrm>
                  <a:off x="4246618" y="1937407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8EF7B5AC-BF87-49F8-BE5D-7A1EB0583F25}"/>
                    </a:ext>
                  </a:extLst>
                </p:cNvPr>
                <p:cNvSpPr/>
                <p:nvPr/>
              </p:nvSpPr>
              <p:spPr>
                <a:xfrm>
                  <a:off x="4246618" y="2015816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63FBD01A-0129-4D4C-A798-953D4E31D09C}"/>
                    </a:ext>
                  </a:extLst>
                </p:cNvPr>
                <p:cNvSpPr/>
                <p:nvPr/>
              </p:nvSpPr>
              <p:spPr>
                <a:xfrm>
                  <a:off x="4246618" y="2094225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735" name="Group 734">
                <a:extLst>
                  <a:ext uri="{FF2B5EF4-FFF2-40B4-BE49-F238E27FC236}">
                    <a16:creationId xmlns:a16="http://schemas.microsoft.com/office/drawing/2014/main" id="{0F0C4878-4280-45E1-88E7-7E19F84F27F8}"/>
                  </a:ext>
                </a:extLst>
              </p:cNvPr>
              <p:cNvGrpSpPr/>
              <p:nvPr/>
            </p:nvGrpSpPr>
            <p:grpSpPr>
              <a:xfrm>
                <a:off x="4286983" y="1905807"/>
                <a:ext cx="77638" cy="312865"/>
                <a:chOff x="4246618" y="1858998"/>
                <a:chExt cx="77638" cy="312865"/>
              </a:xfrm>
            </p:grpSpPr>
            <p:sp>
              <p:nvSpPr>
                <p:cNvPr id="736" name="Rectangle 735">
                  <a:extLst>
                    <a:ext uri="{FF2B5EF4-FFF2-40B4-BE49-F238E27FC236}">
                      <a16:creationId xmlns:a16="http://schemas.microsoft.com/office/drawing/2014/main" id="{201D56F4-770D-4324-95C5-58F89F8BBBF3}"/>
                    </a:ext>
                  </a:extLst>
                </p:cNvPr>
                <p:cNvSpPr/>
                <p:nvPr/>
              </p:nvSpPr>
              <p:spPr>
                <a:xfrm>
                  <a:off x="4246618" y="1858998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37" name="Rectangle 736">
                  <a:extLst>
                    <a:ext uri="{FF2B5EF4-FFF2-40B4-BE49-F238E27FC236}">
                      <a16:creationId xmlns:a16="http://schemas.microsoft.com/office/drawing/2014/main" id="{687FB7AD-5369-48B7-ACB4-EDA6E86549A3}"/>
                    </a:ext>
                  </a:extLst>
                </p:cNvPr>
                <p:cNvSpPr/>
                <p:nvPr/>
              </p:nvSpPr>
              <p:spPr>
                <a:xfrm>
                  <a:off x="4246618" y="1937407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38" name="Rectangle 737">
                  <a:extLst>
                    <a:ext uri="{FF2B5EF4-FFF2-40B4-BE49-F238E27FC236}">
                      <a16:creationId xmlns:a16="http://schemas.microsoft.com/office/drawing/2014/main" id="{2D9E4B47-2286-405C-B7D8-47CE4C2E725B}"/>
                    </a:ext>
                  </a:extLst>
                </p:cNvPr>
                <p:cNvSpPr/>
                <p:nvPr/>
              </p:nvSpPr>
              <p:spPr>
                <a:xfrm>
                  <a:off x="4246618" y="2015816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39" name="Rectangle 738">
                  <a:extLst>
                    <a:ext uri="{FF2B5EF4-FFF2-40B4-BE49-F238E27FC236}">
                      <a16:creationId xmlns:a16="http://schemas.microsoft.com/office/drawing/2014/main" id="{BA035E8A-4582-40F5-94AB-A547BF77CA5A}"/>
                    </a:ext>
                  </a:extLst>
                </p:cNvPr>
                <p:cNvSpPr/>
                <p:nvPr/>
              </p:nvSpPr>
              <p:spPr>
                <a:xfrm>
                  <a:off x="4246618" y="2094225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740" name="Group 739">
                <a:extLst>
                  <a:ext uri="{FF2B5EF4-FFF2-40B4-BE49-F238E27FC236}">
                    <a16:creationId xmlns:a16="http://schemas.microsoft.com/office/drawing/2014/main" id="{7C30DF77-B1B0-478D-AE6F-D93596147EB0}"/>
                  </a:ext>
                </a:extLst>
              </p:cNvPr>
              <p:cNvGrpSpPr/>
              <p:nvPr/>
            </p:nvGrpSpPr>
            <p:grpSpPr>
              <a:xfrm>
                <a:off x="4321970" y="1967922"/>
                <a:ext cx="77638" cy="312865"/>
                <a:chOff x="4246618" y="1858998"/>
                <a:chExt cx="77638" cy="312865"/>
              </a:xfrm>
            </p:grpSpPr>
            <p:sp>
              <p:nvSpPr>
                <p:cNvPr id="741" name="Rectangle 740">
                  <a:extLst>
                    <a:ext uri="{FF2B5EF4-FFF2-40B4-BE49-F238E27FC236}">
                      <a16:creationId xmlns:a16="http://schemas.microsoft.com/office/drawing/2014/main" id="{29E2D102-88BA-43CE-8854-49CAC1C99F0F}"/>
                    </a:ext>
                  </a:extLst>
                </p:cNvPr>
                <p:cNvSpPr/>
                <p:nvPr/>
              </p:nvSpPr>
              <p:spPr>
                <a:xfrm>
                  <a:off x="4246618" y="1858998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42" name="Rectangle 741">
                  <a:extLst>
                    <a:ext uri="{FF2B5EF4-FFF2-40B4-BE49-F238E27FC236}">
                      <a16:creationId xmlns:a16="http://schemas.microsoft.com/office/drawing/2014/main" id="{0D41B560-82B0-4D0F-B292-8FD32E48C346}"/>
                    </a:ext>
                  </a:extLst>
                </p:cNvPr>
                <p:cNvSpPr/>
                <p:nvPr/>
              </p:nvSpPr>
              <p:spPr>
                <a:xfrm>
                  <a:off x="4246618" y="1937407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43" name="Rectangle 742">
                  <a:extLst>
                    <a:ext uri="{FF2B5EF4-FFF2-40B4-BE49-F238E27FC236}">
                      <a16:creationId xmlns:a16="http://schemas.microsoft.com/office/drawing/2014/main" id="{4E7D595F-9236-4917-BA6A-6CC019C859C1}"/>
                    </a:ext>
                  </a:extLst>
                </p:cNvPr>
                <p:cNvSpPr/>
                <p:nvPr/>
              </p:nvSpPr>
              <p:spPr>
                <a:xfrm>
                  <a:off x="4246618" y="2015816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44" name="Rectangle 743">
                  <a:extLst>
                    <a:ext uri="{FF2B5EF4-FFF2-40B4-BE49-F238E27FC236}">
                      <a16:creationId xmlns:a16="http://schemas.microsoft.com/office/drawing/2014/main" id="{40056E62-0E23-483C-B5F9-61D8A1884A36}"/>
                    </a:ext>
                  </a:extLst>
                </p:cNvPr>
                <p:cNvSpPr/>
                <p:nvPr/>
              </p:nvSpPr>
              <p:spPr>
                <a:xfrm>
                  <a:off x="4246618" y="2094225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745" name="Group 744">
                <a:extLst>
                  <a:ext uri="{FF2B5EF4-FFF2-40B4-BE49-F238E27FC236}">
                    <a16:creationId xmlns:a16="http://schemas.microsoft.com/office/drawing/2014/main" id="{8B15BB93-CCA5-420C-92FF-F8B38599042E}"/>
                  </a:ext>
                </a:extLst>
              </p:cNvPr>
              <p:cNvGrpSpPr/>
              <p:nvPr/>
            </p:nvGrpSpPr>
            <p:grpSpPr>
              <a:xfrm>
                <a:off x="4360789" y="2024607"/>
                <a:ext cx="77638" cy="312865"/>
                <a:chOff x="4246618" y="1858998"/>
                <a:chExt cx="77638" cy="312865"/>
              </a:xfrm>
            </p:grpSpPr>
            <p:sp>
              <p:nvSpPr>
                <p:cNvPr id="746" name="Rectangle 745">
                  <a:extLst>
                    <a:ext uri="{FF2B5EF4-FFF2-40B4-BE49-F238E27FC236}">
                      <a16:creationId xmlns:a16="http://schemas.microsoft.com/office/drawing/2014/main" id="{CA5538BB-2F25-4615-99B8-C166622C273E}"/>
                    </a:ext>
                  </a:extLst>
                </p:cNvPr>
                <p:cNvSpPr/>
                <p:nvPr/>
              </p:nvSpPr>
              <p:spPr>
                <a:xfrm>
                  <a:off x="4246618" y="1858998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3C86FDC1-112A-4F2E-B92E-0C21B8E29A91}"/>
                    </a:ext>
                  </a:extLst>
                </p:cNvPr>
                <p:cNvSpPr/>
                <p:nvPr/>
              </p:nvSpPr>
              <p:spPr>
                <a:xfrm>
                  <a:off x="4246618" y="1937407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48" name="Rectangle 747">
                  <a:extLst>
                    <a:ext uri="{FF2B5EF4-FFF2-40B4-BE49-F238E27FC236}">
                      <a16:creationId xmlns:a16="http://schemas.microsoft.com/office/drawing/2014/main" id="{0B4EACF6-1D32-471E-8CF9-6A95C0D53542}"/>
                    </a:ext>
                  </a:extLst>
                </p:cNvPr>
                <p:cNvSpPr/>
                <p:nvPr/>
              </p:nvSpPr>
              <p:spPr>
                <a:xfrm>
                  <a:off x="4246618" y="2015816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49" name="Rectangle 748">
                  <a:extLst>
                    <a:ext uri="{FF2B5EF4-FFF2-40B4-BE49-F238E27FC236}">
                      <a16:creationId xmlns:a16="http://schemas.microsoft.com/office/drawing/2014/main" id="{C19760AD-9DE3-47BC-B798-453E4971B232}"/>
                    </a:ext>
                  </a:extLst>
                </p:cNvPr>
                <p:cNvSpPr/>
                <p:nvPr/>
              </p:nvSpPr>
              <p:spPr>
                <a:xfrm>
                  <a:off x="4246618" y="2094225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</p:grpSp>
        <p:grpSp>
          <p:nvGrpSpPr>
            <p:cNvPr id="771" name="Group 770">
              <a:extLst>
                <a:ext uri="{FF2B5EF4-FFF2-40B4-BE49-F238E27FC236}">
                  <a16:creationId xmlns:a16="http://schemas.microsoft.com/office/drawing/2014/main" id="{8C7F0434-FC04-4D39-8DFD-B80B6FE5D7A8}"/>
                </a:ext>
              </a:extLst>
            </p:cNvPr>
            <p:cNvGrpSpPr/>
            <p:nvPr/>
          </p:nvGrpSpPr>
          <p:grpSpPr>
            <a:xfrm>
              <a:off x="4266123" y="2584335"/>
              <a:ext cx="191809" cy="478474"/>
              <a:chOff x="4246618" y="1858998"/>
              <a:chExt cx="191809" cy="478474"/>
            </a:xfrm>
          </p:grpSpPr>
          <p:grpSp>
            <p:nvGrpSpPr>
              <p:cNvPr id="772" name="Group 771">
                <a:extLst>
                  <a:ext uri="{FF2B5EF4-FFF2-40B4-BE49-F238E27FC236}">
                    <a16:creationId xmlns:a16="http://schemas.microsoft.com/office/drawing/2014/main" id="{01B2BD26-542E-4078-9956-07F4E145302E}"/>
                  </a:ext>
                </a:extLst>
              </p:cNvPr>
              <p:cNvGrpSpPr/>
              <p:nvPr/>
            </p:nvGrpSpPr>
            <p:grpSpPr>
              <a:xfrm>
                <a:off x="4246618" y="1858998"/>
                <a:ext cx="77638" cy="312865"/>
                <a:chOff x="4246618" y="1858998"/>
                <a:chExt cx="77638" cy="312865"/>
              </a:xfrm>
            </p:grpSpPr>
            <p:sp>
              <p:nvSpPr>
                <p:cNvPr id="788" name="Rectangle 787">
                  <a:extLst>
                    <a:ext uri="{FF2B5EF4-FFF2-40B4-BE49-F238E27FC236}">
                      <a16:creationId xmlns:a16="http://schemas.microsoft.com/office/drawing/2014/main" id="{9A93CCA4-2810-4FB2-83BC-071AE8C3053F}"/>
                    </a:ext>
                  </a:extLst>
                </p:cNvPr>
                <p:cNvSpPr/>
                <p:nvPr/>
              </p:nvSpPr>
              <p:spPr>
                <a:xfrm>
                  <a:off x="4246618" y="1858998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A9AB5843-E835-451C-A017-EF7AAC9785F5}"/>
                    </a:ext>
                  </a:extLst>
                </p:cNvPr>
                <p:cNvSpPr/>
                <p:nvPr/>
              </p:nvSpPr>
              <p:spPr>
                <a:xfrm>
                  <a:off x="4246618" y="1937407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AACA06FE-7843-4BF1-9287-AFB5F7C6B7E4}"/>
                    </a:ext>
                  </a:extLst>
                </p:cNvPr>
                <p:cNvSpPr/>
                <p:nvPr/>
              </p:nvSpPr>
              <p:spPr>
                <a:xfrm>
                  <a:off x="4246618" y="2015816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AB0FD5B2-A08B-4FD2-A798-D2AED1EE61A4}"/>
                    </a:ext>
                  </a:extLst>
                </p:cNvPr>
                <p:cNvSpPr/>
                <p:nvPr/>
              </p:nvSpPr>
              <p:spPr>
                <a:xfrm>
                  <a:off x="4246618" y="2094225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773" name="Group 772">
                <a:extLst>
                  <a:ext uri="{FF2B5EF4-FFF2-40B4-BE49-F238E27FC236}">
                    <a16:creationId xmlns:a16="http://schemas.microsoft.com/office/drawing/2014/main" id="{045B5521-1AE3-4575-B163-B43BDB71CA38}"/>
                  </a:ext>
                </a:extLst>
              </p:cNvPr>
              <p:cNvGrpSpPr/>
              <p:nvPr/>
            </p:nvGrpSpPr>
            <p:grpSpPr>
              <a:xfrm>
                <a:off x="4286983" y="1905807"/>
                <a:ext cx="77638" cy="312865"/>
                <a:chOff x="4246618" y="1858998"/>
                <a:chExt cx="77638" cy="312865"/>
              </a:xfrm>
            </p:grpSpPr>
            <p:sp>
              <p:nvSpPr>
                <p:cNvPr id="784" name="Rectangle 783">
                  <a:extLst>
                    <a:ext uri="{FF2B5EF4-FFF2-40B4-BE49-F238E27FC236}">
                      <a16:creationId xmlns:a16="http://schemas.microsoft.com/office/drawing/2014/main" id="{C437C569-A0F4-4A5D-85FD-63B2F5D75273}"/>
                    </a:ext>
                  </a:extLst>
                </p:cNvPr>
                <p:cNvSpPr/>
                <p:nvPr/>
              </p:nvSpPr>
              <p:spPr>
                <a:xfrm>
                  <a:off x="4246618" y="1858998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85" name="Rectangle 784">
                  <a:extLst>
                    <a:ext uri="{FF2B5EF4-FFF2-40B4-BE49-F238E27FC236}">
                      <a16:creationId xmlns:a16="http://schemas.microsoft.com/office/drawing/2014/main" id="{B5199DF0-897C-47EA-898D-9416FD8BD8C8}"/>
                    </a:ext>
                  </a:extLst>
                </p:cNvPr>
                <p:cNvSpPr/>
                <p:nvPr/>
              </p:nvSpPr>
              <p:spPr>
                <a:xfrm>
                  <a:off x="4246618" y="1937407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86" name="Rectangle 785">
                  <a:extLst>
                    <a:ext uri="{FF2B5EF4-FFF2-40B4-BE49-F238E27FC236}">
                      <a16:creationId xmlns:a16="http://schemas.microsoft.com/office/drawing/2014/main" id="{87C65A80-BC1C-457C-AFEB-3F42E6868528}"/>
                    </a:ext>
                  </a:extLst>
                </p:cNvPr>
                <p:cNvSpPr/>
                <p:nvPr/>
              </p:nvSpPr>
              <p:spPr>
                <a:xfrm>
                  <a:off x="4246618" y="2015816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87" name="Rectangle 786">
                  <a:extLst>
                    <a:ext uri="{FF2B5EF4-FFF2-40B4-BE49-F238E27FC236}">
                      <a16:creationId xmlns:a16="http://schemas.microsoft.com/office/drawing/2014/main" id="{AD44F526-F688-4C4D-8235-6B5D5C624811}"/>
                    </a:ext>
                  </a:extLst>
                </p:cNvPr>
                <p:cNvSpPr/>
                <p:nvPr/>
              </p:nvSpPr>
              <p:spPr>
                <a:xfrm>
                  <a:off x="4246618" y="2094225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774" name="Group 773">
                <a:extLst>
                  <a:ext uri="{FF2B5EF4-FFF2-40B4-BE49-F238E27FC236}">
                    <a16:creationId xmlns:a16="http://schemas.microsoft.com/office/drawing/2014/main" id="{E7C90E4F-14AE-4C64-9053-9E79D40ADC60}"/>
                  </a:ext>
                </a:extLst>
              </p:cNvPr>
              <p:cNvGrpSpPr/>
              <p:nvPr/>
            </p:nvGrpSpPr>
            <p:grpSpPr>
              <a:xfrm>
                <a:off x="4321970" y="1967922"/>
                <a:ext cx="77638" cy="312865"/>
                <a:chOff x="4246618" y="1858998"/>
                <a:chExt cx="77638" cy="312865"/>
              </a:xfrm>
            </p:grpSpPr>
            <p:sp>
              <p:nvSpPr>
                <p:cNvPr id="780" name="Rectangle 779">
                  <a:extLst>
                    <a:ext uri="{FF2B5EF4-FFF2-40B4-BE49-F238E27FC236}">
                      <a16:creationId xmlns:a16="http://schemas.microsoft.com/office/drawing/2014/main" id="{BAB9F7D5-29F2-4634-9DE1-209BF3EF6659}"/>
                    </a:ext>
                  </a:extLst>
                </p:cNvPr>
                <p:cNvSpPr/>
                <p:nvPr/>
              </p:nvSpPr>
              <p:spPr>
                <a:xfrm>
                  <a:off x="4246618" y="1858998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81" name="Rectangle 780">
                  <a:extLst>
                    <a:ext uri="{FF2B5EF4-FFF2-40B4-BE49-F238E27FC236}">
                      <a16:creationId xmlns:a16="http://schemas.microsoft.com/office/drawing/2014/main" id="{02810E67-8EE2-4265-BA26-9926D0C8EDB7}"/>
                    </a:ext>
                  </a:extLst>
                </p:cNvPr>
                <p:cNvSpPr/>
                <p:nvPr/>
              </p:nvSpPr>
              <p:spPr>
                <a:xfrm>
                  <a:off x="4246618" y="1937407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82" name="Rectangle 781">
                  <a:extLst>
                    <a:ext uri="{FF2B5EF4-FFF2-40B4-BE49-F238E27FC236}">
                      <a16:creationId xmlns:a16="http://schemas.microsoft.com/office/drawing/2014/main" id="{2525D7B9-95E3-4078-B34B-5A0F8B863B2E}"/>
                    </a:ext>
                  </a:extLst>
                </p:cNvPr>
                <p:cNvSpPr/>
                <p:nvPr/>
              </p:nvSpPr>
              <p:spPr>
                <a:xfrm>
                  <a:off x="4246618" y="2015816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83" name="Rectangle 782">
                  <a:extLst>
                    <a:ext uri="{FF2B5EF4-FFF2-40B4-BE49-F238E27FC236}">
                      <a16:creationId xmlns:a16="http://schemas.microsoft.com/office/drawing/2014/main" id="{DEC6FC5B-B1CC-4AFC-9062-D98CBD887B83}"/>
                    </a:ext>
                  </a:extLst>
                </p:cNvPr>
                <p:cNvSpPr/>
                <p:nvPr/>
              </p:nvSpPr>
              <p:spPr>
                <a:xfrm>
                  <a:off x="4246618" y="2094225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775" name="Group 774">
                <a:extLst>
                  <a:ext uri="{FF2B5EF4-FFF2-40B4-BE49-F238E27FC236}">
                    <a16:creationId xmlns:a16="http://schemas.microsoft.com/office/drawing/2014/main" id="{93F546AE-2E5A-4C47-B11E-EA87454688BE}"/>
                  </a:ext>
                </a:extLst>
              </p:cNvPr>
              <p:cNvGrpSpPr/>
              <p:nvPr/>
            </p:nvGrpSpPr>
            <p:grpSpPr>
              <a:xfrm>
                <a:off x="4360789" y="2024607"/>
                <a:ext cx="77638" cy="312865"/>
                <a:chOff x="4246618" y="1858998"/>
                <a:chExt cx="77638" cy="312865"/>
              </a:xfrm>
            </p:grpSpPr>
            <p:sp>
              <p:nvSpPr>
                <p:cNvPr id="776" name="Rectangle 775">
                  <a:extLst>
                    <a:ext uri="{FF2B5EF4-FFF2-40B4-BE49-F238E27FC236}">
                      <a16:creationId xmlns:a16="http://schemas.microsoft.com/office/drawing/2014/main" id="{158C245D-32F4-4DAE-851F-28AC006C6D91}"/>
                    </a:ext>
                  </a:extLst>
                </p:cNvPr>
                <p:cNvSpPr/>
                <p:nvPr/>
              </p:nvSpPr>
              <p:spPr>
                <a:xfrm>
                  <a:off x="4246618" y="1858998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77" name="Rectangle 776">
                  <a:extLst>
                    <a:ext uri="{FF2B5EF4-FFF2-40B4-BE49-F238E27FC236}">
                      <a16:creationId xmlns:a16="http://schemas.microsoft.com/office/drawing/2014/main" id="{A6D3799F-F85A-4B82-ABB5-A298BD3D7B46}"/>
                    </a:ext>
                  </a:extLst>
                </p:cNvPr>
                <p:cNvSpPr/>
                <p:nvPr/>
              </p:nvSpPr>
              <p:spPr>
                <a:xfrm>
                  <a:off x="4246618" y="1937407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78" name="Rectangle 777">
                  <a:extLst>
                    <a:ext uri="{FF2B5EF4-FFF2-40B4-BE49-F238E27FC236}">
                      <a16:creationId xmlns:a16="http://schemas.microsoft.com/office/drawing/2014/main" id="{43321FAD-CAC2-4CCA-AE51-2E1E3F5FCD9D}"/>
                    </a:ext>
                  </a:extLst>
                </p:cNvPr>
                <p:cNvSpPr/>
                <p:nvPr/>
              </p:nvSpPr>
              <p:spPr>
                <a:xfrm>
                  <a:off x="4246618" y="2015816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79" name="Rectangle 778">
                  <a:extLst>
                    <a:ext uri="{FF2B5EF4-FFF2-40B4-BE49-F238E27FC236}">
                      <a16:creationId xmlns:a16="http://schemas.microsoft.com/office/drawing/2014/main" id="{53C33685-DB30-427F-9EE3-5D777155FA1D}"/>
                    </a:ext>
                  </a:extLst>
                </p:cNvPr>
                <p:cNvSpPr/>
                <p:nvPr/>
              </p:nvSpPr>
              <p:spPr>
                <a:xfrm>
                  <a:off x="4246618" y="2094225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</p:grpSp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17A6B241-49F7-4277-AF88-1EA7F3A10D3C}"/>
                </a:ext>
              </a:extLst>
            </p:cNvPr>
            <p:cNvGrpSpPr/>
            <p:nvPr/>
          </p:nvGrpSpPr>
          <p:grpSpPr>
            <a:xfrm>
              <a:off x="4266526" y="1371179"/>
              <a:ext cx="191809" cy="478474"/>
              <a:chOff x="4246618" y="1858998"/>
              <a:chExt cx="191809" cy="478474"/>
            </a:xfrm>
          </p:grpSpPr>
          <p:grpSp>
            <p:nvGrpSpPr>
              <p:cNvPr id="793" name="Group 792">
                <a:extLst>
                  <a:ext uri="{FF2B5EF4-FFF2-40B4-BE49-F238E27FC236}">
                    <a16:creationId xmlns:a16="http://schemas.microsoft.com/office/drawing/2014/main" id="{1014B05B-C819-48C8-B75D-5B0F93549B96}"/>
                  </a:ext>
                </a:extLst>
              </p:cNvPr>
              <p:cNvGrpSpPr/>
              <p:nvPr/>
            </p:nvGrpSpPr>
            <p:grpSpPr>
              <a:xfrm>
                <a:off x="4246618" y="1858998"/>
                <a:ext cx="77638" cy="312865"/>
                <a:chOff x="4246618" y="1858998"/>
                <a:chExt cx="77638" cy="312865"/>
              </a:xfrm>
            </p:grpSpPr>
            <p:sp>
              <p:nvSpPr>
                <p:cNvPr id="809" name="Rectangle 808">
                  <a:extLst>
                    <a:ext uri="{FF2B5EF4-FFF2-40B4-BE49-F238E27FC236}">
                      <a16:creationId xmlns:a16="http://schemas.microsoft.com/office/drawing/2014/main" id="{8817B76C-FB5C-421A-9C82-E58AA0CA9F20}"/>
                    </a:ext>
                  </a:extLst>
                </p:cNvPr>
                <p:cNvSpPr/>
                <p:nvPr/>
              </p:nvSpPr>
              <p:spPr>
                <a:xfrm>
                  <a:off x="4246618" y="1858998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810" name="Rectangle 809">
                  <a:extLst>
                    <a:ext uri="{FF2B5EF4-FFF2-40B4-BE49-F238E27FC236}">
                      <a16:creationId xmlns:a16="http://schemas.microsoft.com/office/drawing/2014/main" id="{846417F1-DA0A-4E53-BEEE-BF57B08D10D9}"/>
                    </a:ext>
                  </a:extLst>
                </p:cNvPr>
                <p:cNvSpPr/>
                <p:nvPr/>
              </p:nvSpPr>
              <p:spPr>
                <a:xfrm>
                  <a:off x="4246618" y="1937407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811" name="Rectangle 810">
                  <a:extLst>
                    <a:ext uri="{FF2B5EF4-FFF2-40B4-BE49-F238E27FC236}">
                      <a16:creationId xmlns:a16="http://schemas.microsoft.com/office/drawing/2014/main" id="{4A66978C-124B-4DBA-A031-A93FF1D70878}"/>
                    </a:ext>
                  </a:extLst>
                </p:cNvPr>
                <p:cNvSpPr/>
                <p:nvPr/>
              </p:nvSpPr>
              <p:spPr>
                <a:xfrm>
                  <a:off x="4246618" y="2015816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812" name="Rectangle 811">
                  <a:extLst>
                    <a:ext uri="{FF2B5EF4-FFF2-40B4-BE49-F238E27FC236}">
                      <a16:creationId xmlns:a16="http://schemas.microsoft.com/office/drawing/2014/main" id="{6005A7FB-9A2A-434C-AF71-D02989D8C107}"/>
                    </a:ext>
                  </a:extLst>
                </p:cNvPr>
                <p:cNvSpPr/>
                <p:nvPr/>
              </p:nvSpPr>
              <p:spPr>
                <a:xfrm>
                  <a:off x="4246618" y="2094225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794" name="Group 793">
                <a:extLst>
                  <a:ext uri="{FF2B5EF4-FFF2-40B4-BE49-F238E27FC236}">
                    <a16:creationId xmlns:a16="http://schemas.microsoft.com/office/drawing/2014/main" id="{ACF3FB03-6F34-4AC3-A171-A759CD6B7BA7}"/>
                  </a:ext>
                </a:extLst>
              </p:cNvPr>
              <p:cNvGrpSpPr/>
              <p:nvPr/>
            </p:nvGrpSpPr>
            <p:grpSpPr>
              <a:xfrm>
                <a:off x="4286983" y="1905807"/>
                <a:ext cx="77638" cy="312865"/>
                <a:chOff x="4246618" y="1858998"/>
                <a:chExt cx="77638" cy="312865"/>
              </a:xfrm>
            </p:grpSpPr>
            <p:sp>
              <p:nvSpPr>
                <p:cNvPr id="805" name="Rectangle 804">
                  <a:extLst>
                    <a:ext uri="{FF2B5EF4-FFF2-40B4-BE49-F238E27FC236}">
                      <a16:creationId xmlns:a16="http://schemas.microsoft.com/office/drawing/2014/main" id="{720BBEE4-AD36-4BE8-8027-B97E114349A2}"/>
                    </a:ext>
                  </a:extLst>
                </p:cNvPr>
                <p:cNvSpPr/>
                <p:nvPr/>
              </p:nvSpPr>
              <p:spPr>
                <a:xfrm>
                  <a:off x="4246618" y="1858998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806" name="Rectangle 805">
                  <a:extLst>
                    <a:ext uri="{FF2B5EF4-FFF2-40B4-BE49-F238E27FC236}">
                      <a16:creationId xmlns:a16="http://schemas.microsoft.com/office/drawing/2014/main" id="{D187C1C1-FD51-4B4F-AFD3-28341A4CB0E8}"/>
                    </a:ext>
                  </a:extLst>
                </p:cNvPr>
                <p:cNvSpPr/>
                <p:nvPr/>
              </p:nvSpPr>
              <p:spPr>
                <a:xfrm>
                  <a:off x="4246618" y="1937407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807" name="Rectangle 806">
                  <a:extLst>
                    <a:ext uri="{FF2B5EF4-FFF2-40B4-BE49-F238E27FC236}">
                      <a16:creationId xmlns:a16="http://schemas.microsoft.com/office/drawing/2014/main" id="{5BF4E49F-FFEE-401F-B655-E6A19381E7B5}"/>
                    </a:ext>
                  </a:extLst>
                </p:cNvPr>
                <p:cNvSpPr/>
                <p:nvPr/>
              </p:nvSpPr>
              <p:spPr>
                <a:xfrm>
                  <a:off x="4246618" y="2015816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808" name="Rectangle 807">
                  <a:extLst>
                    <a:ext uri="{FF2B5EF4-FFF2-40B4-BE49-F238E27FC236}">
                      <a16:creationId xmlns:a16="http://schemas.microsoft.com/office/drawing/2014/main" id="{F6448131-C9B3-406D-A12B-DA2FBA9305C9}"/>
                    </a:ext>
                  </a:extLst>
                </p:cNvPr>
                <p:cNvSpPr/>
                <p:nvPr/>
              </p:nvSpPr>
              <p:spPr>
                <a:xfrm>
                  <a:off x="4246618" y="2094225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795" name="Group 794">
                <a:extLst>
                  <a:ext uri="{FF2B5EF4-FFF2-40B4-BE49-F238E27FC236}">
                    <a16:creationId xmlns:a16="http://schemas.microsoft.com/office/drawing/2014/main" id="{194459F5-6C19-41A6-96B7-71092D97C4D1}"/>
                  </a:ext>
                </a:extLst>
              </p:cNvPr>
              <p:cNvGrpSpPr/>
              <p:nvPr/>
            </p:nvGrpSpPr>
            <p:grpSpPr>
              <a:xfrm>
                <a:off x="4321970" y="1967922"/>
                <a:ext cx="77638" cy="312865"/>
                <a:chOff x="4246618" y="1858998"/>
                <a:chExt cx="77638" cy="312865"/>
              </a:xfrm>
            </p:grpSpPr>
            <p:sp>
              <p:nvSpPr>
                <p:cNvPr id="801" name="Rectangle 800">
                  <a:extLst>
                    <a:ext uri="{FF2B5EF4-FFF2-40B4-BE49-F238E27FC236}">
                      <a16:creationId xmlns:a16="http://schemas.microsoft.com/office/drawing/2014/main" id="{B7D13E35-12B8-40D7-9080-54D08B7A4468}"/>
                    </a:ext>
                  </a:extLst>
                </p:cNvPr>
                <p:cNvSpPr/>
                <p:nvPr/>
              </p:nvSpPr>
              <p:spPr>
                <a:xfrm>
                  <a:off x="4246618" y="1858998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802" name="Rectangle 801">
                  <a:extLst>
                    <a:ext uri="{FF2B5EF4-FFF2-40B4-BE49-F238E27FC236}">
                      <a16:creationId xmlns:a16="http://schemas.microsoft.com/office/drawing/2014/main" id="{850E6EF0-4F4A-4E26-AFDA-8E3E9E30D113}"/>
                    </a:ext>
                  </a:extLst>
                </p:cNvPr>
                <p:cNvSpPr/>
                <p:nvPr/>
              </p:nvSpPr>
              <p:spPr>
                <a:xfrm>
                  <a:off x="4246618" y="1937407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803" name="Rectangle 802">
                  <a:extLst>
                    <a:ext uri="{FF2B5EF4-FFF2-40B4-BE49-F238E27FC236}">
                      <a16:creationId xmlns:a16="http://schemas.microsoft.com/office/drawing/2014/main" id="{35EF9932-8DAF-4FB7-825A-5700C619C1B8}"/>
                    </a:ext>
                  </a:extLst>
                </p:cNvPr>
                <p:cNvSpPr/>
                <p:nvPr/>
              </p:nvSpPr>
              <p:spPr>
                <a:xfrm>
                  <a:off x="4246618" y="2015816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91747678-CADC-448F-A758-D8B0FF852EE1}"/>
                    </a:ext>
                  </a:extLst>
                </p:cNvPr>
                <p:cNvSpPr/>
                <p:nvPr/>
              </p:nvSpPr>
              <p:spPr>
                <a:xfrm>
                  <a:off x="4246618" y="2094225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  <p:grpSp>
            <p:nvGrpSpPr>
              <p:cNvPr id="796" name="Group 795">
                <a:extLst>
                  <a:ext uri="{FF2B5EF4-FFF2-40B4-BE49-F238E27FC236}">
                    <a16:creationId xmlns:a16="http://schemas.microsoft.com/office/drawing/2014/main" id="{960506C4-2FBA-4A3E-9EAD-B5DAA0D38537}"/>
                  </a:ext>
                </a:extLst>
              </p:cNvPr>
              <p:cNvGrpSpPr/>
              <p:nvPr/>
            </p:nvGrpSpPr>
            <p:grpSpPr>
              <a:xfrm>
                <a:off x="4360789" y="2024607"/>
                <a:ext cx="77638" cy="312865"/>
                <a:chOff x="4246618" y="1858998"/>
                <a:chExt cx="77638" cy="312865"/>
              </a:xfrm>
            </p:grpSpPr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F1ED16CA-5574-4445-9E6C-90BA670F543F}"/>
                    </a:ext>
                  </a:extLst>
                </p:cNvPr>
                <p:cNvSpPr/>
                <p:nvPr/>
              </p:nvSpPr>
              <p:spPr>
                <a:xfrm>
                  <a:off x="4246618" y="1858998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CE766D4F-1AA8-4A2B-8411-2B4F1F52C956}"/>
                    </a:ext>
                  </a:extLst>
                </p:cNvPr>
                <p:cNvSpPr/>
                <p:nvPr/>
              </p:nvSpPr>
              <p:spPr>
                <a:xfrm>
                  <a:off x="4246618" y="1937407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EE4C0410-7665-48F2-97FB-326A58CB8591}"/>
                    </a:ext>
                  </a:extLst>
                </p:cNvPr>
                <p:cNvSpPr/>
                <p:nvPr/>
              </p:nvSpPr>
              <p:spPr>
                <a:xfrm>
                  <a:off x="4246618" y="2015816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  <p:sp>
              <p:nvSpPr>
                <p:cNvPr id="800" name="Rectangle 799">
                  <a:extLst>
                    <a:ext uri="{FF2B5EF4-FFF2-40B4-BE49-F238E27FC236}">
                      <a16:creationId xmlns:a16="http://schemas.microsoft.com/office/drawing/2014/main" id="{479CB8EC-B206-486C-8322-C2EA203AC26A}"/>
                    </a:ext>
                  </a:extLst>
                </p:cNvPr>
                <p:cNvSpPr/>
                <p:nvPr/>
              </p:nvSpPr>
              <p:spPr>
                <a:xfrm>
                  <a:off x="4246618" y="2094225"/>
                  <a:ext cx="77638" cy="7763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  <a:noFill/>
                  </a:endParaRPr>
                </a:p>
              </p:txBody>
            </p:sp>
          </p:grpSp>
        </p:grpSp>
        <p:cxnSp>
          <p:nvCxnSpPr>
            <p:cNvPr id="836" name="Straight Arrow Connector 835">
              <a:extLst>
                <a:ext uri="{FF2B5EF4-FFF2-40B4-BE49-F238E27FC236}">
                  <a16:creationId xmlns:a16="http://schemas.microsoft.com/office/drawing/2014/main" id="{45981C64-CE44-432A-B13D-5DB326D1E355}"/>
                </a:ext>
              </a:extLst>
            </p:cNvPr>
            <p:cNvCxnSpPr/>
            <p:nvPr/>
          </p:nvCxnSpPr>
          <p:spPr>
            <a:xfrm>
              <a:off x="4637842" y="2048958"/>
              <a:ext cx="1191458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7" name="TextBox 836">
              <a:extLst>
                <a:ext uri="{FF2B5EF4-FFF2-40B4-BE49-F238E27FC236}">
                  <a16:creationId xmlns:a16="http://schemas.microsoft.com/office/drawing/2014/main" id="{E1B54F73-8F00-4B6F-B08A-5BE2C1D3220C}"/>
                </a:ext>
              </a:extLst>
            </p:cNvPr>
            <p:cNvSpPr txBox="1"/>
            <p:nvPr/>
          </p:nvSpPr>
          <p:spPr>
            <a:xfrm>
              <a:off x="5580852" y="4052530"/>
              <a:ext cx="919501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4BD7C0-C961-4295-9C7C-176ABF8F5F68}"/>
                </a:ext>
              </a:extLst>
            </p:cNvPr>
            <p:cNvGrpSpPr/>
            <p:nvPr/>
          </p:nvGrpSpPr>
          <p:grpSpPr>
            <a:xfrm>
              <a:off x="5911810" y="607957"/>
              <a:ext cx="260948" cy="3127627"/>
              <a:chOff x="6343779" y="766230"/>
              <a:chExt cx="260948" cy="3127627"/>
            </a:xfrm>
          </p:grpSpPr>
          <p:sp>
            <p:nvSpPr>
              <p:cNvPr id="838" name="Oval 837">
                <a:extLst>
                  <a:ext uri="{FF2B5EF4-FFF2-40B4-BE49-F238E27FC236}">
                    <a16:creationId xmlns:a16="http://schemas.microsoft.com/office/drawing/2014/main" id="{53E60F87-80A2-4CE3-AE83-A722C35969D4}"/>
                  </a:ext>
                </a:extLst>
              </p:cNvPr>
              <p:cNvSpPr/>
              <p:nvPr/>
            </p:nvSpPr>
            <p:spPr>
              <a:xfrm>
                <a:off x="6343779" y="3636273"/>
                <a:ext cx="257584" cy="25758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A1605676-F0A4-4E29-BE24-D82E61E7082B}"/>
                  </a:ext>
                </a:extLst>
              </p:cNvPr>
              <p:cNvSpPr/>
              <p:nvPr/>
            </p:nvSpPr>
            <p:spPr>
              <a:xfrm>
                <a:off x="6343779" y="766230"/>
                <a:ext cx="257584" cy="25758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Oval 617">
                <a:extLst>
                  <a:ext uri="{FF2B5EF4-FFF2-40B4-BE49-F238E27FC236}">
                    <a16:creationId xmlns:a16="http://schemas.microsoft.com/office/drawing/2014/main" id="{5315BAFE-7C42-4130-A015-12446BBBBCF5}"/>
                  </a:ext>
                </a:extLst>
              </p:cNvPr>
              <p:cNvSpPr/>
              <p:nvPr/>
            </p:nvSpPr>
            <p:spPr>
              <a:xfrm>
                <a:off x="6343779" y="1244570"/>
                <a:ext cx="257584" cy="25758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Oval 618">
                <a:extLst>
                  <a:ext uri="{FF2B5EF4-FFF2-40B4-BE49-F238E27FC236}">
                    <a16:creationId xmlns:a16="http://schemas.microsoft.com/office/drawing/2014/main" id="{B66FAA15-C9A7-4D0B-972E-913BEB28DC0D}"/>
                  </a:ext>
                </a:extLst>
              </p:cNvPr>
              <p:cNvSpPr/>
              <p:nvPr/>
            </p:nvSpPr>
            <p:spPr>
              <a:xfrm>
                <a:off x="6343779" y="2679591"/>
                <a:ext cx="257584" cy="25758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Oval 619">
                <a:extLst>
                  <a:ext uri="{FF2B5EF4-FFF2-40B4-BE49-F238E27FC236}">
                    <a16:creationId xmlns:a16="http://schemas.microsoft.com/office/drawing/2014/main" id="{56D46AF3-F997-4834-9375-648DF24184F0}"/>
                  </a:ext>
                </a:extLst>
              </p:cNvPr>
              <p:cNvSpPr/>
              <p:nvPr/>
            </p:nvSpPr>
            <p:spPr>
              <a:xfrm>
                <a:off x="6343779" y="1722910"/>
                <a:ext cx="257584" cy="25758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Oval 620">
                <a:extLst>
                  <a:ext uri="{FF2B5EF4-FFF2-40B4-BE49-F238E27FC236}">
                    <a16:creationId xmlns:a16="http://schemas.microsoft.com/office/drawing/2014/main" id="{D0A9C912-CC89-4877-9B95-FC873A888F27}"/>
                  </a:ext>
                </a:extLst>
              </p:cNvPr>
              <p:cNvSpPr/>
              <p:nvPr/>
            </p:nvSpPr>
            <p:spPr>
              <a:xfrm>
                <a:off x="6347143" y="2201251"/>
                <a:ext cx="257584" cy="25758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Oval 621">
                <a:extLst>
                  <a:ext uri="{FF2B5EF4-FFF2-40B4-BE49-F238E27FC236}">
                    <a16:creationId xmlns:a16="http://schemas.microsoft.com/office/drawing/2014/main" id="{45CDD6EE-B40C-4BB8-924F-050D248FA13C}"/>
                  </a:ext>
                </a:extLst>
              </p:cNvPr>
              <p:cNvSpPr/>
              <p:nvPr/>
            </p:nvSpPr>
            <p:spPr>
              <a:xfrm>
                <a:off x="6343779" y="3157931"/>
                <a:ext cx="257584" cy="25758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7" name="Group 646">
              <a:extLst>
                <a:ext uri="{FF2B5EF4-FFF2-40B4-BE49-F238E27FC236}">
                  <a16:creationId xmlns:a16="http://schemas.microsoft.com/office/drawing/2014/main" id="{F23B9EBA-8EDA-4034-B884-C3E28ABA7293}"/>
                </a:ext>
              </a:extLst>
            </p:cNvPr>
            <p:cNvGrpSpPr/>
            <p:nvPr/>
          </p:nvGrpSpPr>
          <p:grpSpPr>
            <a:xfrm>
              <a:off x="7515616" y="604321"/>
              <a:ext cx="260948" cy="3127627"/>
              <a:chOff x="6343779" y="766230"/>
              <a:chExt cx="260948" cy="3127627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648" name="Oval 647">
                <a:extLst>
                  <a:ext uri="{FF2B5EF4-FFF2-40B4-BE49-F238E27FC236}">
                    <a16:creationId xmlns:a16="http://schemas.microsoft.com/office/drawing/2014/main" id="{3313C380-84CE-4D1D-BD34-447F8F7EFE31}"/>
                  </a:ext>
                </a:extLst>
              </p:cNvPr>
              <p:cNvSpPr/>
              <p:nvPr/>
            </p:nvSpPr>
            <p:spPr>
              <a:xfrm>
                <a:off x="6343779" y="3636273"/>
                <a:ext cx="257584" cy="257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Oval 656">
                <a:extLst>
                  <a:ext uri="{FF2B5EF4-FFF2-40B4-BE49-F238E27FC236}">
                    <a16:creationId xmlns:a16="http://schemas.microsoft.com/office/drawing/2014/main" id="{FA78A03F-3776-4302-8D1E-C3EB5D8D0617}"/>
                  </a:ext>
                </a:extLst>
              </p:cNvPr>
              <p:cNvSpPr/>
              <p:nvPr/>
            </p:nvSpPr>
            <p:spPr>
              <a:xfrm>
                <a:off x="6343779" y="766230"/>
                <a:ext cx="257584" cy="257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Oval 657">
                <a:extLst>
                  <a:ext uri="{FF2B5EF4-FFF2-40B4-BE49-F238E27FC236}">
                    <a16:creationId xmlns:a16="http://schemas.microsoft.com/office/drawing/2014/main" id="{325E4649-C200-4EF9-9545-D8A8A0232937}"/>
                  </a:ext>
                </a:extLst>
              </p:cNvPr>
              <p:cNvSpPr/>
              <p:nvPr/>
            </p:nvSpPr>
            <p:spPr>
              <a:xfrm>
                <a:off x="6343779" y="1244570"/>
                <a:ext cx="257584" cy="257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Oval 659">
                <a:extLst>
                  <a:ext uri="{FF2B5EF4-FFF2-40B4-BE49-F238E27FC236}">
                    <a16:creationId xmlns:a16="http://schemas.microsoft.com/office/drawing/2014/main" id="{9F93E7F2-C244-495F-8E82-257EC052B65F}"/>
                  </a:ext>
                </a:extLst>
              </p:cNvPr>
              <p:cNvSpPr/>
              <p:nvPr/>
            </p:nvSpPr>
            <p:spPr>
              <a:xfrm>
                <a:off x="6343779" y="1722910"/>
                <a:ext cx="257584" cy="257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Oval 660">
                <a:extLst>
                  <a:ext uri="{FF2B5EF4-FFF2-40B4-BE49-F238E27FC236}">
                    <a16:creationId xmlns:a16="http://schemas.microsoft.com/office/drawing/2014/main" id="{6430ACA6-7218-403F-9190-83C42CD1F5B9}"/>
                  </a:ext>
                </a:extLst>
              </p:cNvPr>
              <p:cNvSpPr/>
              <p:nvPr/>
            </p:nvSpPr>
            <p:spPr>
              <a:xfrm>
                <a:off x="6347143" y="2201251"/>
                <a:ext cx="257584" cy="257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2" name="Oval 661">
                <a:extLst>
                  <a:ext uri="{FF2B5EF4-FFF2-40B4-BE49-F238E27FC236}">
                    <a16:creationId xmlns:a16="http://schemas.microsoft.com/office/drawing/2014/main" id="{38381532-6D8F-4098-9790-7564BBABBA0E}"/>
                  </a:ext>
                </a:extLst>
              </p:cNvPr>
              <p:cNvSpPr/>
              <p:nvPr/>
            </p:nvSpPr>
            <p:spPr>
              <a:xfrm>
                <a:off x="6343779" y="3157931"/>
                <a:ext cx="257584" cy="257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7C057910-8534-429E-B92C-DE1F46F8A783}"/>
                </a:ext>
              </a:extLst>
            </p:cNvPr>
            <p:cNvCxnSpPr>
              <a:cxnSpLocks/>
              <a:endCxn id="658" idx="2"/>
            </p:cNvCxnSpPr>
            <p:nvPr/>
          </p:nvCxnSpPr>
          <p:spPr>
            <a:xfrm>
              <a:off x="6169998" y="737464"/>
              <a:ext cx="1345618" cy="47398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Arrow Connector 663">
              <a:extLst>
                <a:ext uri="{FF2B5EF4-FFF2-40B4-BE49-F238E27FC236}">
                  <a16:creationId xmlns:a16="http://schemas.microsoft.com/office/drawing/2014/main" id="{D3055DDE-FD82-483A-AB38-6266E6041929}"/>
                </a:ext>
              </a:extLst>
            </p:cNvPr>
            <p:cNvCxnSpPr>
              <a:cxnSpLocks/>
              <a:stCxn id="618" idx="6"/>
              <a:endCxn id="657" idx="2"/>
            </p:cNvCxnSpPr>
            <p:nvPr/>
          </p:nvCxnSpPr>
          <p:spPr>
            <a:xfrm flipV="1">
              <a:off x="6169394" y="733113"/>
              <a:ext cx="1346222" cy="48197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id="{208AB998-2B53-43BC-9D09-F0DA7D44CA2E}"/>
                </a:ext>
              </a:extLst>
            </p:cNvPr>
            <p:cNvCxnSpPr>
              <a:cxnSpLocks/>
              <a:stCxn id="620" idx="6"/>
              <a:endCxn id="662" idx="2"/>
            </p:cNvCxnSpPr>
            <p:nvPr/>
          </p:nvCxnSpPr>
          <p:spPr>
            <a:xfrm>
              <a:off x="6169394" y="1693429"/>
              <a:ext cx="1346222" cy="1431385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Arrow Connector 681">
              <a:extLst>
                <a:ext uri="{FF2B5EF4-FFF2-40B4-BE49-F238E27FC236}">
                  <a16:creationId xmlns:a16="http://schemas.microsoft.com/office/drawing/2014/main" id="{8846625B-75E6-4E2D-837F-EA145DC4ADAF}"/>
                </a:ext>
              </a:extLst>
            </p:cNvPr>
            <p:cNvCxnSpPr>
              <a:cxnSpLocks/>
              <a:stCxn id="621" idx="6"/>
              <a:endCxn id="660" idx="2"/>
            </p:cNvCxnSpPr>
            <p:nvPr/>
          </p:nvCxnSpPr>
          <p:spPr>
            <a:xfrm flipV="1">
              <a:off x="6172758" y="1689793"/>
              <a:ext cx="1342858" cy="48197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Arrow Connector 682">
              <a:extLst>
                <a:ext uri="{FF2B5EF4-FFF2-40B4-BE49-F238E27FC236}">
                  <a16:creationId xmlns:a16="http://schemas.microsoft.com/office/drawing/2014/main" id="{5383F97D-4D9D-4E4E-A7A5-ED78900467CE}"/>
                </a:ext>
              </a:extLst>
            </p:cNvPr>
            <p:cNvCxnSpPr>
              <a:cxnSpLocks/>
              <a:stCxn id="838" idx="6"/>
              <a:endCxn id="660" idx="2"/>
            </p:cNvCxnSpPr>
            <p:nvPr/>
          </p:nvCxnSpPr>
          <p:spPr>
            <a:xfrm flipV="1">
              <a:off x="6169394" y="1689793"/>
              <a:ext cx="1346222" cy="191699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Arrow Connector 683">
              <a:extLst>
                <a:ext uri="{FF2B5EF4-FFF2-40B4-BE49-F238E27FC236}">
                  <a16:creationId xmlns:a16="http://schemas.microsoft.com/office/drawing/2014/main" id="{8F611A92-5345-4B62-B461-F5BA596C8F07}"/>
                </a:ext>
              </a:extLst>
            </p:cNvPr>
            <p:cNvCxnSpPr>
              <a:cxnSpLocks/>
              <a:stCxn id="619" idx="6"/>
              <a:endCxn id="661" idx="2"/>
            </p:cNvCxnSpPr>
            <p:nvPr/>
          </p:nvCxnSpPr>
          <p:spPr>
            <a:xfrm flipV="1">
              <a:off x="6169394" y="2168134"/>
              <a:ext cx="1349586" cy="48197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F42FADD9-432C-4A00-9306-F60675DA15A3}"/>
                </a:ext>
              </a:extLst>
            </p:cNvPr>
            <p:cNvCxnSpPr>
              <a:cxnSpLocks/>
              <a:stCxn id="622" idx="6"/>
              <a:endCxn id="648" idx="2"/>
            </p:cNvCxnSpPr>
            <p:nvPr/>
          </p:nvCxnSpPr>
          <p:spPr>
            <a:xfrm>
              <a:off x="6169394" y="3128450"/>
              <a:ext cx="1346222" cy="47470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6" name="Group 685">
              <a:extLst>
                <a:ext uri="{FF2B5EF4-FFF2-40B4-BE49-F238E27FC236}">
                  <a16:creationId xmlns:a16="http://schemas.microsoft.com/office/drawing/2014/main" id="{D5CB166F-46A5-4E18-868F-2EEB44C3F307}"/>
                </a:ext>
              </a:extLst>
            </p:cNvPr>
            <p:cNvGrpSpPr/>
            <p:nvPr/>
          </p:nvGrpSpPr>
          <p:grpSpPr>
            <a:xfrm>
              <a:off x="8156854" y="1334577"/>
              <a:ext cx="260948" cy="1692605"/>
              <a:chOff x="6343779" y="766230"/>
              <a:chExt cx="260948" cy="1692605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688" name="Oval 687">
                <a:extLst>
                  <a:ext uri="{FF2B5EF4-FFF2-40B4-BE49-F238E27FC236}">
                    <a16:creationId xmlns:a16="http://schemas.microsoft.com/office/drawing/2014/main" id="{FC12A224-B1C3-46DD-8C8C-6A5FA444C6A5}"/>
                  </a:ext>
                </a:extLst>
              </p:cNvPr>
              <p:cNvSpPr/>
              <p:nvPr/>
            </p:nvSpPr>
            <p:spPr>
              <a:xfrm>
                <a:off x="6343779" y="766230"/>
                <a:ext cx="257584" cy="257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Oval 704">
                <a:extLst>
                  <a:ext uri="{FF2B5EF4-FFF2-40B4-BE49-F238E27FC236}">
                    <a16:creationId xmlns:a16="http://schemas.microsoft.com/office/drawing/2014/main" id="{3360A5B6-0599-4450-B519-CC2EAB39B19B}"/>
                  </a:ext>
                </a:extLst>
              </p:cNvPr>
              <p:cNvSpPr/>
              <p:nvPr/>
            </p:nvSpPr>
            <p:spPr>
              <a:xfrm>
                <a:off x="6343779" y="1244570"/>
                <a:ext cx="257584" cy="257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Oval 705">
                <a:extLst>
                  <a:ext uri="{FF2B5EF4-FFF2-40B4-BE49-F238E27FC236}">
                    <a16:creationId xmlns:a16="http://schemas.microsoft.com/office/drawing/2014/main" id="{B7A1FB3E-8113-455B-BFAE-65E54A1AC9E9}"/>
                  </a:ext>
                </a:extLst>
              </p:cNvPr>
              <p:cNvSpPr/>
              <p:nvPr/>
            </p:nvSpPr>
            <p:spPr>
              <a:xfrm>
                <a:off x="6343779" y="1722910"/>
                <a:ext cx="257584" cy="257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Oval 706">
                <a:extLst>
                  <a:ext uri="{FF2B5EF4-FFF2-40B4-BE49-F238E27FC236}">
                    <a16:creationId xmlns:a16="http://schemas.microsoft.com/office/drawing/2014/main" id="{DBAABD67-3D1A-4EB7-B8FC-BDCEE1C11C4A}"/>
                  </a:ext>
                </a:extLst>
              </p:cNvPr>
              <p:cNvSpPr/>
              <p:nvPr/>
            </p:nvSpPr>
            <p:spPr>
              <a:xfrm>
                <a:off x="6347143" y="2201251"/>
                <a:ext cx="257584" cy="257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09" name="Straight Arrow Connector 708">
              <a:extLst>
                <a:ext uri="{FF2B5EF4-FFF2-40B4-BE49-F238E27FC236}">
                  <a16:creationId xmlns:a16="http://schemas.microsoft.com/office/drawing/2014/main" id="{38BC10BB-34DA-463B-931F-4E8AE3498DC8}"/>
                </a:ext>
              </a:extLst>
            </p:cNvPr>
            <p:cNvCxnSpPr>
              <a:cxnSpLocks/>
              <a:stCxn id="617" idx="6"/>
              <a:endCxn id="657" idx="2"/>
            </p:cNvCxnSpPr>
            <p:nvPr/>
          </p:nvCxnSpPr>
          <p:spPr>
            <a:xfrm flipV="1">
              <a:off x="6169394" y="733113"/>
              <a:ext cx="1346222" cy="363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>
              <a:extLst>
                <a:ext uri="{FF2B5EF4-FFF2-40B4-BE49-F238E27FC236}">
                  <a16:creationId xmlns:a16="http://schemas.microsoft.com/office/drawing/2014/main" id="{EF44F0EC-ED24-4896-8BD4-0A0D88739E68}"/>
                </a:ext>
              </a:extLst>
            </p:cNvPr>
            <p:cNvCxnSpPr>
              <a:cxnSpLocks/>
              <a:stCxn id="618" idx="6"/>
              <a:endCxn id="658" idx="2"/>
            </p:cNvCxnSpPr>
            <p:nvPr/>
          </p:nvCxnSpPr>
          <p:spPr>
            <a:xfrm flipV="1">
              <a:off x="6169394" y="1211453"/>
              <a:ext cx="1346222" cy="363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0A946B46-603B-459F-ACEC-FF1AE199F586}"/>
                </a:ext>
              </a:extLst>
            </p:cNvPr>
            <p:cNvCxnSpPr>
              <a:cxnSpLocks/>
              <a:stCxn id="620" idx="6"/>
              <a:endCxn id="658" idx="2"/>
            </p:cNvCxnSpPr>
            <p:nvPr/>
          </p:nvCxnSpPr>
          <p:spPr>
            <a:xfrm flipV="1">
              <a:off x="6169394" y="1211453"/>
              <a:ext cx="1346222" cy="48197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Arrow Connector 711">
              <a:extLst>
                <a:ext uri="{FF2B5EF4-FFF2-40B4-BE49-F238E27FC236}">
                  <a16:creationId xmlns:a16="http://schemas.microsoft.com/office/drawing/2014/main" id="{FF3D0CBB-7A1C-441A-B3C0-E9BFDA6F998C}"/>
                </a:ext>
              </a:extLst>
            </p:cNvPr>
            <p:cNvCxnSpPr>
              <a:cxnSpLocks/>
              <a:stCxn id="621" idx="6"/>
              <a:endCxn id="662" idx="2"/>
            </p:cNvCxnSpPr>
            <p:nvPr/>
          </p:nvCxnSpPr>
          <p:spPr>
            <a:xfrm>
              <a:off x="6172758" y="2171770"/>
              <a:ext cx="1342858" cy="95304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>
              <a:extLst>
                <a:ext uri="{FF2B5EF4-FFF2-40B4-BE49-F238E27FC236}">
                  <a16:creationId xmlns:a16="http://schemas.microsoft.com/office/drawing/2014/main" id="{F7F11C9C-EF52-48CF-85C2-17C9A8D7F478}"/>
                </a:ext>
              </a:extLst>
            </p:cNvPr>
            <p:cNvCxnSpPr>
              <a:cxnSpLocks/>
              <a:stCxn id="838" idx="6"/>
              <a:endCxn id="662" idx="2"/>
            </p:cNvCxnSpPr>
            <p:nvPr/>
          </p:nvCxnSpPr>
          <p:spPr>
            <a:xfrm flipV="1">
              <a:off x="6169394" y="3124814"/>
              <a:ext cx="1346222" cy="481978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>
              <a:extLst>
                <a:ext uri="{FF2B5EF4-FFF2-40B4-BE49-F238E27FC236}">
                  <a16:creationId xmlns:a16="http://schemas.microsoft.com/office/drawing/2014/main" id="{BD8C7E70-CCE3-4391-9094-EBB981037FFB}"/>
                </a:ext>
              </a:extLst>
            </p:cNvPr>
            <p:cNvCxnSpPr>
              <a:cxnSpLocks/>
              <a:stCxn id="619" idx="6"/>
              <a:endCxn id="648" idx="2"/>
            </p:cNvCxnSpPr>
            <p:nvPr/>
          </p:nvCxnSpPr>
          <p:spPr>
            <a:xfrm>
              <a:off x="6169394" y="2650110"/>
              <a:ext cx="1346222" cy="95304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Arrow Connector 714">
              <a:extLst>
                <a:ext uri="{FF2B5EF4-FFF2-40B4-BE49-F238E27FC236}">
                  <a16:creationId xmlns:a16="http://schemas.microsoft.com/office/drawing/2014/main" id="{EBC9C093-56BD-4CCA-A754-79102339F466}"/>
                </a:ext>
              </a:extLst>
            </p:cNvPr>
            <p:cNvCxnSpPr>
              <a:cxnSpLocks/>
              <a:endCxn id="661" idx="2"/>
            </p:cNvCxnSpPr>
            <p:nvPr/>
          </p:nvCxnSpPr>
          <p:spPr>
            <a:xfrm>
              <a:off x="6205823" y="1731241"/>
              <a:ext cx="1313157" cy="436893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Arrow Connector 715">
              <a:extLst>
                <a:ext uri="{FF2B5EF4-FFF2-40B4-BE49-F238E27FC236}">
                  <a16:creationId xmlns:a16="http://schemas.microsoft.com/office/drawing/2014/main" id="{0779CE4E-745E-4E8E-A046-BF6F88582620}"/>
                </a:ext>
              </a:extLst>
            </p:cNvPr>
            <p:cNvCxnSpPr>
              <a:cxnSpLocks/>
              <a:stCxn id="622" idx="6"/>
              <a:endCxn id="657" idx="2"/>
            </p:cNvCxnSpPr>
            <p:nvPr/>
          </p:nvCxnSpPr>
          <p:spPr>
            <a:xfrm flipV="1">
              <a:off x="6169394" y="733113"/>
              <a:ext cx="1346222" cy="239533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>
              <a:extLst>
                <a:ext uri="{FF2B5EF4-FFF2-40B4-BE49-F238E27FC236}">
                  <a16:creationId xmlns:a16="http://schemas.microsoft.com/office/drawing/2014/main" id="{A2041212-2C2D-4BCF-B324-A76F73C92172}"/>
                </a:ext>
              </a:extLst>
            </p:cNvPr>
            <p:cNvCxnSpPr>
              <a:cxnSpLocks/>
              <a:stCxn id="657" idx="6"/>
              <a:endCxn id="688" idx="2"/>
            </p:cNvCxnSpPr>
            <p:nvPr/>
          </p:nvCxnSpPr>
          <p:spPr>
            <a:xfrm>
              <a:off x="7773200" y="733113"/>
              <a:ext cx="383654" cy="73025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Arrow Connector 717">
              <a:extLst>
                <a:ext uri="{FF2B5EF4-FFF2-40B4-BE49-F238E27FC236}">
                  <a16:creationId xmlns:a16="http://schemas.microsoft.com/office/drawing/2014/main" id="{291F6779-2A19-4F4F-8D69-E346A4EFA44B}"/>
                </a:ext>
              </a:extLst>
            </p:cNvPr>
            <p:cNvCxnSpPr>
              <a:cxnSpLocks/>
              <a:stCxn id="657" idx="6"/>
              <a:endCxn id="705" idx="2"/>
            </p:cNvCxnSpPr>
            <p:nvPr/>
          </p:nvCxnSpPr>
          <p:spPr>
            <a:xfrm>
              <a:off x="7773200" y="733113"/>
              <a:ext cx="383654" cy="120859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Arrow Connector 718">
              <a:extLst>
                <a:ext uri="{FF2B5EF4-FFF2-40B4-BE49-F238E27FC236}">
                  <a16:creationId xmlns:a16="http://schemas.microsoft.com/office/drawing/2014/main" id="{DC708576-5369-4CA4-B7EF-8A762ACE1B90}"/>
                </a:ext>
              </a:extLst>
            </p:cNvPr>
            <p:cNvCxnSpPr>
              <a:cxnSpLocks/>
              <a:stCxn id="657" idx="6"/>
              <a:endCxn id="706" idx="2"/>
            </p:cNvCxnSpPr>
            <p:nvPr/>
          </p:nvCxnSpPr>
          <p:spPr>
            <a:xfrm>
              <a:off x="7773200" y="733113"/>
              <a:ext cx="383654" cy="168693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Arrow Connector 719">
              <a:extLst>
                <a:ext uri="{FF2B5EF4-FFF2-40B4-BE49-F238E27FC236}">
                  <a16:creationId xmlns:a16="http://schemas.microsoft.com/office/drawing/2014/main" id="{7916464F-FD5A-4E4F-A953-4B6023647C22}"/>
                </a:ext>
              </a:extLst>
            </p:cNvPr>
            <p:cNvCxnSpPr>
              <a:cxnSpLocks/>
              <a:stCxn id="658" idx="6"/>
              <a:endCxn id="706" idx="2"/>
            </p:cNvCxnSpPr>
            <p:nvPr/>
          </p:nvCxnSpPr>
          <p:spPr>
            <a:xfrm>
              <a:off x="7773200" y="1211453"/>
              <a:ext cx="383654" cy="120859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Arrow Connector 720">
              <a:extLst>
                <a:ext uri="{FF2B5EF4-FFF2-40B4-BE49-F238E27FC236}">
                  <a16:creationId xmlns:a16="http://schemas.microsoft.com/office/drawing/2014/main" id="{7F2B5C73-6F54-4919-A324-7AF895309D1F}"/>
                </a:ext>
              </a:extLst>
            </p:cNvPr>
            <p:cNvCxnSpPr>
              <a:cxnSpLocks/>
              <a:stCxn id="660" idx="6"/>
              <a:endCxn id="688" idx="2"/>
            </p:cNvCxnSpPr>
            <p:nvPr/>
          </p:nvCxnSpPr>
          <p:spPr>
            <a:xfrm flipV="1">
              <a:off x="7773200" y="1463369"/>
              <a:ext cx="383654" cy="22642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Arrow Connector 723">
              <a:extLst>
                <a:ext uri="{FF2B5EF4-FFF2-40B4-BE49-F238E27FC236}">
                  <a16:creationId xmlns:a16="http://schemas.microsoft.com/office/drawing/2014/main" id="{7361B13A-E7AB-4043-B32F-B0AD616E28BB}"/>
                </a:ext>
              </a:extLst>
            </p:cNvPr>
            <p:cNvCxnSpPr>
              <a:cxnSpLocks/>
              <a:stCxn id="662" idx="6"/>
              <a:endCxn id="707" idx="2"/>
            </p:cNvCxnSpPr>
            <p:nvPr/>
          </p:nvCxnSpPr>
          <p:spPr>
            <a:xfrm flipV="1">
              <a:off x="7773200" y="2898390"/>
              <a:ext cx="387018" cy="22642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Arrow Connector 728">
              <a:extLst>
                <a:ext uri="{FF2B5EF4-FFF2-40B4-BE49-F238E27FC236}">
                  <a16:creationId xmlns:a16="http://schemas.microsoft.com/office/drawing/2014/main" id="{06212360-97FA-47D0-8CC6-705811C1E331}"/>
                </a:ext>
              </a:extLst>
            </p:cNvPr>
            <p:cNvCxnSpPr>
              <a:cxnSpLocks/>
              <a:stCxn id="661" idx="6"/>
              <a:endCxn id="688" idx="2"/>
            </p:cNvCxnSpPr>
            <p:nvPr/>
          </p:nvCxnSpPr>
          <p:spPr>
            <a:xfrm flipV="1">
              <a:off x="7776564" y="1463369"/>
              <a:ext cx="380290" cy="704765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Arrow Connector 729">
              <a:extLst>
                <a:ext uri="{FF2B5EF4-FFF2-40B4-BE49-F238E27FC236}">
                  <a16:creationId xmlns:a16="http://schemas.microsoft.com/office/drawing/2014/main" id="{8EE577DE-E19C-491B-B1B5-8D081E7401F9}"/>
                </a:ext>
              </a:extLst>
            </p:cNvPr>
            <p:cNvCxnSpPr>
              <a:cxnSpLocks/>
              <a:stCxn id="660" idx="6"/>
              <a:endCxn id="706" idx="2"/>
            </p:cNvCxnSpPr>
            <p:nvPr/>
          </p:nvCxnSpPr>
          <p:spPr>
            <a:xfrm>
              <a:off x="7773200" y="1689793"/>
              <a:ext cx="383654" cy="73025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Arrow Connector 730">
              <a:extLst>
                <a:ext uri="{FF2B5EF4-FFF2-40B4-BE49-F238E27FC236}">
                  <a16:creationId xmlns:a16="http://schemas.microsoft.com/office/drawing/2014/main" id="{186C9F70-933D-4D4D-9D56-7EEBADB5AE3A}"/>
                </a:ext>
              </a:extLst>
            </p:cNvPr>
            <p:cNvCxnSpPr>
              <a:cxnSpLocks/>
              <a:stCxn id="648" idx="6"/>
              <a:endCxn id="706" idx="2"/>
            </p:cNvCxnSpPr>
            <p:nvPr/>
          </p:nvCxnSpPr>
          <p:spPr>
            <a:xfrm flipV="1">
              <a:off x="7773200" y="2420049"/>
              <a:ext cx="383654" cy="118310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Arrow Connector 731">
              <a:extLst>
                <a:ext uri="{FF2B5EF4-FFF2-40B4-BE49-F238E27FC236}">
                  <a16:creationId xmlns:a16="http://schemas.microsoft.com/office/drawing/2014/main" id="{0F5652C4-34F5-4535-9D55-217419F4E1BA}"/>
                </a:ext>
              </a:extLst>
            </p:cNvPr>
            <p:cNvCxnSpPr>
              <a:cxnSpLocks/>
              <a:stCxn id="662" idx="6"/>
              <a:endCxn id="705" idx="2"/>
            </p:cNvCxnSpPr>
            <p:nvPr/>
          </p:nvCxnSpPr>
          <p:spPr>
            <a:xfrm flipV="1">
              <a:off x="7773200" y="1941709"/>
              <a:ext cx="383654" cy="1183105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>
              <a:extLst>
                <a:ext uri="{FF2B5EF4-FFF2-40B4-BE49-F238E27FC236}">
                  <a16:creationId xmlns:a16="http://schemas.microsoft.com/office/drawing/2014/main" id="{AEC12B9D-FF71-4978-8ABF-40A0EE8C0D15}"/>
                </a:ext>
              </a:extLst>
            </p:cNvPr>
            <p:cNvCxnSpPr>
              <a:cxnSpLocks/>
              <a:stCxn id="648" idx="6"/>
              <a:endCxn id="688" idx="2"/>
            </p:cNvCxnSpPr>
            <p:nvPr/>
          </p:nvCxnSpPr>
          <p:spPr>
            <a:xfrm flipV="1">
              <a:off x="7773200" y="1463369"/>
              <a:ext cx="383654" cy="213978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Arrow Connector 750">
              <a:extLst>
                <a:ext uri="{FF2B5EF4-FFF2-40B4-BE49-F238E27FC236}">
                  <a16:creationId xmlns:a16="http://schemas.microsoft.com/office/drawing/2014/main" id="{B84ACF52-18A3-4936-B543-18A49BFBC3DB}"/>
                </a:ext>
              </a:extLst>
            </p:cNvPr>
            <p:cNvCxnSpPr>
              <a:cxnSpLocks/>
              <a:stCxn id="661" idx="6"/>
              <a:endCxn id="707" idx="2"/>
            </p:cNvCxnSpPr>
            <p:nvPr/>
          </p:nvCxnSpPr>
          <p:spPr>
            <a:xfrm>
              <a:off x="7776564" y="2168134"/>
              <a:ext cx="383654" cy="73025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Arrow Connector 751">
              <a:extLst>
                <a:ext uri="{FF2B5EF4-FFF2-40B4-BE49-F238E27FC236}">
                  <a16:creationId xmlns:a16="http://schemas.microsoft.com/office/drawing/2014/main" id="{F41E9F5A-80A5-498C-B8D2-E877B3C2773F}"/>
                </a:ext>
              </a:extLst>
            </p:cNvPr>
            <p:cNvCxnSpPr>
              <a:cxnSpLocks/>
              <a:stCxn id="660" idx="6"/>
              <a:endCxn id="707" idx="2"/>
            </p:cNvCxnSpPr>
            <p:nvPr/>
          </p:nvCxnSpPr>
          <p:spPr>
            <a:xfrm>
              <a:off x="7773200" y="1689793"/>
              <a:ext cx="387018" cy="120859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>
              <a:extLst>
                <a:ext uri="{FF2B5EF4-FFF2-40B4-BE49-F238E27FC236}">
                  <a16:creationId xmlns:a16="http://schemas.microsoft.com/office/drawing/2014/main" id="{3DD9149F-9262-4D8E-8DD2-618DECF82233}"/>
                </a:ext>
              </a:extLst>
            </p:cNvPr>
            <p:cNvCxnSpPr>
              <a:cxnSpLocks/>
              <a:stCxn id="658" idx="6"/>
              <a:endCxn id="707" idx="2"/>
            </p:cNvCxnSpPr>
            <p:nvPr/>
          </p:nvCxnSpPr>
          <p:spPr>
            <a:xfrm>
              <a:off x="7773200" y="1211453"/>
              <a:ext cx="387018" cy="168693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TextBox 753">
              <a:extLst>
                <a:ext uri="{FF2B5EF4-FFF2-40B4-BE49-F238E27FC236}">
                  <a16:creationId xmlns:a16="http://schemas.microsoft.com/office/drawing/2014/main" id="{4C00EA7B-E1A0-4119-8DD8-73894BF6CFF1}"/>
                </a:ext>
              </a:extLst>
            </p:cNvPr>
            <p:cNvSpPr txBox="1"/>
            <p:nvPr/>
          </p:nvSpPr>
          <p:spPr>
            <a:xfrm>
              <a:off x="6831938" y="4060962"/>
              <a:ext cx="1640880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e)</a:t>
              </a:r>
            </a:p>
          </p:txBody>
        </p:sp>
        <p:cxnSp>
          <p:nvCxnSpPr>
            <p:cNvPr id="755" name="Straight Arrow Connector 754">
              <a:extLst>
                <a:ext uri="{FF2B5EF4-FFF2-40B4-BE49-F238E27FC236}">
                  <a16:creationId xmlns:a16="http://schemas.microsoft.com/office/drawing/2014/main" id="{3DB3124D-6462-4C34-811F-F44CE5184028}"/>
                </a:ext>
              </a:extLst>
            </p:cNvPr>
            <p:cNvCxnSpPr/>
            <p:nvPr/>
          </p:nvCxnSpPr>
          <p:spPr>
            <a:xfrm>
              <a:off x="9316444" y="2385145"/>
              <a:ext cx="1191458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324C1FF1-258C-4CF7-8717-EF2B558ADDC5}"/>
                </a:ext>
              </a:extLst>
            </p:cNvPr>
            <p:cNvCxnSpPr>
              <a:cxnSpLocks/>
            </p:cNvCxnSpPr>
            <p:nvPr/>
          </p:nvCxnSpPr>
          <p:spPr>
            <a:xfrm>
              <a:off x="8390183" y="1458305"/>
              <a:ext cx="6323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Arrow Connector 758">
              <a:extLst>
                <a:ext uri="{FF2B5EF4-FFF2-40B4-BE49-F238E27FC236}">
                  <a16:creationId xmlns:a16="http://schemas.microsoft.com/office/drawing/2014/main" id="{7D8FF1D6-B4F6-41C5-A5A9-3B67FF4D7C58}"/>
                </a:ext>
              </a:extLst>
            </p:cNvPr>
            <p:cNvCxnSpPr>
              <a:cxnSpLocks/>
            </p:cNvCxnSpPr>
            <p:nvPr/>
          </p:nvCxnSpPr>
          <p:spPr>
            <a:xfrm>
              <a:off x="8390183" y="1923316"/>
              <a:ext cx="6323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>
              <a:extLst>
                <a:ext uri="{FF2B5EF4-FFF2-40B4-BE49-F238E27FC236}">
                  <a16:creationId xmlns:a16="http://schemas.microsoft.com/office/drawing/2014/main" id="{7BFDCD95-D222-46A9-B57E-B17C933D9349}"/>
                </a:ext>
              </a:extLst>
            </p:cNvPr>
            <p:cNvCxnSpPr>
              <a:cxnSpLocks/>
            </p:cNvCxnSpPr>
            <p:nvPr/>
          </p:nvCxnSpPr>
          <p:spPr>
            <a:xfrm>
              <a:off x="8413892" y="2404764"/>
              <a:ext cx="6323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Arrow Connector 762">
              <a:extLst>
                <a:ext uri="{FF2B5EF4-FFF2-40B4-BE49-F238E27FC236}">
                  <a16:creationId xmlns:a16="http://schemas.microsoft.com/office/drawing/2014/main" id="{1C0DBF1E-BBBE-467F-809D-885D5980D34A}"/>
                </a:ext>
              </a:extLst>
            </p:cNvPr>
            <p:cNvCxnSpPr>
              <a:cxnSpLocks/>
            </p:cNvCxnSpPr>
            <p:nvPr/>
          </p:nvCxnSpPr>
          <p:spPr>
            <a:xfrm>
              <a:off x="8413317" y="2896957"/>
              <a:ext cx="6323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8DBE4045-B352-4BA0-983F-11F2A22EFE49}"/>
                </a:ext>
              </a:extLst>
            </p:cNvPr>
            <p:cNvSpPr txBox="1"/>
            <p:nvPr/>
          </p:nvSpPr>
          <p:spPr>
            <a:xfrm>
              <a:off x="10190485" y="4059447"/>
              <a:ext cx="1640880" cy="321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g)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A21B158-0129-4029-A86C-F1D62F863A83}"/>
                </a:ext>
              </a:extLst>
            </p:cNvPr>
            <p:cNvSpPr/>
            <p:nvPr/>
          </p:nvSpPr>
          <p:spPr>
            <a:xfrm>
              <a:off x="11004743" y="1511535"/>
              <a:ext cx="60261" cy="229922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TextBox 765">
              <a:extLst>
                <a:ext uri="{FF2B5EF4-FFF2-40B4-BE49-F238E27FC236}">
                  <a16:creationId xmlns:a16="http://schemas.microsoft.com/office/drawing/2014/main" id="{AC584A58-B098-4413-B527-A8699E1710E5}"/>
                </a:ext>
              </a:extLst>
            </p:cNvPr>
            <p:cNvSpPr txBox="1"/>
            <p:nvPr/>
          </p:nvSpPr>
          <p:spPr>
            <a:xfrm>
              <a:off x="10459079" y="1727205"/>
              <a:ext cx="551847" cy="40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Class A</a:t>
              </a:r>
            </a:p>
          </p:txBody>
        </p:sp>
        <p:sp>
          <p:nvSpPr>
            <p:cNvPr id="767" name="TextBox 766">
              <a:extLst>
                <a:ext uri="{FF2B5EF4-FFF2-40B4-BE49-F238E27FC236}">
                  <a16:creationId xmlns:a16="http://schemas.microsoft.com/office/drawing/2014/main" id="{127FA299-B9E1-4BC8-ACE3-7B0882B9D8C9}"/>
                </a:ext>
              </a:extLst>
            </p:cNvPr>
            <p:cNvSpPr txBox="1"/>
            <p:nvPr/>
          </p:nvSpPr>
          <p:spPr>
            <a:xfrm>
              <a:off x="10458379" y="2138924"/>
              <a:ext cx="551847" cy="40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Class B</a:t>
              </a:r>
            </a:p>
          </p:txBody>
        </p:sp>
        <p:sp>
          <p:nvSpPr>
            <p:cNvPr id="768" name="TextBox 767">
              <a:extLst>
                <a:ext uri="{FF2B5EF4-FFF2-40B4-BE49-F238E27FC236}">
                  <a16:creationId xmlns:a16="http://schemas.microsoft.com/office/drawing/2014/main" id="{8825DA21-A00A-4D9F-B221-2FCF58C37797}"/>
                </a:ext>
              </a:extLst>
            </p:cNvPr>
            <p:cNvSpPr txBox="1"/>
            <p:nvPr/>
          </p:nvSpPr>
          <p:spPr>
            <a:xfrm>
              <a:off x="10458378" y="2552192"/>
              <a:ext cx="551847" cy="40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Class C</a:t>
              </a:r>
            </a:p>
          </p:txBody>
        </p: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7519EB36-D42E-4A9B-9B13-112DA2ED6EB0}"/>
                </a:ext>
              </a:extLst>
            </p:cNvPr>
            <p:cNvSpPr txBox="1"/>
            <p:nvPr/>
          </p:nvSpPr>
          <p:spPr>
            <a:xfrm>
              <a:off x="10458377" y="2957722"/>
              <a:ext cx="551847" cy="40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Class D</a:t>
              </a:r>
            </a:p>
          </p:txBody>
        </p:sp>
        <p:sp>
          <p:nvSpPr>
            <p:cNvPr id="813" name="TextBox 812">
              <a:extLst>
                <a:ext uri="{FF2B5EF4-FFF2-40B4-BE49-F238E27FC236}">
                  <a16:creationId xmlns:a16="http://schemas.microsoft.com/office/drawing/2014/main" id="{B5ED7FB8-9940-446A-8031-1FC4217C4016}"/>
                </a:ext>
              </a:extLst>
            </p:cNvPr>
            <p:cNvSpPr txBox="1"/>
            <p:nvPr/>
          </p:nvSpPr>
          <p:spPr>
            <a:xfrm>
              <a:off x="10458376" y="3370989"/>
              <a:ext cx="551847" cy="40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Class E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1BA5DBA-8BCF-47C7-AF8A-B4B8CF9BE445}"/>
                </a:ext>
              </a:extLst>
            </p:cNvPr>
            <p:cNvSpPr/>
            <p:nvPr/>
          </p:nvSpPr>
          <p:spPr>
            <a:xfrm>
              <a:off x="11070484" y="1750787"/>
              <a:ext cx="559009" cy="3186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236CA967-71F4-46B9-BB09-F3FC2CADAAB6}"/>
                </a:ext>
              </a:extLst>
            </p:cNvPr>
            <p:cNvSpPr/>
            <p:nvPr/>
          </p:nvSpPr>
          <p:spPr>
            <a:xfrm>
              <a:off x="11075315" y="2130751"/>
              <a:ext cx="775069" cy="3186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5" name="Rectangle 814">
              <a:extLst>
                <a:ext uri="{FF2B5EF4-FFF2-40B4-BE49-F238E27FC236}">
                  <a16:creationId xmlns:a16="http://schemas.microsoft.com/office/drawing/2014/main" id="{A6CF48ED-66FE-4D9B-A0C0-1FA70FC1C533}"/>
                </a:ext>
              </a:extLst>
            </p:cNvPr>
            <p:cNvSpPr/>
            <p:nvPr/>
          </p:nvSpPr>
          <p:spPr>
            <a:xfrm>
              <a:off x="11072219" y="2508179"/>
              <a:ext cx="409736" cy="3186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Rectangle 815">
              <a:extLst>
                <a:ext uri="{FF2B5EF4-FFF2-40B4-BE49-F238E27FC236}">
                  <a16:creationId xmlns:a16="http://schemas.microsoft.com/office/drawing/2014/main" id="{36695CA8-716D-4A1F-8EC8-400135CEF995}"/>
                </a:ext>
              </a:extLst>
            </p:cNvPr>
            <p:cNvSpPr/>
            <p:nvPr/>
          </p:nvSpPr>
          <p:spPr>
            <a:xfrm>
              <a:off x="11070483" y="2910490"/>
              <a:ext cx="516863" cy="3186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7" name="Rectangle 816">
              <a:extLst>
                <a:ext uri="{FF2B5EF4-FFF2-40B4-BE49-F238E27FC236}">
                  <a16:creationId xmlns:a16="http://schemas.microsoft.com/office/drawing/2014/main" id="{797CFE7F-E53A-499D-B50C-48964A309787}"/>
                </a:ext>
              </a:extLst>
            </p:cNvPr>
            <p:cNvSpPr/>
            <p:nvPr/>
          </p:nvSpPr>
          <p:spPr>
            <a:xfrm>
              <a:off x="11079189" y="3333867"/>
              <a:ext cx="161457" cy="3186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98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Jayaprakash</dc:creator>
  <cp:lastModifiedBy>vishnu jp</cp:lastModifiedBy>
  <cp:revision>13</cp:revision>
  <dcterms:created xsi:type="dcterms:W3CDTF">2022-10-21T18:17:04Z</dcterms:created>
  <dcterms:modified xsi:type="dcterms:W3CDTF">2022-12-30T07:42:35Z</dcterms:modified>
</cp:coreProperties>
</file>