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1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5623-D397-4F3B-9482-18E7C42D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DA60-F358-4CB4-94CB-AE03B919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8DA4-093B-47FE-84E9-E87B68C9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7992-9D14-4E5A-87D2-9586A3B4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966A-E411-4A27-BA5D-E7D091A0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D91F-7EBD-4848-8536-BFC8D215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D280-97F1-4848-9964-B5712FE3F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43EA-F504-4990-BE53-EA108806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5462-AB1A-4450-8CA9-76AC5D63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BFB2-517B-412A-A80F-5A95E803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E940-3F7A-47B8-A742-67BE0401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F1A47-CD39-4109-B67F-2C14ECD1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1B35-C6FA-471F-B1B3-8F3ABAE3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96C8-47F0-4B80-92B2-25655CA4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5E32-3038-4132-97C1-C55D96E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47FE-0E60-4EC2-AD34-E571255F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5A3B-32F1-4ED8-8A7E-EC23737C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B938-F220-4776-B7A7-B1A0FE61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0A9C-5F2D-4765-858F-0AF4895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D885-B541-485B-8BA2-78D3A310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C7BE-C8F4-42F7-8BBB-C2248002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6EDF-1A1D-40CE-A204-DD51E98D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FA5B-99B7-49AA-8816-8F1DE746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6EAA-944E-466B-A081-9FA5FE02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276F-93AA-4BA3-A501-582A9C87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FFEC-81E2-4FD3-BF1A-65313E8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5AFC-B14E-4119-ABBA-6754DF92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6E358-20D7-4654-A51B-AA74FD59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378F-E1BB-415D-98E3-9BD4067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DC18-BE6B-4E39-84D4-FF5B9FB8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B234-06C2-4FEF-BD22-6A1D22F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BDB8-7A31-4D96-B1DF-C9D6905B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DC06-4164-4201-BC67-C4FA5506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43B4-6BD2-4B56-BF8E-9C3E880E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D600-D48F-493C-8764-4DD56B11E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9DE2-BAC3-482D-AF54-24BB9F949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22AD8-8DAB-44E8-B1DE-7F5E5F8C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2E979-394A-494F-86BC-307F47BD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58FDE-043C-4D64-AA40-5FB60F90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042-1BA5-4CC4-8BA5-973CFA01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A1946-6AD8-4013-AE9F-AFC4F741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99410-0C4F-44F5-9FB1-2CC45D61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3CE5C-F32C-4A71-B848-3FECA785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57BA-89C1-4D6F-81AA-CE46BFE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D2155-C693-4448-A362-849AB5EA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0454-14E2-4C59-8691-D4B63CD1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12B4-11C7-4193-A0A0-D19788F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A2C6-4EC8-48F0-8C2B-EC3A6530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9E534-8869-469B-886B-E7014E8F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D7C5-E562-4D32-B8AE-FE35720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0D8F-A7B5-4B5E-A00B-AFA6DCCD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3623-D007-4A2A-952F-E6B78A5B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9787-D9C5-4CC3-830A-3DD372B5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094D1-ABD0-4630-9FC9-D3DEE51FF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3BA96-E93E-4BD5-BF42-B7350FCD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0DE6-8BEF-4118-AAF1-628AA37C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37970-AF63-4AA8-BB38-676C222E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CF37-60D3-434B-B545-C2502CD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2A77B-D1B6-47C6-AA72-3F4DC85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E99A-5FFF-4D20-B738-4DF109BA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DA9A-0322-4E93-8827-43649B21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BBEB-42FE-4DC7-B848-86A2565B5AC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FE5C-1CF3-4E06-B433-C380EC4B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EF0F-B49E-482B-A855-10BAD536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EE8-3D12-4AE3-A361-34DE7FA2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ord 28">
            <a:extLst>
              <a:ext uri="{FF2B5EF4-FFF2-40B4-BE49-F238E27FC236}">
                <a16:creationId xmlns:a16="http://schemas.microsoft.com/office/drawing/2014/main" id="{3B21F506-C7D3-401D-946C-A0293ABF488C}"/>
              </a:ext>
            </a:extLst>
          </p:cNvPr>
          <p:cNvSpPr/>
          <p:nvPr/>
        </p:nvSpPr>
        <p:spPr>
          <a:xfrm rot="6717989">
            <a:off x="10884184" y="4301548"/>
            <a:ext cx="672839" cy="677578"/>
          </a:xfrm>
          <a:prstGeom prst="chor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1B441D0-EC92-4C56-B5DF-7228A8F969C4}"/>
              </a:ext>
            </a:extLst>
          </p:cNvPr>
          <p:cNvSpPr/>
          <p:nvPr/>
        </p:nvSpPr>
        <p:spPr>
          <a:xfrm>
            <a:off x="10956477" y="3617745"/>
            <a:ext cx="528250" cy="784539"/>
          </a:xfrm>
          <a:prstGeom prst="triangl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96C6514F-C0E0-4058-8DFB-9CC802E4FB32}"/>
              </a:ext>
            </a:extLst>
          </p:cNvPr>
          <p:cNvSpPr/>
          <p:nvPr/>
        </p:nvSpPr>
        <p:spPr>
          <a:xfrm rot="6717989">
            <a:off x="9095118" y="4217159"/>
            <a:ext cx="909677" cy="916084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9C08AD0-83EC-4EE5-B06B-2166E0E14E16}"/>
              </a:ext>
            </a:extLst>
          </p:cNvPr>
          <p:cNvSpPr/>
          <p:nvPr/>
        </p:nvSpPr>
        <p:spPr>
          <a:xfrm flipH="1">
            <a:off x="8606288" y="185468"/>
            <a:ext cx="1831675" cy="1130060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C9ACE10F-432A-420B-93C7-BBE2B49EEB75}"/>
              </a:ext>
            </a:extLst>
          </p:cNvPr>
          <p:cNvSpPr/>
          <p:nvPr/>
        </p:nvSpPr>
        <p:spPr>
          <a:xfrm>
            <a:off x="7444596" y="189781"/>
            <a:ext cx="1708030" cy="1130060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Flask">
            <a:extLst>
              <a:ext uri="{FF2B5EF4-FFF2-40B4-BE49-F238E27FC236}">
                <a16:creationId xmlns:a16="http://schemas.microsoft.com/office/drawing/2014/main" id="{1F6AC0C7-F571-42A2-8FEA-6B269EB5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424" t="31389" r="28424"/>
          <a:stretch/>
        </p:blipFill>
        <p:spPr>
          <a:xfrm>
            <a:off x="7073659" y="388188"/>
            <a:ext cx="1204823" cy="1915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B34C1-141B-4847-A804-24BEC9B9CEBA}"/>
              </a:ext>
            </a:extLst>
          </p:cNvPr>
          <p:cNvSpPr txBox="1"/>
          <p:nvPr/>
        </p:nvSpPr>
        <p:spPr>
          <a:xfrm>
            <a:off x="6784653" y="4914956"/>
            <a:ext cx="178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Ethanol Evaporation and Octanol Drop Nucleation</a:t>
            </a:r>
          </a:p>
        </p:txBody>
      </p:sp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56BDD325-E48B-4AAE-9770-7184BA92E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424" t="31389" r="28424"/>
          <a:stretch/>
        </p:blipFill>
        <p:spPr>
          <a:xfrm>
            <a:off x="9618452" y="388188"/>
            <a:ext cx="1204823" cy="1915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568748-6BB8-440B-8A33-4267AC99DBA5}"/>
              </a:ext>
            </a:extLst>
          </p:cNvPr>
          <p:cNvSpPr txBox="1"/>
          <p:nvPr/>
        </p:nvSpPr>
        <p:spPr>
          <a:xfrm>
            <a:off x="9618452" y="1319841"/>
            <a:ext cx="120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Ouzo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Colloidal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E46DB4-0B05-492D-B11B-37952653E13C}"/>
              </a:ext>
            </a:extLst>
          </p:cNvPr>
          <p:cNvGrpSpPr/>
          <p:nvPr/>
        </p:nvGrpSpPr>
        <p:grpSpPr>
          <a:xfrm>
            <a:off x="7194431" y="2752736"/>
            <a:ext cx="2808178" cy="482777"/>
            <a:chOff x="7280694" y="2381193"/>
            <a:chExt cx="2808178" cy="482777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B371C1D-0666-47E1-82D5-598662EE87E6}"/>
                </a:ext>
              </a:extLst>
            </p:cNvPr>
            <p:cNvSpPr/>
            <p:nvPr/>
          </p:nvSpPr>
          <p:spPr>
            <a:xfrm>
              <a:off x="7280694" y="2381193"/>
              <a:ext cx="2808178" cy="482777"/>
            </a:xfrm>
            <a:prstGeom prst="parallelogram">
              <a:avLst>
                <a:gd name="adj" fmla="val 75031"/>
              </a:avLst>
            </a:prstGeom>
            <a:solidFill>
              <a:srgbClr val="81FF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9AD3E9-5B0F-4001-B4AE-157CCD4F129D}"/>
                </a:ext>
              </a:extLst>
            </p:cNvPr>
            <p:cNvSpPr/>
            <p:nvPr/>
          </p:nvSpPr>
          <p:spPr>
            <a:xfrm>
              <a:off x="7676070" y="2518586"/>
              <a:ext cx="207034" cy="207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4C545-2546-49AC-AECF-4EA1E8F1BBC1}"/>
                </a:ext>
              </a:extLst>
            </p:cNvPr>
            <p:cNvSpPr/>
            <p:nvPr/>
          </p:nvSpPr>
          <p:spPr>
            <a:xfrm>
              <a:off x="8143336" y="2518586"/>
              <a:ext cx="207034" cy="207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0690F8-34C5-415A-996E-C91A5FED954F}"/>
                </a:ext>
              </a:extLst>
            </p:cNvPr>
            <p:cNvSpPr/>
            <p:nvPr/>
          </p:nvSpPr>
          <p:spPr>
            <a:xfrm>
              <a:off x="8606288" y="2518586"/>
              <a:ext cx="207034" cy="207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FF41906-BE5F-4287-ACF6-E2EF68A155BD}"/>
                </a:ext>
              </a:extLst>
            </p:cNvPr>
            <p:cNvSpPr/>
            <p:nvPr/>
          </p:nvSpPr>
          <p:spPr>
            <a:xfrm>
              <a:off x="9051983" y="2528493"/>
              <a:ext cx="207034" cy="207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F06DA2-DA60-4800-AC2D-0E6D65BD343F}"/>
                </a:ext>
              </a:extLst>
            </p:cNvPr>
            <p:cNvSpPr/>
            <p:nvPr/>
          </p:nvSpPr>
          <p:spPr>
            <a:xfrm>
              <a:off x="9514935" y="2528493"/>
              <a:ext cx="207034" cy="207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86F955-7D14-4EBB-930E-7A42EC0A7536}"/>
              </a:ext>
            </a:extLst>
          </p:cNvPr>
          <p:cNvSpPr txBox="1"/>
          <p:nvPr/>
        </p:nvSpPr>
        <p:spPr>
          <a:xfrm>
            <a:off x="7073658" y="1505862"/>
            <a:ext cx="120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AgNP</a:t>
            </a:r>
            <a:r>
              <a:rPr lang="en-US" dirty="0">
                <a:solidFill>
                  <a:schemeClr val="bg1"/>
                </a:solidFill>
              </a:rPr>
              <a:t> 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555B3D6-D84E-4E05-996C-4E63A186FC9F}"/>
              </a:ext>
            </a:extLst>
          </p:cNvPr>
          <p:cNvSpPr/>
          <p:nvPr/>
        </p:nvSpPr>
        <p:spPr>
          <a:xfrm>
            <a:off x="7344652" y="3251654"/>
            <a:ext cx="687239" cy="64698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ord 25">
            <a:extLst>
              <a:ext uri="{FF2B5EF4-FFF2-40B4-BE49-F238E27FC236}">
                <a16:creationId xmlns:a16="http://schemas.microsoft.com/office/drawing/2014/main" id="{B48C9990-8B11-4631-B909-256FC31C4AE6}"/>
              </a:ext>
            </a:extLst>
          </p:cNvPr>
          <p:cNvSpPr/>
          <p:nvPr/>
        </p:nvSpPr>
        <p:spPr>
          <a:xfrm rot="6717989">
            <a:off x="7091991" y="4051666"/>
            <a:ext cx="1122156" cy="113006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34B8B-3F93-491A-AFAD-09D6C11B6ADD}"/>
              </a:ext>
            </a:extLst>
          </p:cNvPr>
          <p:cNvCxnSpPr>
            <a:cxnSpLocks/>
          </p:cNvCxnSpPr>
          <p:nvPr/>
        </p:nvCxnSpPr>
        <p:spPr>
          <a:xfrm flipH="1" flipV="1">
            <a:off x="7309380" y="3836653"/>
            <a:ext cx="134425" cy="26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D16877-ED59-4C69-8BD1-D601F8778B6C}"/>
              </a:ext>
            </a:extLst>
          </p:cNvPr>
          <p:cNvCxnSpPr>
            <a:cxnSpLocks/>
          </p:cNvCxnSpPr>
          <p:nvPr/>
        </p:nvCxnSpPr>
        <p:spPr>
          <a:xfrm flipV="1">
            <a:off x="8202330" y="3959525"/>
            <a:ext cx="228599" cy="48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DA2294-C757-431D-9698-C497DA4AFF83}"/>
              </a:ext>
            </a:extLst>
          </p:cNvPr>
          <p:cNvCxnSpPr>
            <a:cxnSpLocks/>
          </p:cNvCxnSpPr>
          <p:nvPr/>
        </p:nvCxnSpPr>
        <p:spPr>
          <a:xfrm flipH="1" flipV="1">
            <a:off x="6875209" y="3907767"/>
            <a:ext cx="228599" cy="48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997532-B395-4EB2-B7CC-651BA2434446}"/>
              </a:ext>
            </a:extLst>
          </p:cNvPr>
          <p:cNvCxnSpPr>
            <a:cxnSpLocks/>
          </p:cNvCxnSpPr>
          <p:nvPr/>
        </p:nvCxnSpPr>
        <p:spPr>
          <a:xfrm flipV="1">
            <a:off x="7831610" y="3836653"/>
            <a:ext cx="175247" cy="30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238FE8-4BF0-4688-AD30-EBF5D05A4B4B}"/>
              </a:ext>
            </a:extLst>
          </p:cNvPr>
          <p:cNvSpPr txBox="1"/>
          <p:nvPr/>
        </p:nvSpPr>
        <p:spPr>
          <a:xfrm>
            <a:off x="7053466" y="2353708"/>
            <a:ext cx="313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Analyte-</a:t>
            </a:r>
            <a:r>
              <a:rPr lang="en-US" dirty="0" err="1"/>
              <a:t>AgNP</a:t>
            </a:r>
            <a:r>
              <a:rPr lang="en-US" dirty="0"/>
              <a:t> Colloidal Droplet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83CD03-31A6-4F3E-B0E4-FDD8439586E1}"/>
              </a:ext>
            </a:extLst>
          </p:cNvPr>
          <p:cNvSpPr/>
          <p:nvPr/>
        </p:nvSpPr>
        <p:spPr>
          <a:xfrm>
            <a:off x="7443805" y="4452044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FFF765-A591-43C4-8BCD-72C1A806C6AE}"/>
              </a:ext>
            </a:extLst>
          </p:cNvPr>
          <p:cNvSpPr/>
          <p:nvPr/>
        </p:nvSpPr>
        <p:spPr>
          <a:xfrm>
            <a:off x="7743234" y="4285275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BEEB287-EE93-4558-B6BD-9AB34172E39A}"/>
              </a:ext>
            </a:extLst>
          </p:cNvPr>
          <p:cNvSpPr/>
          <p:nvPr/>
        </p:nvSpPr>
        <p:spPr>
          <a:xfrm>
            <a:off x="7399195" y="4187959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309E06C-BFC9-4FE2-8A26-05FA31B19C5E}"/>
              </a:ext>
            </a:extLst>
          </p:cNvPr>
          <p:cNvSpPr/>
          <p:nvPr/>
        </p:nvSpPr>
        <p:spPr>
          <a:xfrm>
            <a:off x="7176140" y="4510671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1255C6-2C5C-4DE3-A40D-FE422C1F8CAF}"/>
              </a:ext>
            </a:extLst>
          </p:cNvPr>
          <p:cNvSpPr/>
          <p:nvPr/>
        </p:nvSpPr>
        <p:spPr>
          <a:xfrm>
            <a:off x="7863734" y="4465481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28FA8D-E9E8-47A3-BEDF-4F62D3EC75AC}"/>
              </a:ext>
            </a:extLst>
          </p:cNvPr>
          <p:cNvSpPr txBox="1"/>
          <p:nvPr/>
        </p:nvSpPr>
        <p:spPr>
          <a:xfrm>
            <a:off x="8659398" y="4914956"/>
            <a:ext cx="178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Octanol Coalescence and Growth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02C28D-26AA-4FC9-A1DE-9FC335048769}"/>
              </a:ext>
            </a:extLst>
          </p:cNvPr>
          <p:cNvSpPr txBox="1"/>
          <p:nvPr/>
        </p:nvSpPr>
        <p:spPr>
          <a:xfrm>
            <a:off x="-96328" y="128147"/>
            <a:ext cx="4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6D9072-0D0D-4DF3-B5E0-DAF31A3D814B}"/>
              </a:ext>
            </a:extLst>
          </p:cNvPr>
          <p:cNvSpPr txBox="1"/>
          <p:nvPr/>
        </p:nvSpPr>
        <p:spPr>
          <a:xfrm>
            <a:off x="6493068" y="168985"/>
            <a:ext cx="4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0F9A27-5325-4981-ACAB-1FB7E42F32BF}"/>
              </a:ext>
            </a:extLst>
          </p:cNvPr>
          <p:cNvSpPr txBox="1"/>
          <p:nvPr/>
        </p:nvSpPr>
        <p:spPr>
          <a:xfrm>
            <a:off x="10327745" y="4932343"/>
            <a:ext cx="178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Aggregate with Analyte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C8387F-9A17-4805-BC82-E7EFAAB2C3C1}"/>
              </a:ext>
            </a:extLst>
          </p:cNvPr>
          <p:cNvSpPr/>
          <p:nvPr/>
        </p:nvSpPr>
        <p:spPr>
          <a:xfrm>
            <a:off x="9109491" y="4574224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1A317-770A-4DFA-8CA2-74A902595736}"/>
              </a:ext>
            </a:extLst>
          </p:cNvPr>
          <p:cNvSpPr/>
          <p:nvPr/>
        </p:nvSpPr>
        <p:spPr>
          <a:xfrm>
            <a:off x="9106240" y="4532440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3CCF7D-FDDA-46BB-9DE0-1FC8D6EDC983}"/>
              </a:ext>
            </a:extLst>
          </p:cNvPr>
          <p:cNvSpPr/>
          <p:nvPr/>
        </p:nvSpPr>
        <p:spPr>
          <a:xfrm>
            <a:off x="9087192" y="4569727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D0E5022-B2A6-44F7-8D2B-6B900F8EEB41}"/>
              </a:ext>
            </a:extLst>
          </p:cNvPr>
          <p:cNvSpPr/>
          <p:nvPr/>
        </p:nvSpPr>
        <p:spPr>
          <a:xfrm>
            <a:off x="9286484" y="4300276"/>
            <a:ext cx="274463" cy="2677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E87CDB-7DB4-46FE-9040-0972B3310462}"/>
              </a:ext>
            </a:extLst>
          </p:cNvPr>
          <p:cNvSpPr/>
          <p:nvPr/>
        </p:nvSpPr>
        <p:spPr>
          <a:xfrm>
            <a:off x="9846880" y="4574224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44158F-C518-49AD-A28C-B08910A416C1}"/>
              </a:ext>
            </a:extLst>
          </p:cNvPr>
          <p:cNvSpPr/>
          <p:nvPr/>
        </p:nvSpPr>
        <p:spPr>
          <a:xfrm>
            <a:off x="9840066" y="4495974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78D6E7-BA2A-4255-BB66-D1378D3A7128}"/>
              </a:ext>
            </a:extLst>
          </p:cNvPr>
          <p:cNvSpPr/>
          <p:nvPr/>
        </p:nvSpPr>
        <p:spPr>
          <a:xfrm>
            <a:off x="9834097" y="4573866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4406ACE-70CC-44E9-9B1B-8BBF6932D823}"/>
              </a:ext>
            </a:extLst>
          </p:cNvPr>
          <p:cNvSpPr/>
          <p:nvPr/>
        </p:nvSpPr>
        <p:spPr>
          <a:xfrm>
            <a:off x="9094335" y="4566848"/>
            <a:ext cx="168512" cy="1685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898D3B-FE5A-4765-AF95-EBA83AF9F32E}"/>
              </a:ext>
            </a:extLst>
          </p:cNvPr>
          <p:cNvSpPr/>
          <p:nvPr/>
        </p:nvSpPr>
        <p:spPr>
          <a:xfrm>
            <a:off x="9094335" y="4697865"/>
            <a:ext cx="908274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1E3270C-721A-47E4-9973-6CEF28B23A44}"/>
              </a:ext>
            </a:extLst>
          </p:cNvPr>
          <p:cNvSpPr/>
          <p:nvPr/>
        </p:nvSpPr>
        <p:spPr>
          <a:xfrm>
            <a:off x="11026140" y="4510671"/>
            <a:ext cx="101441" cy="10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7B4545-5C10-4A35-92DF-0F7F9DDE146F}"/>
              </a:ext>
            </a:extLst>
          </p:cNvPr>
          <p:cNvSpPr/>
          <p:nvPr/>
        </p:nvSpPr>
        <p:spPr>
          <a:xfrm>
            <a:off x="11093119" y="4359825"/>
            <a:ext cx="153526" cy="10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AA17BA5-6565-456F-9D74-1FFD8E502FB6}"/>
              </a:ext>
            </a:extLst>
          </p:cNvPr>
          <p:cNvSpPr/>
          <p:nvPr/>
        </p:nvSpPr>
        <p:spPr>
          <a:xfrm>
            <a:off x="10924699" y="4566849"/>
            <a:ext cx="101441" cy="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B0F200-4A27-4527-AE65-0ECC4428F878}"/>
              </a:ext>
            </a:extLst>
          </p:cNvPr>
          <p:cNvSpPr/>
          <p:nvPr/>
        </p:nvSpPr>
        <p:spPr>
          <a:xfrm>
            <a:off x="11201829" y="4494794"/>
            <a:ext cx="101441" cy="10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9B92F6D-701C-4EFB-B8F6-D086B0AC7904}"/>
              </a:ext>
            </a:extLst>
          </p:cNvPr>
          <p:cNvSpPr/>
          <p:nvPr/>
        </p:nvSpPr>
        <p:spPr>
          <a:xfrm>
            <a:off x="11303270" y="4624241"/>
            <a:ext cx="218063" cy="10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2A3E63-FFAA-4BFC-BD84-F8623D33774A}"/>
              </a:ext>
            </a:extLst>
          </p:cNvPr>
          <p:cNvSpPr/>
          <p:nvPr/>
        </p:nvSpPr>
        <p:spPr>
          <a:xfrm>
            <a:off x="11356181" y="4417220"/>
            <a:ext cx="141941" cy="170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3857A0-0CED-487A-9292-EE3223258C95}"/>
              </a:ext>
            </a:extLst>
          </p:cNvPr>
          <p:cNvSpPr/>
          <p:nvPr/>
        </p:nvSpPr>
        <p:spPr>
          <a:xfrm>
            <a:off x="11146514" y="4616302"/>
            <a:ext cx="101441" cy="10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6353EA4-DB84-4E5D-BC93-1F54738EF7A1}"/>
              </a:ext>
            </a:extLst>
          </p:cNvPr>
          <p:cNvSpPr/>
          <p:nvPr/>
        </p:nvSpPr>
        <p:spPr>
          <a:xfrm>
            <a:off x="10966157" y="4427650"/>
            <a:ext cx="45719" cy="10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E7CCE4-0E3E-482D-8A4A-923B094E50F7}"/>
              </a:ext>
            </a:extLst>
          </p:cNvPr>
          <p:cNvSpPr/>
          <p:nvPr/>
        </p:nvSpPr>
        <p:spPr>
          <a:xfrm>
            <a:off x="6926531" y="4737810"/>
            <a:ext cx="4652993" cy="1380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C34174D-CB30-4160-BB87-7B0B6757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" y="3286464"/>
            <a:ext cx="6305427" cy="2526544"/>
          </a:xfrm>
          <a:prstGeom prst="rect">
            <a:avLst/>
          </a:prstGeom>
        </p:spPr>
      </p:pic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9620CB47-53DF-4378-B770-3186D0820273}"/>
              </a:ext>
            </a:extLst>
          </p:cNvPr>
          <p:cNvSpPr/>
          <p:nvPr/>
        </p:nvSpPr>
        <p:spPr>
          <a:xfrm>
            <a:off x="11031326" y="3098118"/>
            <a:ext cx="378554" cy="87745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54F79A-E36C-489D-954D-1FF73B742630}"/>
              </a:ext>
            </a:extLst>
          </p:cNvPr>
          <p:cNvSpPr txBox="1"/>
          <p:nvPr/>
        </p:nvSpPr>
        <p:spPr>
          <a:xfrm>
            <a:off x="10304376" y="2659980"/>
            <a:ext cx="178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Raman Spectra </a:t>
            </a:r>
          </a:p>
          <a:p>
            <a:pPr algn="ctr"/>
            <a:r>
              <a:rPr lang="en-US" sz="1400" dirty="0"/>
              <a:t>Collection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81BAB1D-DB70-4171-8548-FFD10308A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0" y="466172"/>
            <a:ext cx="6305427" cy="2685570"/>
          </a:xfrm>
          <a:prstGeom prst="rect">
            <a:avLst/>
          </a:prstGeom>
        </p:spPr>
      </p:pic>
      <p:sp>
        <p:nvSpPr>
          <p:cNvPr id="71" name="Arrow: Down 70">
            <a:extLst>
              <a:ext uri="{FF2B5EF4-FFF2-40B4-BE49-F238E27FC236}">
                <a16:creationId xmlns:a16="http://schemas.microsoft.com/office/drawing/2014/main" id="{C485255B-8471-4397-9139-7CC9385B5E22}"/>
              </a:ext>
            </a:extLst>
          </p:cNvPr>
          <p:cNvSpPr/>
          <p:nvPr/>
        </p:nvSpPr>
        <p:spPr>
          <a:xfrm rot="16200000">
            <a:off x="8600921" y="4212726"/>
            <a:ext cx="185512" cy="64698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55FDA63D-E848-4F39-AB0F-E6C0C7BD0A93}"/>
              </a:ext>
            </a:extLst>
          </p:cNvPr>
          <p:cNvSpPr/>
          <p:nvPr/>
        </p:nvSpPr>
        <p:spPr>
          <a:xfrm rot="16200000">
            <a:off x="10375620" y="4212726"/>
            <a:ext cx="185512" cy="64698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Jayaprakash</dc:creator>
  <cp:lastModifiedBy>Vishnu Jayaprakash</cp:lastModifiedBy>
  <cp:revision>6</cp:revision>
  <dcterms:created xsi:type="dcterms:W3CDTF">2023-01-10T01:40:18Z</dcterms:created>
  <dcterms:modified xsi:type="dcterms:W3CDTF">2023-01-10T03:08:24Z</dcterms:modified>
</cp:coreProperties>
</file>