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6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96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15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756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1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9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7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2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0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7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5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F434-84C9-4C6C-8B5E-07E26CC590A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FFC04D-9C71-4882-9E1E-57A72E60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1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627" y="941494"/>
            <a:ext cx="7766936" cy="1646302"/>
          </a:xfrm>
        </p:spPr>
        <p:txBody>
          <a:bodyPr/>
          <a:lstStyle/>
          <a:p>
            <a:pPr algn="ctr"/>
            <a:r>
              <a:rPr lang="en-US" sz="8000" dirty="0" smtClean="0">
                <a:latin typeface="Baskerville Old Face" panose="02020602080505020303" pitchFamily="18" charset="0"/>
              </a:rPr>
              <a:t>Visual Validator</a:t>
            </a:r>
            <a:endParaRPr lang="en-US" sz="8000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2825" y="3632822"/>
            <a:ext cx="7849738" cy="138331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Baskerville Old Face" panose="02020602080505020303" pitchFamily="18" charset="0"/>
              </a:rPr>
              <a:t>Developed By,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	</a:t>
            </a:r>
            <a:r>
              <a:rPr lang="en-US" sz="3600" dirty="0" smtClean="0">
                <a:latin typeface="Baskerville Old Face" panose="02020602080505020303" pitchFamily="18" charset="0"/>
              </a:rPr>
              <a:t>bits N’ bytes</a:t>
            </a:r>
            <a:endParaRPr lang="en-US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0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Baskerville Old Face" panose="02020602080505020303" pitchFamily="18" charset="0"/>
              </a:rPr>
              <a:t>Team details:</a:t>
            </a:r>
            <a:br>
              <a:rPr lang="en-US" sz="5400" dirty="0" smtClean="0">
                <a:latin typeface="Baskerville Old Face" panose="02020602080505020303" pitchFamily="18" charset="0"/>
              </a:rPr>
            </a:br>
            <a:endParaRPr lang="en-US" sz="5400" dirty="0">
              <a:latin typeface="Baskerville Old Face" panose="020206020805050203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4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Visual Validator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Baskerville Old Face" panose="02020602080505020303" pitchFamily="18" charset="0"/>
              </a:rPr>
              <a:t>What the tool is ?</a:t>
            </a:r>
          </a:p>
          <a:p>
            <a:pPr marL="0" indent="0">
              <a:buNone/>
            </a:pP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lang="en-US" sz="3600" dirty="0" smtClean="0">
                <a:latin typeface="Baskerville Old Face" panose="02020602080505020303" pitchFamily="18" charset="0"/>
              </a:rPr>
              <a:t>		Visual validator , Visually validates the  </a:t>
            </a:r>
            <a:r>
              <a:rPr lang="en-US" sz="3600" b="1" dirty="0" smtClean="0">
                <a:latin typeface="Baskerville Old Face" panose="02020602080505020303" pitchFamily="18" charset="0"/>
              </a:rPr>
              <a:t>UI components </a:t>
            </a:r>
            <a:r>
              <a:rPr lang="en-US" sz="3600" dirty="0" smtClean="0">
                <a:latin typeface="Baskerville Old Face" panose="02020602080505020303" pitchFamily="18" charset="0"/>
              </a:rPr>
              <a:t>along with functional components by leveraging existing Automation scripts.</a:t>
            </a:r>
            <a:endParaRPr lang="en-US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4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Visual Validator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Baskerville Old Face" panose="02020602080505020303" pitchFamily="18" charset="0"/>
              </a:rPr>
              <a:t>Causative factor  to develop this tool ?</a:t>
            </a:r>
          </a:p>
          <a:p>
            <a:pPr marL="0" indent="0">
              <a:buNone/>
            </a:pPr>
            <a:r>
              <a:rPr lang="en-US" sz="3600" dirty="0">
                <a:latin typeface="Baskerville Old Face" panose="02020602080505020303" pitchFamily="18" charset="0"/>
              </a:rPr>
              <a:t>	</a:t>
            </a:r>
            <a:endParaRPr lang="en-US" sz="3600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3600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606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25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Baskerville Old Face</vt:lpstr>
      <vt:lpstr>Trebuchet MS</vt:lpstr>
      <vt:lpstr>Wingdings 3</vt:lpstr>
      <vt:lpstr>Facet</vt:lpstr>
      <vt:lpstr>Visual Validator</vt:lpstr>
      <vt:lpstr>Team details: </vt:lpstr>
      <vt:lpstr>Visual Validator</vt:lpstr>
      <vt:lpstr>Visual Validator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Validator</dc:title>
  <dc:creator>Windows User</dc:creator>
  <cp:lastModifiedBy>Windows User</cp:lastModifiedBy>
  <cp:revision>3</cp:revision>
  <dcterms:created xsi:type="dcterms:W3CDTF">2019-05-31T12:43:39Z</dcterms:created>
  <dcterms:modified xsi:type="dcterms:W3CDTF">2019-05-31T13:06:43Z</dcterms:modified>
</cp:coreProperties>
</file>