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78" r:id="rId7"/>
    <p:sldId id="261" r:id="rId8"/>
    <p:sldId id="301" r:id="rId9"/>
    <p:sldId id="300" r:id="rId10"/>
    <p:sldId id="302" r:id="rId11"/>
    <p:sldId id="295" r:id="rId12"/>
    <p:sldId id="303" r:id="rId13"/>
    <p:sldId id="304" r:id="rId14"/>
    <p:sldId id="296" r:id="rId15"/>
    <p:sldId id="297" r:id="rId16"/>
    <p:sldId id="298" r:id="rId17"/>
    <p:sldId id="299" r:id="rId18"/>
    <p:sldId id="294" r:id="rId19"/>
    <p:sldId id="3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D8B500-724D-4EDD-9F8C-FF1F5903890D}">
          <p14:sldIdLst>
            <p14:sldId id="256"/>
            <p14:sldId id="277"/>
            <p14:sldId id="278"/>
            <p14:sldId id="261"/>
            <p14:sldId id="301"/>
            <p14:sldId id="300"/>
            <p14:sldId id="302"/>
            <p14:sldId id="295"/>
            <p14:sldId id="303"/>
            <p14:sldId id="304"/>
            <p14:sldId id="296"/>
            <p14:sldId id="297"/>
            <p14:sldId id="298"/>
            <p14:sldId id="299"/>
            <p14:sldId id="294"/>
            <p14:sldId id="305"/>
          </p14:sldIdLst>
        </p14:section>
        <p14:section name="Untitled Section" id="{B2DD040C-4824-4556-BB11-9BE97E81B4E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5033" autoAdjust="0"/>
  </p:normalViewPr>
  <p:slideViewPr>
    <p:cSldViewPr snapToGrid="0">
      <p:cViewPr varScale="1">
        <p:scale>
          <a:sx n="102" d="100"/>
          <a:sy n="102" d="100"/>
        </p:scale>
        <p:origin x="326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296936199443277E-2"/>
          <c:y val="8.0593171998686319E-2"/>
          <c:w val="0.8952284333527486"/>
          <c:h val="0.8332913725970589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5B-44B2-A124-527437913656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5B-44B2-A124-527437913656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5B-44B2-A124-527437913656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85B-44B2-A124-527437913656}"/>
              </c:ext>
            </c:extLst>
          </c:dPt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85B-44B2-A124-527437913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lucid.app/documents#/templates" TargetMode="External"/><Relationship Id="rId3" Type="http://schemas.openxmlformats.org/officeDocument/2006/relationships/hyperlink" Target="https://github.com/VishnuJoshi24" TargetMode="External"/><Relationship Id="rId7" Type="http://schemas.openxmlformats.org/officeDocument/2006/relationships/hyperlink" Target="https://www.programiz.com/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Hareesh-21" TargetMode="External"/><Relationship Id="rId5" Type="http://schemas.openxmlformats.org/officeDocument/2006/relationships/hyperlink" Target="https://github.com/RRaghu12" TargetMode="External"/><Relationship Id="rId4" Type="http://schemas.openxmlformats.org/officeDocument/2006/relationships/hyperlink" Target="https://github.com/MallikarjunSur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067664"/>
            <a:ext cx="5500656" cy="1643803"/>
          </a:xfrm>
        </p:spPr>
        <p:txBody>
          <a:bodyPr/>
          <a:lstStyle/>
          <a:p>
            <a:r>
              <a:rPr lang="en-US" b="1" i="1" dirty="0"/>
              <a:t>Team Merchandising Revenue System</a:t>
            </a:r>
            <a:br>
              <a:rPr lang="en-US" b="1" i="1" dirty="0"/>
            </a:br>
            <a:r>
              <a:rPr lang="en-US" b="1" i="1" dirty="0"/>
              <a:t>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4711467"/>
            <a:ext cx="4941770" cy="396660"/>
          </a:xfrm>
        </p:spPr>
        <p:txBody>
          <a:bodyPr/>
          <a:lstStyle/>
          <a:p>
            <a:r>
              <a:rPr lang="en-US" dirty="0"/>
              <a:t>Using Python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D916F-2F39-B7FD-A66E-03FC5BA5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0E7249-19C8-94B9-43E2-953735EEC951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83976" y="817288"/>
            <a:ext cx="12036489" cy="5904187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3C42205-319E-2CC7-15DD-2D3EDDD8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4" y="-81885"/>
            <a:ext cx="10515600" cy="1325563"/>
          </a:xfrm>
        </p:spPr>
        <p:txBody>
          <a:bodyPr/>
          <a:lstStyle/>
          <a:p>
            <a:r>
              <a:rPr lang="en-IN" b="1" i="1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33511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5438-1C25-CBAF-42EE-D5855C7C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latin typeface="Arial Rounded MT Bold" panose="020F0704030504030204" pitchFamily="34" charset="0"/>
              </a:rPr>
              <a:t>Output: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8CECE-20E5-C210-4B9B-E3C6A9B8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A5DA7-E6E9-DE5C-4BD5-8E7D8D1B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Merchandising Revenue System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616C6-4E26-0AE8-BB9E-91517F93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381E1C-6CBA-97F2-0D04-3750B89D346B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1810268" y="1690688"/>
            <a:ext cx="8425111" cy="446262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760C39-B86C-BC0D-8FFA-BA4995C0341C}"/>
              </a:ext>
            </a:extLst>
          </p:cNvPr>
          <p:cNvSpPr txBox="1"/>
          <p:nvPr/>
        </p:nvSpPr>
        <p:spPr>
          <a:xfrm>
            <a:off x="1237482" y="1179871"/>
            <a:ext cx="1944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When </a:t>
            </a:r>
            <a:r>
              <a:rPr lang="en-IN" sz="1400" b="1" i="1" dirty="0"/>
              <a:t>unit test</a:t>
            </a:r>
            <a:r>
              <a:rPr lang="en-IN" sz="1400" dirty="0"/>
              <a:t> is used.</a:t>
            </a:r>
          </a:p>
        </p:txBody>
      </p:sp>
    </p:spTree>
    <p:extLst>
      <p:ext uri="{BB962C8B-B14F-4D97-AF65-F5344CB8AC3E}">
        <p14:creationId xmlns:p14="http://schemas.microsoft.com/office/powerpoint/2010/main" val="132339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15D9-23BB-2D92-0F4A-F9D32161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13" y="117958"/>
            <a:ext cx="10515600" cy="537701"/>
          </a:xfrm>
        </p:spPr>
        <p:txBody>
          <a:bodyPr/>
          <a:lstStyle/>
          <a:p>
            <a:r>
              <a:rPr lang="en-IN" dirty="0"/>
              <a:t>User Input: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90EF5-931B-856D-582E-0D27366377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5637" y="612898"/>
            <a:ext cx="6765925" cy="468650"/>
          </a:xfrm>
        </p:spPr>
        <p:txBody>
          <a:bodyPr/>
          <a:lstStyle/>
          <a:p>
            <a:r>
              <a:rPr lang="en-IN" dirty="0"/>
              <a:t>Project implemented using </a:t>
            </a:r>
            <a:r>
              <a:rPr lang="en-IN" b="1" dirty="0"/>
              <a:t>File handling.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E85D9CE-B108-4F65-269F-D8D30E5087C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445342" y="1249686"/>
            <a:ext cx="7905135" cy="5099978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3FF7B-E429-4D7F-3C3F-2B25BB60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0900"/>
            <a:ext cx="4114800" cy="365125"/>
          </a:xfrm>
        </p:spPr>
        <p:txBody>
          <a:bodyPr/>
          <a:lstStyle/>
          <a:p>
            <a:r>
              <a:rPr lang="en-US" dirty="0"/>
              <a:t>Team Merchandising Revenue System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AFBCB-B542-E5C2-20AF-A7074674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5AECF9-3F05-89E6-43ED-70FD6CD8A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391" y="3091176"/>
            <a:ext cx="3145809" cy="30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C95B96-C4AC-8A0B-0B8D-C11DDE5781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43865" y="678426"/>
            <a:ext cx="8209935" cy="5240593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30942-2AFD-2794-ACF8-330D25E7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07419"/>
            <a:ext cx="2743200" cy="36512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38ABF-3527-4B7F-915A-E74B673D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Merchandising Revenue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2A321-BBCF-2E9D-A33A-9A99F415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4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7BF1-9033-A2E8-B371-8CEC460A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1" dirty="0"/>
              <a:t>Output: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D5485-0F2F-46D4-BD20-2C83A93F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Merchandising Revenue System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A444E-C7B4-6AA9-401D-3198400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E8FBA7-89FA-A8F1-4F5D-E60F4EA81678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2133600" y="1347020"/>
            <a:ext cx="7924799" cy="4699820"/>
          </a:xfrm>
        </p:spPr>
      </p:pic>
    </p:spTree>
    <p:extLst>
      <p:ext uri="{BB962C8B-B14F-4D97-AF65-F5344CB8AC3E}">
        <p14:creationId xmlns:p14="http://schemas.microsoft.com/office/powerpoint/2010/main" val="3446361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 Placeholder 4">
            <a:extLst>
              <a:ext uri="{FF2B5EF4-FFF2-40B4-BE49-F238E27FC236}">
                <a16:creationId xmlns:a16="http://schemas.microsoft.com/office/drawing/2014/main" id="{77806246-16AD-CE05-A6C5-2678E0B1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7B55-55D3-B708-9E2B-68D3650B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301" y="609036"/>
            <a:ext cx="9067397" cy="1325563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BIBLIOGRAPHY: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77020-EAF8-C154-CBB8-2F97D7333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" y="4260619"/>
            <a:ext cx="2202426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4494F-9E0C-62EE-D4AC-811E735EF206}"/>
              </a:ext>
            </a:extLst>
          </p:cNvPr>
          <p:cNvSpPr txBox="1"/>
          <p:nvPr/>
        </p:nvSpPr>
        <p:spPr>
          <a:xfrm>
            <a:off x="2723535" y="4385853"/>
            <a:ext cx="4011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https://github.com/VishnuJoshi24</a:t>
            </a:r>
            <a:endParaRPr lang="en-IN" dirty="0"/>
          </a:p>
          <a:p>
            <a:r>
              <a:rPr lang="en-IN" dirty="0">
                <a:hlinkClick r:id="rId4"/>
              </a:rPr>
              <a:t>https://github.com/MallikarjunSure</a:t>
            </a:r>
            <a:endParaRPr lang="en-IN" dirty="0"/>
          </a:p>
          <a:p>
            <a:r>
              <a:rPr lang="en-IN" dirty="0">
                <a:hlinkClick r:id="rId5"/>
              </a:rPr>
              <a:t>https://github.com/RRaghu12</a:t>
            </a:r>
            <a:endParaRPr lang="en-IN" dirty="0"/>
          </a:p>
          <a:p>
            <a:r>
              <a:rPr lang="en-IN" dirty="0">
                <a:hlinkClick r:id="rId6"/>
              </a:rPr>
              <a:t>https://github.com/Hareesh-21</a:t>
            </a:r>
            <a:r>
              <a:rPr lang="en-IN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6050F-7027-F512-0717-7908BE429617}"/>
              </a:ext>
            </a:extLst>
          </p:cNvPr>
          <p:cNvSpPr txBox="1"/>
          <p:nvPr/>
        </p:nvSpPr>
        <p:spPr>
          <a:xfrm>
            <a:off x="2723535" y="216488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7"/>
              </a:rPr>
              <a:t>Google</a:t>
            </a:r>
          </a:p>
          <a:p>
            <a:r>
              <a:rPr lang="en-IN" dirty="0">
                <a:hlinkClick r:id="rId7"/>
              </a:rPr>
              <a:t>https://www.w3schools.com/python/</a:t>
            </a:r>
          </a:p>
          <a:p>
            <a:r>
              <a:rPr lang="en-IN" dirty="0">
                <a:hlinkClick r:id="rId7"/>
              </a:rPr>
              <a:t>https://www.programiz.com/</a:t>
            </a:r>
            <a:endParaRPr lang="en-IN" dirty="0"/>
          </a:p>
          <a:p>
            <a:r>
              <a:rPr lang="en-IN" dirty="0">
                <a:hlinkClick r:id="rId8"/>
              </a:rPr>
              <a:t>https://lucid.app/documents#/templates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97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 Placeholder 4">
            <a:extLst>
              <a:ext uri="{FF2B5EF4-FFF2-40B4-BE49-F238E27FC236}">
                <a16:creationId xmlns:a16="http://schemas.microsoft.com/office/drawing/2014/main" id="{77806246-16AD-CE05-A6C5-2678E0B1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9A84E0-9547-4E54-C1E5-A9666100C7A6}"/>
              </a:ext>
            </a:extLst>
          </p:cNvPr>
          <p:cNvSpPr txBox="1"/>
          <p:nvPr/>
        </p:nvSpPr>
        <p:spPr>
          <a:xfrm>
            <a:off x="3370007" y="2415881"/>
            <a:ext cx="5240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Edwardian Script ITC" panose="030303020407070D0804" pitchFamily="66" charset="0"/>
              </a:rPr>
              <a:t>Thank 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26523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260117"/>
            <a:ext cx="3171825" cy="544871"/>
          </a:xfrm>
        </p:spPr>
        <p:txBody>
          <a:bodyPr>
            <a:normAutofit/>
          </a:bodyPr>
          <a:lstStyle/>
          <a:p>
            <a:r>
              <a:rPr lang="en-US" sz="3200" b="1" i="1" dirty="0"/>
              <a:t> Believers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1804988"/>
            <a:ext cx="3171825" cy="3273425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Vishnu Joshi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3BR22CS182 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/>
              <a:t>Mallikarjun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3BR22CS084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/>
              <a:t>R Raghavendra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3BR22CS132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/>
              <a:t>R S </a:t>
            </a:r>
            <a:r>
              <a:rPr lang="en-US" sz="2400" b="1" dirty="0" err="1"/>
              <a:t>Hareesh</a:t>
            </a:r>
            <a:endParaRPr lang="en-US" sz="2400" b="1" dirty="0"/>
          </a:p>
          <a:p>
            <a:pPr>
              <a:spcBef>
                <a:spcPts val="0"/>
              </a:spcBef>
            </a:pPr>
            <a:r>
              <a:rPr lang="en-US" sz="1800" dirty="0"/>
              <a:t>     3BR22CS133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7646" y="6356349"/>
            <a:ext cx="2482842" cy="365125"/>
          </a:xfrm>
        </p:spPr>
        <p:txBody>
          <a:bodyPr/>
          <a:lstStyle/>
          <a:p>
            <a:r>
              <a:rPr lang="en-US" dirty="0"/>
              <a:t>Team Merchandising Revenue System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99838" y="2026282"/>
            <a:ext cx="6752302" cy="1330608"/>
          </a:xfrm>
        </p:spPr>
        <p:txBody>
          <a:bodyPr>
            <a:noAutofit/>
          </a:bodyPr>
          <a:lstStyle/>
          <a:p>
            <a:r>
              <a:rPr lang="en-US" sz="2000" noProof="1"/>
              <a:t>The </a:t>
            </a:r>
            <a:r>
              <a:rPr lang="en-US" sz="2000" b="1" noProof="1"/>
              <a:t>Team Merchandising Revenue System </a:t>
            </a:r>
            <a:r>
              <a:rPr lang="en-US" sz="2000" noProof="1"/>
              <a:t>project aims to automate the management of merchandise sales of different teams.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99838" y="3356889"/>
            <a:ext cx="6753961" cy="1330607"/>
          </a:xfrm>
        </p:spPr>
        <p:txBody>
          <a:bodyPr>
            <a:noAutofit/>
          </a:bodyPr>
          <a:lstStyle/>
          <a:p>
            <a:r>
              <a:rPr lang="en-US" sz="2000" noProof="1"/>
              <a:t>It provides functionalities to input, modify, and delete merchandise data, along with capabilities to analyze sales data  of each  team and generate comprehensive revenue reports.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99838" y="4998531"/>
            <a:ext cx="6753961" cy="928739"/>
          </a:xfrm>
        </p:spPr>
        <p:txBody>
          <a:bodyPr>
            <a:noAutofit/>
          </a:bodyPr>
          <a:lstStyle/>
          <a:p>
            <a:r>
              <a:rPr lang="en-US" sz="2000" noProof="1"/>
              <a:t>Thus, the system aims to optimize  tasks like data entry, sales tracking, and revenue analysis, and it also improve decision-making processes.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77756" y="2456103"/>
            <a:ext cx="2996245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TEAM 1                                                      TEAM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Team Merchandising Revenue System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20E12C-9382-EB50-636A-43BAECE93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6" y="3081242"/>
            <a:ext cx="2023611" cy="21296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DF2A31-2EB6-60D9-72DE-00C1F49B7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89" y="1254571"/>
            <a:ext cx="1196651" cy="1071101"/>
          </a:xfrm>
          <a:prstGeom prst="rect">
            <a:avLst/>
          </a:prstGeom>
        </p:spPr>
      </p:pic>
      <p:graphicFrame>
        <p:nvGraphicFramePr>
          <p:cNvPr id="19" name="Content Placeholder 60" title="Funding Chart">
            <a:extLst>
              <a:ext uri="{FF2B5EF4-FFF2-40B4-BE49-F238E27FC236}">
                <a16:creationId xmlns:a16="http://schemas.microsoft.com/office/drawing/2014/main" id="{1F4863BE-9667-1046-029B-D98DD2C3E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383856"/>
              </p:ext>
            </p:extLst>
          </p:nvPr>
        </p:nvGraphicFramePr>
        <p:xfrm>
          <a:off x="2077351" y="1131283"/>
          <a:ext cx="1196651" cy="1330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9FA935E-E82A-D6BE-087D-0557E20EEA5E}"/>
              </a:ext>
            </a:extLst>
          </p:cNvPr>
          <p:cNvSpPr txBox="1"/>
          <p:nvPr/>
        </p:nvSpPr>
        <p:spPr>
          <a:xfrm>
            <a:off x="470318" y="875772"/>
            <a:ext cx="2611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u="sng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940" y="642455"/>
            <a:ext cx="4082142" cy="585788"/>
          </a:xfrm>
        </p:spPr>
        <p:txBody>
          <a:bodyPr/>
          <a:lstStyle/>
          <a:p>
            <a:r>
              <a:rPr lang="en-US" b="1" dirty="0"/>
              <a:t>Abstract: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>
            <a:normAutofit/>
          </a:bodyPr>
          <a:lstStyle/>
          <a:p>
            <a:r>
              <a:rPr lang="en-US" sz="1800" dirty="0"/>
              <a:t>The project implements </a:t>
            </a:r>
            <a:r>
              <a:rPr lang="en-US" sz="1800" b="1" noProof="1"/>
              <a:t>Team Merchandising Revenue System</a:t>
            </a:r>
            <a:r>
              <a:rPr lang="en-US" sz="1800" dirty="0"/>
              <a:t> using Python.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67592" y="2546501"/>
            <a:ext cx="6543688" cy="1010842"/>
          </a:xfrm>
        </p:spPr>
        <p:txBody>
          <a:bodyPr>
            <a:normAutofit/>
          </a:bodyPr>
          <a:lstStyle/>
          <a:p>
            <a:r>
              <a:rPr lang="en-US" sz="1800" dirty="0"/>
              <a:t>It is developed  using object-oriented programming (OOP),Inbuilt methods , Functions and CRUD operations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31481" y="3557343"/>
            <a:ext cx="6079799" cy="841990"/>
          </a:xfrm>
        </p:spPr>
        <p:txBody>
          <a:bodyPr>
            <a:normAutofit/>
          </a:bodyPr>
          <a:lstStyle/>
          <a:p>
            <a:r>
              <a:rPr lang="en-US" sz="1600" dirty="0"/>
              <a:t>It allows for the creating, reading, updating, and deleting (CRUD) operations on merchandise items, as well as tracking team merchandise sales and analyzing revenue streams.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4710114"/>
            <a:ext cx="5539095" cy="1010842"/>
          </a:xfrm>
        </p:spPr>
        <p:txBody>
          <a:bodyPr>
            <a:noAutofit/>
          </a:bodyPr>
          <a:lstStyle/>
          <a:p>
            <a:r>
              <a:rPr lang="en-US" sz="1600" b="1" dirty="0"/>
              <a:t>unit tests </a:t>
            </a:r>
            <a:r>
              <a:rPr lang="en-US" sz="1600" dirty="0"/>
              <a:t>are included to ensure the functionality of the system and with the help of </a:t>
            </a:r>
            <a:r>
              <a:rPr lang="en-US" sz="1600" b="1" dirty="0"/>
              <a:t>File handling </a:t>
            </a:r>
            <a:r>
              <a:rPr lang="en-US" sz="1600" dirty="0"/>
              <a:t>it generates a report.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2" y="6356350"/>
            <a:ext cx="2454779" cy="365125"/>
          </a:xfrm>
        </p:spPr>
        <p:txBody>
          <a:bodyPr/>
          <a:lstStyle/>
          <a:p>
            <a:r>
              <a:rPr lang="en-US" dirty="0"/>
              <a:t>Team Merchandising Revenue System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A4317-7E96-9EA3-44FF-1B2CA37E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61" y="2605320"/>
            <a:ext cx="3303639" cy="39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C484-604F-388A-0C07-E1497315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0"/>
            <a:ext cx="10515600" cy="1325563"/>
          </a:xfrm>
        </p:spPr>
        <p:txBody>
          <a:bodyPr/>
          <a:lstStyle/>
          <a:p>
            <a:r>
              <a:rPr lang="en-IN" dirty="0"/>
              <a:t>Module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A9DEE-6456-E1AD-47DD-68C4F4E5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Merchandising Revenue System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1E4F1-AB59-54EE-F8F7-9560D2B0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213139-0ABE-165C-A2E2-1496ED791E8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838200" y="3215913"/>
            <a:ext cx="10515600" cy="2703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E22379-0EDD-9389-5B0E-408C591EAEED}"/>
              </a:ext>
            </a:extLst>
          </p:cNvPr>
          <p:cNvSpPr txBox="1"/>
          <p:nvPr/>
        </p:nvSpPr>
        <p:spPr>
          <a:xfrm>
            <a:off x="589407" y="1197742"/>
            <a:ext cx="10973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Merchandise class, instance of the Merchandise class contains  merchandise item, including its item ID, name, team ID, revenue, and description. when the parameter are passed then they are </a:t>
            </a:r>
            <a:r>
              <a:rPr lang="en-IN" dirty="0"/>
              <a:t>assigned to the variables.</a:t>
            </a:r>
          </a:p>
          <a:p>
            <a:r>
              <a:rPr lang="en-US" dirty="0"/>
              <a:t>The f-string formatting syntax is used to embed the values of the object's attributes into the string. The __str__ method returns a string representation of the merchandise item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34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7992B-5D31-8CCD-0C4A-0669CB113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7439" y="550504"/>
            <a:ext cx="4892777" cy="3459365"/>
          </a:xfrm>
        </p:spPr>
        <p:txBody>
          <a:bodyPr/>
          <a:lstStyle/>
          <a:p>
            <a:r>
              <a:rPr lang="en-IN" sz="1800" dirty="0">
                <a:latin typeface="+mn-lt"/>
              </a:rPr>
              <a:t>In </a:t>
            </a:r>
            <a:r>
              <a:rPr lang="en-IN" sz="1800" b="1" dirty="0">
                <a:latin typeface="+mn-lt"/>
              </a:rPr>
              <a:t>RevenueReport </a:t>
            </a:r>
            <a:r>
              <a:rPr lang="en-IN" sz="1800" dirty="0">
                <a:latin typeface="+mn-lt"/>
              </a:rPr>
              <a:t>Class Contains an a merchandise dictionary and Methods of CRUD operations.</a:t>
            </a:r>
          </a:p>
          <a:p>
            <a:endParaRPr lang="en-IN" sz="1800" dirty="0">
              <a:latin typeface="+mn-lt"/>
            </a:endParaRPr>
          </a:p>
          <a:p>
            <a:r>
              <a:rPr lang="en-IN" b="1" i="1" u="sng" dirty="0">
                <a:latin typeface="+mn-lt"/>
              </a:rPr>
              <a:t>Create</a:t>
            </a:r>
            <a:r>
              <a:rPr lang="en-IN" b="1" i="1" dirty="0">
                <a:latin typeface="+mn-lt"/>
              </a:rPr>
              <a:t>:</a:t>
            </a:r>
          </a:p>
          <a:p>
            <a:r>
              <a:rPr lang="en-IN" sz="1800" dirty="0">
                <a:latin typeface="+mn-lt"/>
              </a:rPr>
              <a:t>In create method, It verifies the item_id, If it is already present then it rises value error. If not it </a:t>
            </a:r>
            <a:r>
              <a:rPr lang="en-US" sz="1800" dirty="0">
                <a:latin typeface="+mn-lt"/>
              </a:rPr>
              <a:t>adds a new merchandise item to the collection.</a:t>
            </a:r>
            <a:r>
              <a:rPr lang="en-IN" sz="1800" dirty="0">
                <a:latin typeface="+mn-lt"/>
              </a:rPr>
              <a:t> </a:t>
            </a:r>
          </a:p>
          <a:p>
            <a:endParaRPr lang="en-IN" sz="1800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37B13-EAAF-3266-066D-DDEC91402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35597" y="3930163"/>
            <a:ext cx="4418203" cy="1745021"/>
          </a:xfrm>
        </p:spPr>
        <p:txBody>
          <a:bodyPr/>
          <a:lstStyle/>
          <a:p>
            <a:r>
              <a:rPr lang="en-IN" b="1" i="1" u="sng" dirty="0">
                <a:latin typeface="+mn-lt"/>
              </a:rPr>
              <a:t>Read</a:t>
            </a:r>
            <a:r>
              <a:rPr lang="en-IN" dirty="0">
                <a:latin typeface="+mn-lt"/>
              </a:rPr>
              <a:t>:</a:t>
            </a:r>
          </a:p>
          <a:p>
            <a:r>
              <a:rPr lang="en-IN" sz="1800" dirty="0">
                <a:latin typeface="+mn-lt"/>
              </a:rPr>
              <a:t>In read method, It verifies the item_id, If it is not present then it rises value error. if not it </a:t>
            </a:r>
            <a:r>
              <a:rPr lang="en-US" sz="1800" dirty="0">
                <a:latin typeface="+mn-lt"/>
              </a:rPr>
              <a:t>retrieves a merchandise item based on its ID.</a:t>
            </a:r>
            <a:endParaRPr lang="en-IN" sz="1800" b="1" i="1" u="sng" dirty="0">
              <a:latin typeface="+mn-lt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43EEB01-2DEB-AE99-DE97-80208B9D07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47818" y="3677265"/>
            <a:ext cx="5246738" cy="2679085"/>
          </a:xfrm>
        </p:spPr>
      </p:pic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B7C41FD4-63D1-6371-804B-FAD162F8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4611"/>
            <a:ext cx="4114800" cy="365125"/>
          </a:xfrm>
        </p:spPr>
        <p:txBody>
          <a:bodyPr/>
          <a:lstStyle/>
          <a:p>
            <a:r>
              <a:rPr lang="en-US" dirty="0"/>
              <a:t>Team Merchandising Revenue System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87D4C-84A7-9199-A36B-A9B5CC76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6B96426-B2BF-C0B0-9011-509B032364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7817" y="398771"/>
            <a:ext cx="5630196" cy="2781964"/>
          </a:xfrm>
        </p:spPr>
      </p:pic>
    </p:spTree>
    <p:extLst>
      <p:ext uri="{BB962C8B-B14F-4D97-AF65-F5344CB8AC3E}">
        <p14:creationId xmlns:p14="http://schemas.microsoft.com/office/powerpoint/2010/main" val="127596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5C50-22C6-B343-500E-1028CA03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Merchandising Revenue System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A2DC8-B737-2372-DA8F-F77F4DD3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93B40A8-EF05-5752-CBA5-062E5E231038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1763654" y="3082207"/>
            <a:ext cx="8664691" cy="260626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3596E8-3F29-6C1B-D8E7-B16F2AB7E8B2}"/>
              </a:ext>
            </a:extLst>
          </p:cNvPr>
          <p:cNvSpPr txBox="1"/>
          <p:nvPr/>
        </p:nvSpPr>
        <p:spPr>
          <a:xfrm>
            <a:off x="1336811" y="903001"/>
            <a:ext cx="9691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/>
              <a:t>Update:</a:t>
            </a:r>
          </a:p>
          <a:p>
            <a:endParaRPr lang="en-IN" b="1" i="1" u="sng" dirty="0"/>
          </a:p>
          <a:p>
            <a:r>
              <a:rPr lang="en-US" dirty="0"/>
              <a:t>In update method, </a:t>
            </a:r>
            <a:r>
              <a:rPr lang="en-IN" sz="1800" dirty="0">
                <a:latin typeface="+mn-lt"/>
              </a:rPr>
              <a:t>It verifies the </a:t>
            </a:r>
            <a:r>
              <a:rPr lang="en-IN" dirty="0"/>
              <a:t>item</a:t>
            </a:r>
            <a:r>
              <a:rPr lang="en-IN" sz="1800" dirty="0">
                <a:latin typeface="+mn-lt"/>
              </a:rPr>
              <a:t>_id, If it is not present then it rises value error else it </a:t>
            </a:r>
            <a:r>
              <a:rPr lang="en-US" dirty="0"/>
              <a:t>modifies and updates the attributes of a merchandise item by newly </a:t>
            </a:r>
            <a:r>
              <a:rPr lang="en-IN" dirty="0"/>
              <a:t>Provided</a:t>
            </a:r>
            <a:r>
              <a:rPr lang="en-US" dirty="0"/>
              <a:t> name, team ID, revenue, and description.</a:t>
            </a:r>
            <a:endParaRPr lang="en-IN" b="1" i="1" u="sng" dirty="0"/>
          </a:p>
        </p:txBody>
      </p:sp>
    </p:spTree>
    <p:extLst>
      <p:ext uri="{BB962C8B-B14F-4D97-AF65-F5344CB8AC3E}">
        <p14:creationId xmlns:p14="http://schemas.microsoft.com/office/powerpoint/2010/main" val="176519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5694F8A-835C-82D5-AC45-FD52FF6C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6048" y="861322"/>
            <a:ext cx="3924300" cy="823912"/>
          </a:xfrm>
        </p:spPr>
        <p:txBody>
          <a:bodyPr/>
          <a:lstStyle/>
          <a:p>
            <a:r>
              <a:rPr lang="en-IN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r>
              <a:rPr lang="en-IN" sz="2800" dirty="0"/>
              <a:t>:</a:t>
            </a:r>
            <a:endParaRPr lang="en-IN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FDF6B6A-CCD0-A0AF-4E5C-EC4F6E4D56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71484" y="2801757"/>
            <a:ext cx="4896464" cy="2782965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7FB85E4-1748-7377-6237-5DC9325DF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0401" y="2801757"/>
            <a:ext cx="4198373" cy="2096949"/>
          </a:xfrm>
        </p:spPr>
        <p:txBody>
          <a:bodyPr/>
          <a:lstStyle/>
          <a:p>
            <a:pPr algn="just"/>
            <a:r>
              <a:rPr lang="en-IN" dirty="0"/>
              <a:t>In Delete method, when the item_id is not present in the merchandise dictionary then it raises value error or else it</a:t>
            </a:r>
            <a:r>
              <a:rPr lang="en-US" dirty="0"/>
              <a:t> removes a merchandise item_id and its information from the collection.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864FFAE-6F37-7577-0E6C-168002EA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Merchandising Revenue System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5E39DEA-73D7-AD56-FFC8-C1DC7952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6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D45F2-412F-AEEA-3195-6C661B6A4B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4479" y="4266989"/>
            <a:ext cx="9960084" cy="1908959"/>
          </a:xfrm>
        </p:spPr>
        <p:txBody>
          <a:bodyPr/>
          <a:lstStyle/>
          <a:p>
            <a:r>
              <a:rPr lang="en-IN" b="1" i="1" u="sng" dirty="0"/>
              <a:t>Analyze revenue streams</a:t>
            </a:r>
            <a:r>
              <a:rPr lang="en-IN" dirty="0"/>
              <a:t>:</a:t>
            </a:r>
          </a:p>
          <a:p>
            <a:r>
              <a:rPr lang="en-US" dirty="0"/>
              <a:t> - This method analyzes the revenue data provided as a list of revenue values.  </a:t>
            </a:r>
          </a:p>
          <a:p>
            <a:r>
              <a:rPr lang="en-US" dirty="0"/>
              <a:t> - It calculates the total revenue, average revenue, maximum revenue, and minimum revenue from the provided data by using built-in methods.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E1779-D3C2-FDB4-6F66-F4429763F5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935" y="530774"/>
            <a:ext cx="4685344" cy="3136157"/>
          </a:xfrm>
        </p:spPr>
        <p:txBody>
          <a:bodyPr/>
          <a:lstStyle/>
          <a:p>
            <a:r>
              <a:rPr lang="en-US" sz="1600" b="1" i="1" u="sng" cap="none" dirty="0">
                <a:latin typeface="+mn-lt"/>
              </a:rPr>
              <a:t>Track team merchandise sales</a:t>
            </a:r>
            <a:r>
              <a:rPr lang="en-US" sz="1600" cap="none" dirty="0">
                <a:latin typeface="+mn-lt"/>
              </a:rPr>
              <a:t>:</a:t>
            </a:r>
          </a:p>
          <a:p>
            <a:r>
              <a:rPr lang="en-US" sz="1600" cap="none" dirty="0">
                <a:latin typeface="+mn-lt"/>
              </a:rPr>
              <a:t>This method calculates the total sales for a given team based on their team_id.</a:t>
            </a:r>
          </a:p>
          <a:p>
            <a:r>
              <a:rPr lang="en-US" sz="1600" cap="none" dirty="0">
                <a:latin typeface="+mn-lt"/>
              </a:rPr>
              <a:t> For each item, it checks if the team ID matches the provided team_id.   </a:t>
            </a:r>
          </a:p>
          <a:p>
            <a:r>
              <a:rPr lang="en-US" sz="1600" cap="none" dirty="0">
                <a:latin typeface="+mn-lt"/>
              </a:rPr>
              <a:t>- If a match is found, it adds the revenue of that item to the total_sales by iterating.  </a:t>
            </a:r>
          </a:p>
          <a:p>
            <a:r>
              <a:rPr lang="en-US" sz="1600" cap="none" dirty="0">
                <a:latin typeface="+mn-lt"/>
              </a:rPr>
              <a:t> - Finally, it returns the total sales for the specified team.</a:t>
            </a:r>
            <a:endParaRPr lang="en-IN" sz="1600" cap="none" dirty="0">
              <a:latin typeface="+mn-lt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D33681B-14F7-6343-8940-A97E1C3A890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74807" y="388295"/>
            <a:ext cx="6418314" cy="3353200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E5F44-C08B-C59E-D8FF-7AFC46E6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Merchandising Revenue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4D6ED-E2E1-F544-ABEB-047D189D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9409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679</TotalTime>
  <Words>704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Rounded MT Bold</vt:lpstr>
      <vt:lpstr>Calibri</vt:lpstr>
      <vt:lpstr>Edwardian Script ITC</vt:lpstr>
      <vt:lpstr>Tenorite</vt:lpstr>
      <vt:lpstr>Wingdings</vt:lpstr>
      <vt:lpstr>Monoline</vt:lpstr>
      <vt:lpstr>Team Merchandising Revenue System project </vt:lpstr>
      <vt:lpstr> Believers </vt:lpstr>
      <vt:lpstr>Introduction</vt:lpstr>
      <vt:lpstr>Abstract:</vt:lpstr>
      <vt:lpstr>Module description</vt:lpstr>
      <vt:lpstr>PowerPoint Presentation</vt:lpstr>
      <vt:lpstr>PowerPoint Presentation</vt:lpstr>
      <vt:lpstr>PowerPoint Presentation</vt:lpstr>
      <vt:lpstr>PowerPoint Presentation</vt:lpstr>
      <vt:lpstr>flowchart</vt:lpstr>
      <vt:lpstr>Output:</vt:lpstr>
      <vt:lpstr>User Input:</vt:lpstr>
      <vt:lpstr>PowerPoint Presentation</vt:lpstr>
      <vt:lpstr>Output:</vt:lpstr>
      <vt:lpstr>BIBLIOGRAPHY: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Merchandising Revenue System project</dc:title>
  <dc:creator>vishnu joshi</dc:creator>
  <cp:lastModifiedBy>Mallikarjun Sure</cp:lastModifiedBy>
  <cp:revision>17</cp:revision>
  <dcterms:created xsi:type="dcterms:W3CDTF">2024-05-01T14:32:13Z</dcterms:created>
  <dcterms:modified xsi:type="dcterms:W3CDTF">2024-05-03T04:30:01Z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