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5"/>
  </p:notesMasterIdLst>
  <p:handoutMasterIdLst>
    <p:handoutMasterId r:id="rId6"/>
  </p:handoutMasterIdLst>
  <p:sldIdLst>
    <p:sldId id="257" r:id="rId2"/>
    <p:sldId id="269" r:id="rId3"/>
    <p:sldId id="268" r:id="rId4"/>
  </p:sldIdLst>
  <p:sldSz cx="12190413" cy="6858000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454854-A86E-41FC-A274-29ED7C9B5C68}">
          <p14:sldIdLst>
            <p14:sldId id="257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2" orient="horz" pos="3816">
          <p15:clr>
            <a:srgbClr val="A4A3A4"/>
          </p15:clr>
        </p15:guide>
        <p15:guide id="3" pos="323">
          <p15:clr>
            <a:srgbClr val="A4A3A4"/>
          </p15:clr>
        </p15:guide>
        <p15:guide id="8" orient="horz" pos="1073">
          <p15:clr>
            <a:srgbClr val="A4A3A4"/>
          </p15:clr>
        </p15:guide>
        <p15:guide id="9" pos="7388">
          <p15:clr>
            <a:srgbClr val="A4A3A4"/>
          </p15:clr>
        </p15:guide>
        <p15:guide id="10" pos="3997">
          <p15:clr>
            <a:srgbClr val="A4A3A4"/>
          </p15:clr>
        </p15:guide>
        <p15:guide id="11" pos="37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6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89168" autoAdjust="0"/>
  </p:normalViewPr>
  <p:slideViewPr>
    <p:cSldViewPr snapToGrid="0" snapToObjects="1" showGuides="1">
      <p:cViewPr>
        <p:scale>
          <a:sx n="84" d="100"/>
          <a:sy n="84" d="100"/>
        </p:scale>
        <p:origin x="840" y="-96"/>
      </p:cViewPr>
      <p:guideLst>
        <p:guide orient="horz" pos="3816"/>
        <p:guide pos="323"/>
        <p:guide orient="horz" pos="1073"/>
        <p:guide pos="7388"/>
        <p:guide pos="3997"/>
        <p:guide pos="37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>
        <p:scale>
          <a:sx n="75" d="100"/>
          <a:sy n="75" d="100"/>
        </p:scale>
        <p:origin x="-3156" y="-318"/>
      </p:cViewPr>
      <p:guideLst>
        <p:guide orient="horz" pos="3156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D4F8C25-2825-4119-BA16-588E6DFB19BA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F8C68-7958-49B7-9783-5945B2C4B2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gray"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F78A179D-7DD9-46E1-AFA3-D0BA75DF8801}" type="datetimeFigureOut">
              <a:rPr lang="de-DE" smtClean="0"/>
              <a:t>13.03.2024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9371F-87DE-4F54-BFFD-32FF513D82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gray"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2118D-3F72-4238-8CFD-865939FC2C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A573C083-1ED4-46A3-9FF6-57D424860C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537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901698" y="0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490783C4-DF73-4A49-AF9B-CADEB2E007E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04775" y="750888"/>
            <a:ext cx="6678613" cy="3757612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txBody>
          <a:bodyPr vert="horz" lIns="96616" tIns="48308" rIns="96616" bIns="483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84272" y="4759643"/>
            <a:ext cx="6119622" cy="4509135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0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3901698" y="9517546"/>
            <a:ext cx="2984871" cy="50101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7917341E-2506-444C-9B1E-40D90DDA1E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0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Bef>
        <a:spcPts val="100"/>
      </a:spcBef>
      <a:spcAft>
        <a:spcPts val="200"/>
      </a:spcAft>
      <a:defRPr sz="900" b="1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spcBef>
        <a:spcPts val="100"/>
      </a:spcBef>
      <a:spcAft>
        <a:spcPts val="20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90000" indent="-90000" algn="l" defTabSz="914400" rtl="0" eaLnBrk="1" latinLnBrk="0" hangingPunct="1">
      <a:spcBef>
        <a:spcPts val="100"/>
      </a:spcBef>
      <a:spcAft>
        <a:spcPts val="200"/>
      </a:spcAft>
      <a:buClr>
        <a:schemeClr val="accent1"/>
      </a:buClr>
      <a:buFont typeface="Arial" panose="020B0604020202020204" pitchFamily="34" charset="0"/>
      <a:buChar char="•"/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180000" indent="-90000" algn="l" defTabSz="914400" rtl="0" eaLnBrk="1" latinLnBrk="0" hangingPunct="1">
      <a:spcBef>
        <a:spcPts val="100"/>
      </a:spcBef>
      <a:spcAft>
        <a:spcPts val="200"/>
      </a:spcAft>
      <a:buClr>
        <a:schemeClr val="tx1"/>
      </a:buClr>
      <a:buFont typeface="Arial" panose="020B0604020202020204" pitchFamily="34" charset="0"/>
      <a:buChar char="̶"/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80000" indent="-90000" algn="l" defTabSz="914400" rtl="0" eaLnBrk="1" latinLnBrk="0" hangingPunct="1">
      <a:spcBef>
        <a:spcPts val="100"/>
      </a:spcBef>
      <a:spcAft>
        <a:spcPts val="200"/>
      </a:spcAft>
      <a:buClr>
        <a:schemeClr val="tx1"/>
      </a:buClr>
      <a:buFont typeface="Arial" panose="020B0604020202020204" pitchFamily="34" charset="0"/>
      <a:buChar char="̶"/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80000" indent="-90000" algn="l" defTabSz="914400" rtl="0" eaLnBrk="1" latinLnBrk="0" hangingPunct="1">
      <a:spcBef>
        <a:spcPts val="100"/>
      </a:spcBef>
      <a:spcAft>
        <a:spcPts val="200"/>
      </a:spcAft>
      <a:buClr>
        <a:schemeClr val="tx1"/>
      </a:buClr>
      <a:buFont typeface="Arial" panose="020B0604020202020204" pitchFamily="34" charset="0"/>
      <a:buChar char="̶"/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0000" indent="-90000" algn="l" defTabSz="914400" rtl="0" eaLnBrk="1" latinLnBrk="0" hangingPunct="1">
      <a:spcBef>
        <a:spcPts val="100"/>
      </a:spcBef>
      <a:spcAft>
        <a:spcPts val="200"/>
      </a:spcAft>
      <a:buClr>
        <a:schemeClr val="tx1"/>
      </a:buClr>
      <a:buFont typeface="Arial" panose="020B0604020202020204" pitchFamily="34" charset="0"/>
      <a:buChar char="̶"/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180000" indent="-90000" algn="l" defTabSz="914400" rtl="0" eaLnBrk="1" latinLnBrk="0" hangingPunct="1">
      <a:spcBef>
        <a:spcPts val="100"/>
      </a:spcBef>
      <a:spcAft>
        <a:spcPts val="200"/>
      </a:spcAft>
      <a:buClr>
        <a:schemeClr val="tx1"/>
      </a:buClr>
      <a:buFont typeface="Arial" panose="020B0604020202020204" pitchFamily="34" charset="0"/>
      <a:buChar char="̶"/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180000" indent="-90000" algn="l" defTabSz="914400" rtl="0" eaLnBrk="1" latinLnBrk="0" hangingPunct="1">
      <a:spcBef>
        <a:spcPts val="100"/>
      </a:spcBef>
      <a:spcAft>
        <a:spcPts val="200"/>
      </a:spcAft>
      <a:buClr>
        <a:schemeClr val="tx1"/>
      </a:buClr>
      <a:buFont typeface="Arial" panose="020B0604020202020204" pitchFamily="34" charset="0"/>
      <a:buChar char="̶"/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7341E-2506-444C-9B1E-40D90DDA1E2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9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7341E-2506-444C-9B1E-40D90DDA1E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0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59535" y="1923926"/>
            <a:ext cx="7470000" cy="1476000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483345" y="3625974"/>
            <a:ext cx="7446190" cy="154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630710" y="6334978"/>
            <a:ext cx="1237744" cy="180000"/>
          </a:xfrm>
        </p:spPr>
        <p:txBody>
          <a:bodyPr/>
          <a:lstStyle/>
          <a:p>
            <a:fld id="{CE982E12-914E-43B9-BF5D-08756B43CA56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30624" y="6334978"/>
            <a:ext cx="8420248" cy="18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1350872" y="6334978"/>
            <a:ext cx="375197" cy="180000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  <a:lvl6pPr algn="r">
              <a:defRPr/>
            </a:lvl6pPr>
            <a:lvl7pPr algn="r">
              <a:defRPr/>
            </a:lvl7pPr>
            <a:lvl8pPr algn="r">
              <a:defRPr/>
            </a:lvl8pPr>
            <a:lvl9pPr algn="r">
              <a:defRPr/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Rectangle 14"/>
          <p:cNvSpPr/>
          <p:nvPr/>
        </p:nvSpPr>
        <p:spPr bwMode="black">
          <a:xfrm>
            <a:off x="497629" y="6334978"/>
            <a:ext cx="15065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4456" lvl="0" indent="-8550275"/>
            <a:r>
              <a:rPr lang="en-US" sz="1200" b="1" noProof="0" dirty="0">
                <a:solidFill>
                  <a:schemeClr val="accent1"/>
                </a:solidFill>
              </a:rPr>
              <a:t>covestro.com</a:t>
            </a: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7800260" y="-9525"/>
            <a:ext cx="2373538" cy="687705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grpSp>
        <p:nvGrpSpPr>
          <p:cNvPr id="11" name="Group 10"/>
          <p:cNvGrpSpPr/>
          <p:nvPr/>
        </p:nvGrpSpPr>
        <p:grpSpPr>
          <a:xfrm>
            <a:off x="-393438" y="1661741"/>
            <a:ext cx="393438" cy="4429869"/>
            <a:chOff x="-393438" y="1661741"/>
            <a:chExt cx="393438" cy="4429869"/>
          </a:xfrm>
        </p:grpSpPr>
        <p:grpSp>
          <p:nvGrpSpPr>
            <p:cNvPr id="18" name="Group 17"/>
            <p:cNvGrpSpPr/>
            <p:nvPr/>
          </p:nvGrpSpPr>
          <p:grpSpPr bwMode="black">
            <a:xfrm>
              <a:off x="-393438" y="1661741"/>
              <a:ext cx="393438" cy="76944"/>
              <a:chOff x="365126" y="-276683"/>
              <a:chExt cx="393438" cy="76944"/>
            </a:xfrm>
          </p:grpSpPr>
          <p:cxnSp>
            <p:nvCxnSpPr>
              <p:cNvPr id="19" name="Straight Connector 18"/>
              <p:cNvCxnSpPr/>
              <p:nvPr/>
            </p:nvCxnSpPr>
            <p:spPr bwMode="black">
              <a:xfrm rot="16200000">
                <a:off x="701414" y="-292980"/>
                <a:ext cx="0" cy="114300"/>
              </a:xfrm>
              <a:prstGeom prst="line">
                <a:avLst/>
              </a:prstGeom>
              <a:ln w="6350">
                <a:solidFill>
                  <a:schemeClr val="accent5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 bwMode="black">
              <a:xfrm>
                <a:off x="365126" y="-276683"/>
                <a:ext cx="271463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500" noProof="0" dirty="0">
                    <a:solidFill>
                      <a:schemeClr val="accent5"/>
                    </a:solidFill>
                  </a:rPr>
                  <a:t>1.89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 bwMode="black">
            <a:xfrm>
              <a:off x="-393438" y="6014666"/>
              <a:ext cx="393438" cy="76944"/>
              <a:chOff x="365126" y="-276683"/>
              <a:chExt cx="393438" cy="76944"/>
            </a:xfrm>
          </p:grpSpPr>
          <p:cxnSp>
            <p:nvCxnSpPr>
              <p:cNvPr id="22" name="Straight Connector 21"/>
              <p:cNvCxnSpPr/>
              <p:nvPr/>
            </p:nvCxnSpPr>
            <p:spPr bwMode="black">
              <a:xfrm rot="16200000">
                <a:off x="701414" y="-292980"/>
                <a:ext cx="0" cy="114300"/>
              </a:xfrm>
              <a:prstGeom prst="line">
                <a:avLst/>
              </a:prstGeom>
              <a:ln w="6350">
                <a:solidFill>
                  <a:schemeClr val="accent5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 bwMode="black">
              <a:xfrm>
                <a:off x="365126" y="-276683"/>
                <a:ext cx="271463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500" noProof="0" dirty="0">
                    <a:solidFill>
                      <a:schemeClr val="accent5"/>
                    </a:solidFill>
                  </a:rPr>
                  <a:t>2.88</a:t>
                </a: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374650" y="-271921"/>
            <a:ext cx="11487150" cy="236202"/>
            <a:chOff x="374650" y="-271921"/>
            <a:chExt cx="11487150" cy="236202"/>
          </a:xfrm>
        </p:grpSpPr>
        <p:grpSp>
          <p:nvGrpSpPr>
            <p:cNvPr id="10" name="Group 9"/>
            <p:cNvGrpSpPr/>
            <p:nvPr/>
          </p:nvGrpSpPr>
          <p:grpSpPr bwMode="black">
            <a:xfrm>
              <a:off x="374650" y="-271921"/>
              <a:ext cx="271463" cy="236202"/>
              <a:chOff x="374650" y="-271921"/>
              <a:chExt cx="271463" cy="236202"/>
            </a:xfrm>
          </p:grpSpPr>
          <p:cxnSp>
            <p:nvCxnSpPr>
              <p:cNvPr id="8" name="Straight Connector 7"/>
              <p:cNvCxnSpPr/>
              <p:nvPr/>
            </p:nvCxnSpPr>
            <p:spPr bwMode="black">
              <a:xfrm>
                <a:off x="510381" y="-150019"/>
                <a:ext cx="0" cy="114300"/>
              </a:xfrm>
              <a:prstGeom prst="line">
                <a:avLst/>
              </a:prstGeom>
              <a:ln w="6350">
                <a:solidFill>
                  <a:schemeClr val="accent5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 bwMode="black">
              <a:xfrm>
                <a:off x="374650" y="-271921"/>
                <a:ext cx="271463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tabLst/>
                </a:pPr>
                <a:r>
                  <a:rPr lang="en-US" sz="500" noProof="0" dirty="0">
                    <a:solidFill>
                      <a:schemeClr val="accent5"/>
                    </a:solidFill>
                  </a:rPr>
                  <a:t>6.10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 bwMode="black">
            <a:xfrm>
              <a:off x="11590337" y="-271921"/>
              <a:ext cx="271463" cy="236202"/>
              <a:chOff x="374650" y="-271921"/>
              <a:chExt cx="271463" cy="236202"/>
            </a:xfrm>
          </p:grpSpPr>
          <p:cxnSp>
            <p:nvCxnSpPr>
              <p:cNvPr id="14" name="Straight Connector 13"/>
              <p:cNvCxnSpPr/>
              <p:nvPr/>
            </p:nvCxnSpPr>
            <p:spPr bwMode="black">
              <a:xfrm>
                <a:off x="510381" y="-150019"/>
                <a:ext cx="0" cy="114300"/>
              </a:xfrm>
              <a:prstGeom prst="line">
                <a:avLst/>
              </a:prstGeom>
              <a:ln w="6350">
                <a:solidFill>
                  <a:schemeClr val="accent5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 bwMode="black">
              <a:xfrm>
                <a:off x="374650" y="-271921"/>
                <a:ext cx="271463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500" noProof="0" dirty="0">
                    <a:solidFill>
                      <a:schemeClr val="accent5"/>
                    </a:solidFill>
                  </a:rPr>
                  <a:t>6.16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 bwMode="black">
            <a:xfrm>
              <a:off x="5756275" y="-271921"/>
              <a:ext cx="271463" cy="236202"/>
              <a:chOff x="374650" y="-271921"/>
              <a:chExt cx="271463" cy="236202"/>
            </a:xfrm>
          </p:grpSpPr>
          <p:cxnSp>
            <p:nvCxnSpPr>
              <p:cNvPr id="25" name="Straight Connector 24"/>
              <p:cNvCxnSpPr/>
              <p:nvPr/>
            </p:nvCxnSpPr>
            <p:spPr bwMode="black">
              <a:xfrm>
                <a:off x="510381" y="-150019"/>
                <a:ext cx="0" cy="114300"/>
              </a:xfrm>
              <a:prstGeom prst="line">
                <a:avLst/>
              </a:prstGeom>
              <a:ln w="6350">
                <a:solidFill>
                  <a:schemeClr val="accent5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 bwMode="black">
              <a:xfrm>
                <a:off x="374650" y="-271921"/>
                <a:ext cx="271463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500" noProof="0" dirty="0">
                    <a:solidFill>
                      <a:schemeClr val="accent5"/>
                    </a:solidFill>
                  </a:rPr>
                  <a:t>0.22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 bwMode="black">
            <a:xfrm>
              <a:off x="6207980" y="-271921"/>
              <a:ext cx="271463" cy="236202"/>
              <a:chOff x="374650" y="-271921"/>
              <a:chExt cx="271463" cy="236202"/>
            </a:xfrm>
          </p:grpSpPr>
          <p:cxnSp>
            <p:nvCxnSpPr>
              <p:cNvPr id="28" name="Straight Connector 27"/>
              <p:cNvCxnSpPr/>
              <p:nvPr/>
            </p:nvCxnSpPr>
            <p:spPr bwMode="black">
              <a:xfrm>
                <a:off x="510381" y="-150019"/>
                <a:ext cx="0" cy="114300"/>
              </a:xfrm>
              <a:prstGeom prst="line">
                <a:avLst/>
              </a:prstGeom>
              <a:ln w="6350">
                <a:solidFill>
                  <a:schemeClr val="accent5"/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 bwMode="black">
              <a:xfrm>
                <a:off x="374650" y="-271921"/>
                <a:ext cx="271463" cy="769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500" noProof="0" dirty="0">
                    <a:solidFill>
                      <a:schemeClr val="accent5"/>
                    </a:solidFill>
                  </a:rPr>
                  <a:t>0.27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91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an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7773736" y="6334978"/>
            <a:ext cx="851588" cy="180000"/>
          </a:xfrm>
        </p:spPr>
        <p:txBody>
          <a:bodyPr/>
          <a:lstStyle/>
          <a:p>
            <a:fld id="{0956C2BB-ED3F-4D9A-8DAA-C6D4B51B27B2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8687494" y="6334978"/>
            <a:ext cx="2663378" cy="18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1350872" y="6334978"/>
            <a:ext cx="375197" cy="180000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  <a:lvl6pPr algn="r">
              <a:defRPr/>
            </a:lvl6pPr>
            <a:lvl7pPr algn="r">
              <a:defRPr/>
            </a:lvl7pPr>
            <a:lvl8pPr algn="r">
              <a:defRPr/>
            </a:lvl8pPr>
            <a:lvl9pPr algn="r">
              <a:defRPr/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Rectangle 14"/>
          <p:cNvSpPr/>
          <p:nvPr/>
        </p:nvSpPr>
        <p:spPr bwMode="black">
          <a:xfrm>
            <a:off x="6336282" y="6334978"/>
            <a:ext cx="15065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4456" lvl="0" indent="-8550275"/>
            <a:r>
              <a:rPr lang="en-US" sz="1200" b="1" noProof="0" dirty="0">
                <a:solidFill>
                  <a:schemeClr val="accent4"/>
                </a:solidFill>
              </a:rPr>
              <a:t>covestro.com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A0E187D-00AC-438D-B3E6-9CE2D01E10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black">
          <a:xfrm>
            <a:off x="2" y="0"/>
            <a:ext cx="5357289" cy="6877050"/>
          </a:xfrm>
          <a:custGeom>
            <a:avLst/>
            <a:gdLst>
              <a:gd name="connsiteX0" fmla="*/ 0 w 5357289"/>
              <a:gd name="connsiteY0" fmla="*/ 0 h 6877050"/>
              <a:gd name="connsiteX1" fmla="*/ 3563606 w 5357289"/>
              <a:gd name="connsiteY1" fmla="*/ 0 h 6877050"/>
              <a:gd name="connsiteX2" fmla="*/ 3605855 w 5357289"/>
              <a:gd name="connsiteY2" fmla="*/ 66707 h 6877050"/>
              <a:gd name="connsiteX3" fmla="*/ 4053742 w 5357289"/>
              <a:gd name="connsiteY3" fmla="*/ 941468 h 6877050"/>
              <a:gd name="connsiteX4" fmla="*/ 4133967 w 5357289"/>
              <a:gd name="connsiteY4" fmla="*/ 1149155 h 6877050"/>
              <a:gd name="connsiteX5" fmla="*/ 4203749 w 5357289"/>
              <a:gd name="connsiteY5" fmla="*/ 1350653 h 6877050"/>
              <a:gd name="connsiteX6" fmla="*/ 4264275 w 5357289"/>
              <a:gd name="connsiteY6" fmla="*/ 1544585 h 6877050"/>
              <a:gd name="connsiteX7" fmla="*/ 4312932 w 5357289"/>
              <a:gd name="connsiteY7" fmla="*/ 1730954 h 6877050"/>
              <a:gd name="connsiteX8" fmla="*/ 4480741 w 5357289"/>
              <a:gd name="connsiteY8" fmla="*/ 2878733 h 6877050"/>
              <a:gd name="connsiteX9" fmla="*/ 4486675 w 5357289"/>
              <a:gd name="connsiteY9" fmla="*/ 3184762 h 6877050"/>
              <a:gd name="connsiteX10" fmla="*/ 4487150 w 5357289"/>
              <a:gd name="connsiteY10" fmla="*/ 3289981 h 6877050"/>
              <a:gd name="connsiteX11" fmla="*/ 5357289 w 5357289"/>
              <a:gd name="connsiteY11" fmla="*/ 3289981 h 6877050"/>
              <a:gd name="connsiteX12" fmla="*/ 5351830 w 5357289"/>
              <a:gd name="connsiteY12" fmla="*/ 3409641 h 6877050"/>
              <a:gd name="connsiteX13" fmla="*/ 5329281 w 5357289"/>
              <a:gd name="connsiteY13" fmla="*/ 3758995 h 6877050"/>
              <a:gd name="connsiteX14" fmla="*/ 5079585 w 5357289"/>
              <a:gd name="connsiteY14" fmla="*/ 5059445 h 6877050"/>
              <a:gd name="connsiteX15" fmla="*/ 5014787 w 5357289"/>
              <a:gd name="connsiteY15" fmla="*/ 5269195 h 6877050"/>
              <a:gd name="connsiteX16" fmla="*/ 4936223 w 5357289"/>
              <a:gd name="connsiteY16" fmla="*/ 5485822 h 6877050"/>
              <a:gd name="connsiteX17" fmla="*/ 4846978 w 5357289"/>
              <a:gd name="connsiteY17" fmla="*/ 5710014 h 6877050"/>
              <a:gd name="connsiteX18" fmla="*/ 4746103 w 5357289"/>
              <a:gd name="connsiteY18" fmla="*/ 5940395 h 6877050"/>
              <a:gd name="connsiteX19" fmla="*/ 4215380 w 5357289"/>
              <a:gd name="connsiteY19" fmla="*/ 6877050 h 6877050"/>
              <a:gd name="connsiteX20" fmla="*/ 4215394 w 5357289"/>
              <a:gd name="connsiteY20" fmla="*/ 6877050 h 6877050"/>
              <a:gd name="connsiteX21" fmla="*/ 0 w 5357289"/>
              <a:gd name="connsiteY21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357289" h="6877050">
                <a:moveTo>
                  <a:pt x="0" y="0"/>
                </a:moveTo>
                <a:lnTo>
                  <a:pt x="3563606" y="0"/>
                </a:lnTo>
                <a:lnTo>
                  <a:pt x="3605855" y="66707"/>
                </a:lnTo>
                <a:cubicBezTo>
                  <a:pt x="3791703" y="365171"/>
                  <a:pt x="3940999" y="660197"/>
                  <a:pt x="4053742" y="941468"/>
                </a:cubicBezTo>
                <a:cubicBezTo>
                  <a:pt x="4085072" y="1010239"/>
                  <a:pt x="4108570" y="1081072"/>
                  <a:pt x="4133967" y="1149155"/>
                </a:cubicBezTo>
                <a:cubicBezTo>
                  <a:pt x="4158889" y="1217925"/>
                  <a:pt x="4184761" y="1283945"/>
                  <a:pt x="4203749" y="1350653"/>
                </a:cubicBezTo>
                <a:lnTo>
                  <a:pt x="4264275" y="1544585"/>
                </a:lnTo>
                <a:cubicBezTo>
                  <a:pt x="4281127" y="1607854"/>
                  <a:pt x="4297029" y="1670435"/>
                  <a:pt x="4312932" y="1730954"/>
                </a:cubicBezTo>
                <a:cubicBezTo>
                  <a:pt x="4436356" y="2217849"/>
                  <a:pt x="4470060" y="2611903"/>
                  <a:pt x="4480741" y="2878733"/>
                </a:cubicBezTo>
                <a:cubicBezTo>
                  <a:pt x="4490710" y="3012836"/>
                  <a:pt x="4485014" y="3115991"/>
                  <a:pt x="4486675" y="3184762"/>
                </a:cubicBezTo>
                <a:cubicBezTo>
                  <a:pt x="4487150" y="3253532"/>
                  <a:pt x="4487150" y="3289981"/>
                  <a:pt x="4487150" y="3289981"/>
                </a:cubicBezTo>
                <a:lnTo>
                  <a:pt x="5357289" y="3289981"/>
                </a:lnTo>
                <a:cubicBezTo>
                  <a:pt x="5357289" y="3289981"/>
                  <a:pt x="5355627" y="3330555"/>
                  <a:pt x="5351830" y="3409641"/>
                </a:cubicBezTo>
                <a:cubicBezTo>
                  <a:pt x="5346608" y="3488727"/>
                  <a:pt x="5347083" y="3607012"/>
                  <a:pt x="5329281" y="3758995"/>
                </a:cubicBezTo>
                <a:cubicBezTo>
                  <a:pt x="5302935" y="4064336"/>
                  <a:pt x="5243834" y="4512720"/>
                  <a:pt x="5079585" y="5059445"/>
                </a:cubicBezTo>
                <a:lnTo>
                  <a:pt x="5014787" y="5269195"/>
                </a:lnTo>
                <a:lnTo>
                  <a:pt x="4936223" y="5485822"/>
                </a:lnTo>
                <a:cubicBezTo>
                  <a:pt x="4911301" y="5560782"/>
                  <a:pt x="4879021" y="5634367"/>
                  <a:pt x="4846978" y="5710014"/>
                </a:cubicBezTo>
                <a:cubicBezTo>
                  <a:pt x="4815173" y="5785662"/>
                  <a:pt x="4784791" y="5864060"/>
                  <a:pt x="4746103" y="5940395"/>
                </a:cubicBezTo>
                <a:cubicBezTo>
                  <a:pt x="4607963" y="6244361"/>
                  <a:pt x="4431609" y="6560018"/>
                  <a:pt x="4215380" y="6877050"/>
                </a:cubicBezTo>
                <a:lnTo>
                  <a:pt x="4215394" y="6877050"/>
                </a:lnTo>
                <a:lnTo>
                  <a:pt x="0" y="6877050"/>
                </a:lnTo>
                <a:close/>
              </a:path>
            </a:pathLst>
          </a:custGeom>
        </p:spPr>
        <p:txBody>
          <a:bodyPr wrap="square" tIns="1008000" anchor="ctr">
            <a:noAutofit/>
          </a:bodyPr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FFCF71D9-D50C-477C-9E38-B5B3B32D7A2B}"/>
              </a:ext>
            </a:extLst>
          </p:cNvPr>
          <p:cNvSpPr>
            <a:spLocks/>
          </p:cNvSpPr>
          <p:nvPr/>
        </p:nvSpPr>
        <p:spPr bwMode="black">
          <a:xfrm>
            <a:off x="3563609" y="0"/>
            <a:ext cx="2373538" cy="687705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 bwMode="black">
          <a:xfrm>
            <a:off x="6293415" y="1923926"/>
            <a:ext cx="5432654" cy="1476000"/>
          </a:xfrm>
        </p:spPr>
        <p:txBody>
          <a:bodyPr/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black">
          <a:xfrm>
            <a:off x="6312467" y="3625974"/>
            <a:ext cx="5413602" cy="154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7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genta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7773736" y="6334978"/>
            <a:ext cx="851588" cy="180000"/>
          </a:xfrm>
        </p:spPr>
        <p:txBody>
          <a:bodyPr/>
          <a:lstStyle/>
          <a:p>
            <a:fld id="{285518E8-56BB-4751-ACD4-E3BCD0DB00BE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8687494" y="6334978"/>
            <a:ext cx="2663378" cy="18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1350872" y="6334978"/>
            <a:ext cx="375197" cy="180000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  <a:lvl6pPr algn="r">
              <a:defRPr/>
            </a:lvl6pPr>
            <a:lvl7pPr algn="r">
              <a:defRPr/>
            </a:lvl7pPr>
            <a:lvl8pPr algn="r">
              <a:defRPr/>
            </a:lvl8pPr>
            <a:lvl9pPr algn="r">
              <a:defRPr/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Rectangle 14"/>
          <p:cNvSpPr/>
          <p:nvPr/>
        </p:nvSpPr>
        <p:spPr bwMode="black">
          <a:xfrm>
            <a:off x="6336282" y="6334978"/>
            <a:ext cx="15065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4456" lvl="0" indent="-8550275"/>
            <a:r>
              <a:rPr lang="en-US" sz="1200" b="1" noProof="0" dirty="0">
                <a:solidFill>
                  <a:schemeClr val="accent5"/>
                </a:solidFill>
              </a:rPr>
              <a:t>covestro.com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A0E187D-00AC-438D-B3E6-9CE2D01E10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black">
          <a:xfrm>
            <a:off x="2" y="0"/>
            <a:ext cx="5357289" cy="6877050"/>
          </a:xfrm>
          <a:custGeom>
            <a:avLst/>
            <a:gdLst>
              <a:gd name="connsiteX0" fmla="*/ 0 w 5357289"/>
              <a:gd name="connsiteY0" fmla="*/ 0 h 6877050"/>
              <a:gd name="connsiteX1" fmla="*/ 3563606 w 5357289"/>
              <a:gd name="connsiteY1" fmla="*/ 0 h 6877050"/>
              <a:gd name="connsiteX2" fmla="*/ 3605855 w 5357289"/>
              <a:gd name="connsiteY2" fmla="*/ 66707 h 6877050"/>
              <a:gd name="connsiteX3" fmla="*/ 4053742 w 5357289"/>
              <a:gd name="connsiteY3" fmla="*/ 941468 h 6877050"/>
              <a:gd name="connsiteX4" fmla="*/ 4133967 w 5357289"/>
              <a:gd name="connsiteY4" fmla="*/ 1149155 h 6877050"/>
              <a:gd name="connsiteX5" fmla="*/ 4203749 w 5357289"/>
              <a:gd name="connsiteY5" fmla="*/ 1350653 h 6877050"/>
              <a:gd name="connsiteX6" fmla="*/ 4264275 w 5357289"/>
              <a:gd name="connsiteY6" fmla="*/ 1544585 h 6877050"/>
              <a:gd name="connsiteX7" fmla="*/ 4312932 w 5357289"/>
              <a:gd name="connsiteY7" fmla="*/ 1730954 h 6877050"/>
              <a:gd name="connsiteX8" fmla="*/ 4480741 w 5357289"/>
              <a:gd name="connsiteY8" fmla="*/ 2878733 h 6877050"/>
              <a:gd name="connsiteX9" fmla="*/ 4486675 w 5357289"/>
              <a:gd name="connsiteY9" fmla="*/ 3184762 h 6877050"/>
              <a:gd name="connsiteX10" fmla="*/ 4487150 w 5357289"/>
              <a:gd name="connsiteY10" fmla="*/ 3289981 h 6877050"/>
              <a:gd name="connsiteX11" fmla="*/ 5357289 w 5357289"/>
              <a:gd name="connsiteY11" fmla="*/ 3289981 h 6877050"/>
              <a:gd name="connsiteX12" fmla="*/ 5351830 w 5357289"/>
              <a:gd name="connsiteY12" fmla="*/ 3409641 h 6877050"/>
              <a:gd name="connsiteX13" fmla="*/ 5329281 w 5357289"/>
              <a:gd name="connsiteY13" fmla="*/ 3758995 h 6877050"/>
              <a:gd name="connsiteX14" fmla="*/ 5079585 w 5357289"/>
              <a:gd name="connsiteY14" fmla="*/ 5059445 h 6877050"/>
              <a:gd name="connsiteX15" fmla="*/ 5014787 w 5357289"/>
              <a:gd name="connsiteY15" fmla="*/ 5269195 h 6877050"/>
              <a:gd name="connsiteX16" fmla="*/ 4936223 w 5357289"/>
              <a:gd name="connsiteY16" fmla="*/ 5485822 h 6877050"/>
              <a:gd name="connsiteX17" fmla="*/ 4846978 w 5357289"/>
              <a:gd name="connsiteY17" fmla="*/ 5710014 h 6877050"/>
              <a:gd name="connsiteX18" fmla="*/ 4746103 w 5357289"/>
              <a:gd name="connsiteY18" fmla="*/ 5940395 h 6877050"/>
              <a:gd name="connsiteX19" fmla="*/ 4215380 w 5357289"/>
              <a:gd name="connsiteY19" fmla="*/ 6877050 h 6877050"/>
              <a:gd name="connsiteX20" fmla="*/ 4215394 w 5357289"/>
              <a:gd name="connsiteY20" fmla="*/ 6877050 h 6877050"/>
              <a:gd name="connsiteX21" fmla="*/ 0 w 5357289"/>
              <a:gd name="connsiteY21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357289" h="6877050">
                <a:moveTo>
                  <a:pt x="0" y="0"/>
                </a:moveTo>
                <a:lnTo>
                  <a:pt x="3563606" y="0"/>
                </a:lnTo>
                <a:lnTo>
                  <a:pt x="3605855" y="66707"/>
                </a:lnTo>
                <a:cubicBezTo>
                  <a:pt x="3791703" y="365171"/>
                  <a:pt x="3940999" y="660197"/>
                  <a:pt x="4053742" y="941468"/>
                </a:cubicBezTo>
                <a:cubicBezTo>
                  <a:pt x="4085072" y="1010239"/>
                  <a:pt x="4108570" y="1081072"/>
                  <a:pt x="4133967" y="1149155"/>
                </a:cubicBezTo>
                <a:cubicBezTo>
                  <a:pt x="4158889" y="1217925"/>
                  <a:pt x="4184761" y="1283945"/>
                  <a:pt x="4203749" y="1350653"/>
                </a:cubicBezTo>
                <a:lnTo>
                  <a:pt x="4264275" y="1544585"/>
                </a:lnTo>
                <a:cubicBezTo>
                  <a:pt x="4281127" y="1607854"/>
                  <a:pt x="4297029" y="1670435"/>
                  <a:pt x="4312932" y="1730954"/>
                </a:cubicBezTo>
                <a:cubicBezTo>
                  <a:pt x="4436356" y="2217849"/>
                  <a:pt x="4470060" y="2611903"/>
                  <a:pt x="4480741" y="2878733"/>
                </a:cubicBezTo>
                <a:cubicBezTo>
                  <a:pt x="4490710" y="3012836"/>
                  <a:pt x="4485014" y="3115991"/>
                  <a:pt x="4486675" y="3184762"/>
                </a:cubicBezTo>
                <a:cubicBezTo>
                  <a:pt x="4487150" y="3253532"/>
                  <a:pt x="4487150" y="3289981"/>
                  <a:pt x="4487150" y="3289981"/>
                </a:cubicBezTo>
                <a:lnTo>
                  <a:pt x="5357289" y="3289981"/>
                </a:lnTo>
                <a:cubicBezTo>
                  <a:pt x="5357289" y="3289981"/>
                  <a:pt x="5355627" y="3330555"/>
                  <a:pt x="5351830" y="3409641"/>
                </a:cubicBezTo>
                <a:cubicBezTo>
                  <a:pt x="5346608" y="3488727"/>
                  <a:pt x="5347083" y="3607012"/>
                  <a:pt x="5329281" y="3758995"/>
                </a:cubicBezTo>
                <a:cubicBezTo>
                  <a:pt x="5302935" y="4064336"/>
                  <a:pt x="5243834" y="4512720"/>
                  <a:pt x="5079585" y="5059445"/>
                </a:cubicBezTo>
                <a:lnTo>
                  <a:pt x="5014787" y="5269195"/>
                </a:lnTo>
                <a:lnTo>
                  <a:pt x="4936223" y="5485822"/>
                </a:lnTo>
                <a:cubicBezTo>
                  <a:pt x="4911301" y="5560782"/>
                  <a:pt x="4879021" y="5634367"/>
                  <a:pt x="4846978" y="5710014"/>
                </a:cubicBezTo>
                <a:cubicBezTo>
                  <a:pt x="4815173" y="5785662"/>
                  <a:pt x="4784791" y="5864060"/>
                  <a:pt x="4746103" y="5940395"/>
                </a:cubicBezTo>
                <a:cubicBezTo>
                  <a:pt x="4607963" y="6244361"/>
                  <a:pt x="4431609" y="6560018"/>
                  <a:pt x="4215380" y="6877050"/>
                </a:cubicBezTo>
                <a:lnTo>
                  <a:pt x="4215394" y="6877050"/>
                </a:lnTo>
                <a:lnTo>
                  <a:pt x="0" y="6877050"/>
                </a:lnTo>
                <a:close/>
              </a:path>
            </a:pathLst>
          </a:custGeom>
        </p:spPr>
        <p:txBody>
          <a:bodyPr wrap="square" tIns="1008000" anchor="ctr">
            <a:noAutofit/>
          </a:bodyPr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FFCF71D9-D50C-477C-9E38-B5B3B32D7A2B}"/>
              </a:ext>
            </a:extLst>
          </p:cNvPr>
          <p:cNvSpPr>
            <a:spLocks/>
          </p:cNvSpPr>
          <p:nvPr/>
        </p:nvSpPr>
        <p:spPr bwMode="black">
          <a:xfrm>
            <a:off x="3563609" y="0"/>
            <a:ext cx="2373538" cy="687705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 bwMode="black">
          <a:xfrm>
            <a:off x="6293415" y="1923926"/>
            <a:ext cx="5432654" cy="1476000"/>
          </a:xfrm>
        </p:spPr>
        <p:txBody>
          <a:bodyPr/>
          <a:lstStyle>
            <a:lvl1pPr>
              <a:defRPr sz="4800">
                <a:solidFill>
                  <a:schemeClr val="accent5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black">
          <a:xfrm>
            <a:off x="6312467" y="3625974"/>
            <a:ext cx="5413602" cy="154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475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urp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7773736" y="6334978"/>
            <a:ext cx="851588" cy="180000"/>
          </a:xfrm>
        </p:spPr>
        <p:txBody>
          <a:bodyPr/>
          <a:lstStyle/>
          <a:p>
            <a:fld id="{3D9B0CCC-A521-47C1-AA74-BDE5E0E9A14B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8687494" y="6334978"/>
            <a:ext cx="2663378" cy="18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1350872" y="6334978"/>
            <a:ext cx="375197" cy="180000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  <a:lvl6pPr algn="r">
              <a:defRPr/>
            </a:lvl6pPr>
            <a:lvl7pPr algn="r">
              <a:defRPr/>
            </a:lvl7pPr>
            <a:lvl8pPr algn="r">
              <a:defRPr/>
            </a:lvl8pPr>
            <a:lvl9pPr algn="r">
              <a:defRPr/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Rectangle 14"/>
          <p:cNvSpPr/>
          <p:nvPr/>
        </p:nvSpPr>
        <p:spPr bwMode="black">
          <a:xfrm>
            <a:off x="6336282" y="6334978"/>
            <a:ext cx="15065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4456" lvl="0" indent="-8550275"/>
            <a:r>
              <a:rPr lang="en-US" sz="1200" b="1" noProof="0" dirty="0">
                <a:solidFill>
                  <a:schemeClr val="accent6"/>
                </a:solidFill>
              </a:rPr>
              <a:t>covestro.com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A0E187D-00AC-438D-B3E6-9CE2D01E10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black">
          <a:xfrm>
            <a:off x="2" y="0"/>
            <a:ext cx="5357289" cy="6877050"/>
          </a:xfrm>
          <a:custGeom>
            <a:avLst/>
            <a:gdLst>
              <a:gd name="connsiteX0" fmla="*/ 0 w 5357289"/>
              <a:gd name="connsiteY0" fmla="*/ 0 h 6877050"/>
              <a:gd name="connsiteX1" fmla="*/ 3563606 w 5357289"/>
              <a:gd name="connsiteY1" fmla="*/ 0 h 6877050"/>
              <a:gd name="connsiteX2" fmla="*/ 3605855 w 5357289"/>
              <a:gd name="connsiteY2" fmla="*/ 66707 h 6877050"/>
              <a:gd name="connsiteX3" fmla="*/ 4053742 w 5357289"/>
              <a:gd name="connsiteY3" fmla="*/ 941468 h 6877050"/>
              <a:gd name="connsiteX4" fmla="*/ 4133967 w 5357289"/>
              <a:gd name="connsiteY4" fmla="*/ 1149155 h 6877050"/>
              <a:gd name="connsiteX5" fmla="*/ 4203749 w 5357289"/>
              <a:gd name="connsiteY5" fmla="*/ 1350653 h 6877050"/>
              <a:gd name="connsiteX6" fmla="*/ 4264275 w 5357289"/>
              <a:gd name="connsiteY6" fmla="*/ 1544585 h 6877050"/>
              <a:gd name="connsiteX7" fmla="*/ 4312932 w 5357289"/>
              <a:gd name="connsiteY7" fmla="*/ 1730954 h 6877050"/>
              <a:gd name="connsiteX8" fmla="*/ 4480741 w 5357289"/>
              <a:gd name="connsiteY8" fmla="*/ 2878733 h 6877050"/>
              <a:gd name="connsiteX9" fmla="*/ 4486675 w 5357289"/>
              <a:gd name="connsiteY9" fmla="*/ 3184762 h 6877050"/>
              <a:gd name="connsiteX10" fmla="*/ 4487150 w 5357289"/>
              <a:gd name="connsiteY10" fmla="*/ 3289981 h 6877050"/>
              <a:gd name="connsiteX11" fmla="*/ 5357289 w 5357289"/>
              <a:gd name="connsiteY11" fmla="*/ 3289981 h 6877050"/>
              <a:gd name="connsiteX12" fmla="*/ 5351830 w 5357289"/>
              <a:gd name="connsiteY12" fmla="*/ 3409641 h 6877050"/>
              <a:gd name="connsiteX13" fmla="*/ 5329281 w 5357289"/>
              <a:gd name="connsiteY13" fmla="*/ 3758995 h 6877050"/>
              <a:gd name="connsiteX14" fmla="*/ 5079585 w 5357289"/>
              <a:gd name="connsiteY14" fmla="*/ 5059445 h 6877050"/>
              <a:gd name="connsiteX15" fmla="*/ 5014787 w 5357289"/>
              <a:gd name="connsiteY15" fmla="*/ 5269195 h 6877050"/>
              <a:gd name="connsiteX16" fmla="*/ 4936223 w 5357289"/>
              <a:gd name="connsiteY16" fmla="*/ 5485822 h 6877050"/>
              <a:gd name="connsiteX17" fmla="*/ 4846978 w 5357289"/>
              <a:gd name="connsiteY17" fmla="*/ 5710014 h 6877050"/>
              <a:gd name="connsiteX18" fmla="*/ 4746103 w 5357289"/>
              <a:gd name="connsiteY18" fmla="*/ 5940395 h 6877050"/>
              <a:gd name="connsiteX19" fmla="*/ 4215380 w 5357289"/>
              <a:gd name="connsiteY19" fmla="*/ 6877050 h 6877050"/>
              <a:gd name="connsiteX20" fmla="*/ 4215394 w 5357289"/>
              <a:gd name="connsiteY20" fmla="*/ 6877050 h 6877050"/>
              <a:gd name="connsiteX21" fmla="*/ 0 w 5357289"/>
              <a:gd name="connsiteY21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357289" h="6877050">
                <a:moveTo>
                  <a:pt x="0" y="0"/>
                </a:moveTo>
                <a:lnTo>
                  <a:pt x="3563606" y="0"/>
                </a:lnTo>
                <a:lnTo>
                  <a:pt x="3605855" y="66707"/>
                </a:lnTo>
                <a:cubicBezTo>
                  <a:pt x="3791703" y="365171"/>
                  <a:pt x="3940999" y="660197"/>
                  <a:pt x="4053742" y="941468"/>
                </a:cubicBezTo>
                <a:cubicBezTo>
                  <a:pt x="4085072" y="1010239"/>
                  <a:pt x="4108570" y="1081072"/>
                  <a:pt x="4133967" y="1149155"/>
                </a:cubicBezTo>
                <a:cubicBezTo>
                  <a:pt x="4158889" y="1217925"/>
                  <a:pt x="4184761" y="1283945"/>
                  <a:pt x="4203749" y="1350653"/>
                </a:cubicBezTo>
                <a:lnTo>
                  <a:pt x="4264275" y="1544585"/>
                </a:lnTo>
                <a:cubicBezTo>
                  <a:pt x="4281127" y="1607854"/>
                  <a:pt x="4297029" y="1670435"/>
                  <a:pt x="4312932" y="1730954"/>
                </a:cubicBezTo>
                <a:cubicBezTo>
                  <a:pt x="4436356" y="2217849"/>
                  <a:pt x="4470060" y="2611903"/>
                  <a:pt x="4480741" y="2878733"/>
                </a:cubicBezTo>
                <a:cubicBezTo>
                  <a:pt x="4490710" y="3012836"/>
                  <a:pt x="4485014" y="3115991"/>
                  <a:pt x="4486675" y="3184762"/>
                </a:cubicBezTo>
                <a:cubicBezTo>
                  <a:pt x="4487150" y="3253532"/>
                  <a:pt x="4487150" y="3289981"/>
                  <a:pt x="4487150" y="3289981"/>
                </a:cubicBezTo>
                <a:lnTo>
                  <a:pt x="5357289" y="3289981"/>
                </a:lnTo>
                <a:cubicBezTo>
                  <a:pt x="5357289" y="3289981"/>
                  <a:pt x="5355627" y="3330555"/>
                  <a:pt x="5351830" y="3409641"/>
                </a:cubicBezTo>
                <a:cubicBezTo>
                  <a:pt x="5346608" y="3488727"/>
                  <a:pt x="5347083" y="3607012"/>
                  <a:pt x="5329281" y="3758995"/>
                </a:cubicBezTo>
                <a:cubicBezTo>
                  <a:pt x="5302935" y="4064336"/>
                  <a:pt x="5243834" y="4512720"/>
                  <a:pt x="5079585" y="5059445"/>
                </a:cubicBezTo>
                <a:lnTo>
                  <a:pt x="5014787" y="5269195"/>
                </a:lnTo>
                <a:lnTo>
                  <a:pt x="4936223" y="5485822"/>
                </a:lnTo>
                <a:cubicBezTo>
                  <a:pt x="4911301" y="5560782"/>
                  <a:pt x="4879021" y="5634367"/>
                  <a:pt x="4846978" y="5710014"/>
                </a:cubicBezTo>
                <a:cubicBezTo>
                  <a:pt x="4815173" y="5785662"/>
                  <a:pt x="4784791" y="5864060"/>
                  <a:pt x="4746103" y="5940395"/>
                </a:cubicBezTo>
                <a:cubicBezTo>
                  <a:pt x="4607963" y="6244361"/>
                  <a:pt x="4431609" y="6560018"/>
                  <a:pt x="4215380" y="6877050"/>
                </a:cubicBezTo>
                <a:lnTo>
                  <a:pt x="4215394" y="6877050"/>
                </a:lnTo>
                <a:lnTo>
                  <a:pt x="0" y="6877050"/>
                </a:lnTo>
                <a:close/>
              </a:path>
            </a:pathLst>
          </a:custGeom>
        </p:spPr>
        <p:txBody>
          <a:bodyPr wrap="square" tIns="1008000" anchor="ctr">
            <a:noAutofit/>
          </a:bodyPr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FFCF71D9-D50C-477C-9E38-B5B3B32D7A2B}"/>
              </a:ext>
            </a:extLst>
          </p:cNvPr>
          <p:cNvSpPr>
            <a:spLocks/>
          </p:cNvSpPr>
          <p:nvPr/>
        </p:nvSpPr>
        <p:spPr bwMode="black">
          <a:xfrm>
            <a:off x="3563609" y="0"/>
            <a:ext cx="2373538" cy="687705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 bwMode="black">
          <a:xfrm>
            <a:off x="6293415" y="1923926"/>
            <a:ext cx="5432654" cy="1476000"/>
          </a:xfrm>
        </p:spPr>
        <p:txBody>
          <a:bodyPr/>
          <a:lstStyle>
            <a:lvl1pPr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black">
          <a:xfrm>
            <a:off x="6312467" y="3625974"/>
            <a:ext cx="5413602" cy="154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389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0812BAE-26C3-4406-937C-6693A06F4DCC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4CE9F9C-09F2-493A-BB07-8EBAF5D89596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494909" y="1645350"/>
            <a:ext cx="11230781" cy="441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659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3005" y="293002"/>
            <a:ext cx="10318345" cy="504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57B75B4-7956-48EC-BED6-116ABDBBCAC4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4CE9F9C-09F2-493A-BB07-8EBAF5D89596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494909" y="1645350"/>
            <a:ext cx="11230781" cy="441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 bwMode="gray">
          <a:xfrm>
            <a:off x="487766" y="890602"/>
            <a:ext cx="10318345" cy="3312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832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3005" y="293002"/>
            <a:ext cx="10318345" cy="504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57B75B4-7956-48EC-BED6-116ABDBBCAC4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4CE9F9C-09F2-493A-BB07-8EBAF5D89596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 bwMode="gray">
          <a:xfrm>
            <a:off x="510382" y="1700212"/>
            <a:ext cx="11215308" cy="4356100"/>
          </a:xfrm>
        </p:spPr>
        <p:txBody>
          <a:bodyPr t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487766" y="890602"/>
            <a:ext cx="10318345" cy="3312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4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3005" y="293002"/>
            <a:ext cx="10318345" cy="504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BE13C3E-65AB-4DBB-BEEE-BF7FD011ADA0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4CE9F9C-09F2-493A-BB07-8EBAF5D89596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494910" y="1645350"/>
            <a:ext cx="5397098" cy="441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6327105" y="1645350"/>
            <a:ext cx="5397098" cy="441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487766" y="890602"/>
            <a:ext cx="10318345" cy="3312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327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3005" y="293002"/>
            <a:ext cx="10318345" cy="504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BE13C3E-65AB-4DBB-BEEE-BF7FD011ADA0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4CE9F9C-09F2-493A-BB07-8EBAF5D89596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 bwMode="gray">
          <a:xfrm>
            <a:off x="510382" y="1700212"/>
            <a:ext cx="5382000" cy="4356100"/>
          </a:xfrm>
        </p:spPr>
        <p:txBody>
          <a:bodyPr t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6327105" y="1645350"/>
            <a:ext cx="5397098" cy="441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487766" y="890602"/>
            <a:ext cx="10318345" cy="3312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336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3005" y="293002"/>
            <a:ext cx="10318345" cy="504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BE13C3E-65AB-4DBB-BEEE-BF7FD011ADA0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4CE9F9C-09F2-493A-BB07-8EBAF5D89596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5"/>
          </p:nvPr>
        </p:nvSpPr>
        <p:spPr bwMode="gray">
          <a:xfrm>
            <a:off x="510382" y="1700212"/>
            <a:ext cx="5382000" cy="4356100"/>
          </a:xfrm>
        </p:spPr>
        <p:txBody>
          <a:bodyPr t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 bwMode="gray">
          <a:xfrm>
            <a:off x="6343690" y="1700212"/>
            <a:ext cx="5382000" cy="4356100"/>
          </a:xfrm>
        </p:spPr>
        <p:txBody>
          <a:bodyPr t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gray">
          <a:xfrm>
            <a:off x="487766" y="890602"/>
            <a:ext cx="10318345" cy="3312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204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4)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3005" y="293002"/>
            <a:ext cx="10318345" cy="504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6A5A94-1DB4-43D6-BE6E-041F0A94C302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4CE9F9C-09F2-493A-BB07-8EBAF5D89596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 bwMode="gray">
          <a:xfrm>
            <a:off x="494909" y="1645350"/>
            <a:ext cx="5385600" cy="19836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/>
          </p:nvPr>
        </p:nvSpPr>
        <p:spPr bwMode="gray">
          <a:xfrm>
            <a:off x="494909" y="4071750"/>
            <a:ext cx="5385600" cy="19836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6327105" y="1645350"/>
            <a:ext cx="5397098" cy="198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6"/>
          </p:nvPr>
        </p:nvSpPr>
        <p:spPr bwMode="gray">
          <a:xfrm>
            <a:off x="6327105" y="4071750"/>
            <a:ext cx="5397098" cy="198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gray">
          <a:xfrm>
            <a:off x="487766" y="890602"/>
            <a:ext cx="10318345" cy="3312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4028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59535" y="1923926"/>
            <a:ext cx="7470000" cy="1476000"/>
          </a:xfrm>
        </p:spPr>
        <p:txBody>
          <a:bodyPr/>
          <a:lstStyle>
            <a:lvl1pPr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630710" y="6334978"/>
            <a:ext cx="1237744" cy="180000"/>
          </a:xfrm>
        </p:spPr>
        <p:txBody>
          <a:bodyPr/>
          <a:lstStyle/>
          <a:p>
            <a:fld id="{E4799440-1AC9-43E6-AD22-255EA0A8C3CA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30624" y="6334978"/>
            <a:ext cx="8420248" cy="18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1350872" y="6334978"/>
            <a:ext cx="375197" cy="180000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  <a:lvl6pPr algn="r">
              <a:defRPr/>
            </a:lvl6pPr>
            <a:lvl7pPr algn="r">
              <a:defRPr/>
            </a:lvl7pPr>
            <a:lvl8pPr algn="r">
              <a:defRPr/>
            </a:lvl8pPr>
            <a:lvl9pPr algn="r">
              <a:defRPr/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Rectangle 14"/>
          <p:cNvSpPr/>
          <p:nvPr/>
        </p:nvSpPr>
        <p:spPr bwMode="black">
          <a:xfrm>
            <a:off x="497629" y="6334978"/>
            <a:ext cx="15065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4456" lvl="0" indent="-8550275"/>
            <a:r>
              <a:rPr lang="en-US" sz="1200" b="1" noProof="0" dirty="0">
                <a:solidFill>
                  <a:schemeClr val="accent2"/>
                </a:solidFill>
              </a:rPr>
              <a:t>covestro.com</a:t>
            </a: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7800260" y="-9525"/>
            <a:ext cx="2373538" cy="687705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black">
          <a:xfrm>
            <a:off x="483345" y="3625974"/>
            <a:ext cx="7446190" cy="154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975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2) &amp; Imag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3005" y="293002"/>
            <a:ext cx="10318345" cy="504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6A5A94-1DB4-43D6-BE6E-041F0A94C302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4CE9F9C-09F2-493A-BB07-8EBAF5D89596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7"/>
          </p:nvPr>
        </p:nvSpPr>
        <p:spPr bwMode="gray">
          <a:xfrm>
            <a:off x="510382" y="1700212"/>
            <a:ext cx="5382000" cy="1928738"/>
          </a:xfrm>
        </p:spPr>
        <p:txBody>
          <a:bodyPr t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8"/>
          </p:nvPr>
        </p:nvSpPr>
        <p:spPr bwMode="gray">
          <a:xfrm>
            <a:off x="510382" y="4126611"/>
            <a:ext cx="5382000" cy="1928738"/>
          </a:xfrm>
        </p:spPr>
        <p:txBody>
          <a:bodyPr t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6327105" y="1645350"/>
            <a:ext cx="5397098" cy="198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6"/>
          </p:nvPr>
        </p:nvSpPr>
        <p:spPr bwMode="gray">
          <a:xfrm>
            <a:off x="6327105" y="4071750"/>
            <a:ext cx="5397098" cy="198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487766" y="890602"/>
            <a:ext cx="10318345" cy="3312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27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3005" y="293002"/>
            <a:ext cx="10318345" cy="504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6A5A94-1DB4-43D6-BE6E-041F0A94C302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4CE9F9C-09F2-493A-BB07-8EBAF5D89596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 bwMode="gray">
          <a:xfrm>
            <a:off x="510382" y="1700212"/>
            <a:ext cx="5382000" cy="1928738"/>
          </a:xfrm>
        </p:spPr>
        <p:txBody>
          <a:bodyPr t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8"/>
          </p:nvPr>
        </p:nvSpPr>
        <p:spPr bwMode="gray">
          <a:xfrm>
            <a:off x="510382" y="4126611"/>
            <a:ext cx="5382000" cy="1928738"/>
          </a:xfrm>
        </p:spPr>
        <p:txBody>
          <a:bodyPr t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9"/>
          </p:nvPr>
        </p:nvSpPr>
        <p:spPr bwMode="gray">
          <a:xfrm>
            <a:off x="6342472" y="1700212"/>
            <a:ext cx="5382000" cy="1928738"/>
          </a:xfrm>
        </p:spPr>
        <p:txBody>
          <a:bodyPr t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20"/>
          </p:nvPr>
        </p:nvSpPr>
        <p:spPr bwMode="gray">
          <a:xfrm>
            <a:off x="6342472" y="4126611"/>
            <a:ext cx="5382000" cy="1928738"/>
          </a:xfrm>
        </p:spPr>
        <p:txBody>
          <a:bodyPr t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gray">
          <a:xfrm>
            <a:off x="487766" y="890602"/>
            <a:ext cx="10318345" cy="3312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111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with Sub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3005" y="293002"/>
            <a:ext cx="10318345" cy="504000"/>
          </a:xfrm>
        </p:spPr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63013596-1E27-41DC-ABFC-4BA971B24A4D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4CE9F9C-09F2-493A-BB07-8EBAF5D89596}" type="slidenum">
              <a:rPr lang="en-US" noProof="0" smtClean="0"/>
              <a:t>‹Nr.›</a:t>
            </a:fld>
            <a:endParaRPr lang="en-US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 bwMode="gray">
          <a:xfrm>
            <a:off x="487766" y="890602"/>
            <a:ext cx="10318345" cy="3312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47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D1A26EC-F0D4-458D-9668-2869B58CE40A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4CE9F9C-09F2-493A-BB07-8EBAF5D89596}" type="slidenum">
              <a:rPr lang="en-US" noProof="0" smtClean="0"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33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483004" y="1638150"/>
            <a:ext cx="11232000" cy="4417200"/>
          </a:xfrm>
        </p:spPr>
        <p:txBody>
          <a:bodyPr anchor="t"/>
          <a:lstStyle>
            <a:lvl1pPr>
              <a:defRPr sz="6600" b="1" cap="all" baseline="0">
                <a:solidFill>
                  <a:schemeClr val="tx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fld id="{365039BE-3404-4605-8CED-8D864EAAC6F3}" type="datetime6">
              <a:rPr lang="en-US" smtClean="0">
                <a:solidFill>
                  <a:srgbClr val="000000"/>
                </a:solidFill>
              </a:rPr>
              <a:pPr/>
              <a:t>March 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│ Presentation Title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fld id="{24CE9F9C-09F2-493A-BB07-8EBAF5D89596}" type="slidenum">
              <a:rPr lang="en-US" smtClean="0">
                <a:solidFill>
                  <a:srgbClr val="000000"/>
                </a:solidFill>
              </a:rPr>
              <a:pPr/>
              <a:t>‹Nr.›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92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 Cya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3004" y="1638150"/>
            <a:ext cx="11232000" cy="4417200"/>
          </a:xfrm>
        </p:spPr>
        <p:txBody>
          <a:bodyPr anchor="t"/>
          <a:lstStyle>
            <a:lvl1pPr>
              <a:defRPr sz="6600" b="1" cap="all" baseline="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8"/>
            <a:fld id="{C72D76ED-7D81-4869-8622-DCF045E15BE0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0" name="Picture 9" descr="\\nas-mainz\LEBEMAN_Projekte\Bayer\__[COVESTRO]\16-0712_Covestro_Masterupdate\vom Kunden\LOGOS\3_Covestro_Primary_BrandMark_Black-White_on-screen\1_Covestro_Primary_BrandMark_Black-White_standard-use_RGB\COV_BM_P_std_white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10883290" y="331273"/>
            <a:ext cx="842400" cy="8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02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3004" y="1638150"/>
            <a:ext cx="11232000" cy="4417200"/>
          </a:xfrm>
        </p:spPr>
        <p:txBody>
          <a:bodyPr anchor="t"/>
          <a:lstStyle>
            <a:lvl1pPr>
              <a:defRPr sz="6600" b="1" cap="all" baseline="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8"/>
            <a:fld id="{25CAE53A-739D-4222-9E3B-AAD9555A7B7F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0" name="Picture 9" descr="\\nas-mainz\LEBEMAN_Projekte\Bayer\__[COVESTRO]\16-0712_Covestro_Masterupdate\vom Kunden\LOGOS\3_Covestro_Primary_BrandMark_Black-White_on-screen\1_Covestro_Primary_BrandMark_Black-White_standard-use_RGB\COV_BM_P_std_white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10883290" y="331273"/>
            <a:ext cx="842400" cy="8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86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 Yellow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\\nas-mainz\LEBEMAN_Projekte\Bayer\__[COVESTRO]\16-0712_Covestro_Masterupdate\vom Kunden\LOGOS\3_Covestro_Primary_BrandMark_Black-White_on-screen\1_Covestro_Primary_BrandMark_Black-White_standard-use_RGB\COV_BM_P_std_black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10883290" y="331273"/>
            <a:ext cx="842400" cy="8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3004" y="1638150"/>
            <a:ext cx="11232000" cy="4417200"/>
          </a:xfrm>
        </p:spPr>
        <p:txBody>
          <a:bodyPr anchor="t"/>
          <a:lstStyle>
            <a:lvl1pPr>
              <a:defRPr sz="6600" b="1" cap="all" baseline="0">
                <a:solidFill>
                  <a:schemeClr val="tx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fld id="{86CFB0DA-C4B1-43CC-A893-1AE85BACB117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76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 Oran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3004" y="1638150"/>
            <a:ext cx="11232000" cy="4417200"/>
          </a:xfrm>
        </p:spPr>
        <p:txBody>
          <a:bodyPr anchor="t"/>
          <a:lstStyle>
            <a:lvl1pPr>
              <a:defRPr sz="6600" b="1" cap="all" baseline="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8"/>
            <a:fld id="{CA9C082C-D698-444F-BC8E-ABB9645AAC08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0" name="Picture 9" descr="\\nas-mainz\LEBEMAN_Projekte\Bayer\__[COVESTRO]\16-0712_Covestro_Masterupdate\vom Kunden\LOGOS\3_Covestro_Primary_BrandMark_Black-White_on-screen\1_Covestro_Primary_BrandMark_Black-White_standard-use_RGB\COV_BM_P_std_white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10883290" y="331273"/>
            <a:ext cx="842400" cy="8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71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 Magent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3004" y="1638150"/>
            <a:ext cx="11232000" cy="4417200"/>
          </a:xfrm>
        </p:spPr>
        <p:txBody>
          <a:bodyPr anchor="t"/>
          <a:lstStyle>
            <a:lvl1pPr>
              <a:defRPr sz="6600" b="1" cap="all" baseline="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8"/>
            <a:fld id="{ABBA7D8C-83BF-49C6-8344-B4B4A69A35AB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0" name="Picture 9" descr="\\nas-mainz\LEBEMAN_Projekte\Bayer\__[COVESTRO]\16-0712_Covestro_Masterupdate\vom Kunden\LOGOS\3_Covestro_Primary_BrandMark_Black-White_on-screen\1_Covestro_Primary_BrandMark_Black-White_standard-use_RGB\COV_BM_P_std_white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10883290" y="331273"/>
            <a:ext cx="842400" cy="8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531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59535" y="1923926"/>
            <a:ext cx="7470000" cy="1476000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630710" y="6334978"/>
            <a:ext cx="1237744" cy="180000"/>
          </a:xfrm>
        </p:spPr>
        <p:txBody>
          <a:bodyPr/>
          <a:lstStyle/>
          <a:p>
            <a:fld id="{6330969B-0E0B-4F7F-989F-29758250715D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30624" y="6334978"/>
            <a:ext cx="8420248" cy="18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1350872" y="6334978"/>
            <a:ext cx="375197" cy="180000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  <a:lvl6pPr algn="r">
              <a:defRPr/>
            </a:lvl6pPr>
            <a:lvl7pPr algn="r">
              <a:defRPr/>
            </a:lvl7pPr>
            <a:lvl8pPr algn="r">
              <a:defRPr/>
            </a:lvl8pPr>
            <a:lvl9pPr algn="r">
              <a:defRPr/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Rectangle 14"/>
          <p:cNvSpPr/>
          <p:nvPr/>
        </p:nvSpPr>
        <p:spPr bwMode="black">
          <a:xfrm>
            <a:off x="497629" y="6334978"/>
            <a:ext cx="15065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4456" lvl="0" indent="-8550275"/>
            <a:r>
              <a:rPr lang="en-US" sz="1200" b="1" noProof="0" dirty="0">
                <a:solidFill>
                  <a:schemeClr val="tx1"/>
                </a:solidFill>
              </a:rPr>
              <a:t>covestro.com</a:t>
            </a: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7800260" y="-9525"/>
            <a:ext cx="2373538" cy="687705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black">
          <a:xfrm>
            <a:off x="483345" y="3625974"/>
            <a:ext cx="7446190" cy="154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532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tatement Purp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83004" y="1638150"/>
            <a:ext cx="11232000" cy="4417200"/>
          </a:xfrm>
        </p:spPr>
        <p:txBody>
          <a:bodyPr anchor="t"/>
          <a:lstStyle>
            <a:lvl1pPr>
              <a:defRPr sz="6600" b="1" cap="all" baseline="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8"/>
            <a:fld id="{554C7498-B9D6-49F1-AB73-442DD291CBCE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0" name="Picture 9" descr="\\nas-mainz\LEBEMAN_Projekte\Bayer\__[COVESTRO]\16-0712_Covestro_Masterupdate\vom Kunden\LOGOS\3_Covestro_Primary_BrandMark_Black-White_on-screen\1_Covestro_Primary_BrandMark_Black-White_standard-use_RGB\COV_BM_P_std_white_RG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10883290" y="331273"/>
            <a:ext cx="842400" cy="84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15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59535" y="1923926"/>
            <a:ext cx="7470000" cy="1476000"/>
          </a:xfrm>
        </p:spPr>
        <p:txBody>
          <a:bodyPr/>
          <a:lstStyle>
            <a:lvl1pPr>
              <a:defRPr sz="4800">
                <a:solidFill>
                  <a:schemeClr val="accent4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630710" y="6334978"/>
            <a:ext cx="1237744" cy="180000"/>
          </a:xfrm>
        </p:spPr>
        <p:txBody>
          <a:bodyPr/>
          <a:lstStyle/>
          <a:p>
            <a:fld id="{12319FFC-289F-4AA2-B36D-97F59796A1E9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30624" y="6334978"/>
            <a:ext cx="8420248" cy="18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1350872" y="6334978"/>
            <a:ext cx="375197" cy="180000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  <a:lvl6pPr algn="r">
              <a:defRPr/>
            </a:lvl6pPr>
            <a:lvl7pPr algn="r">
              <a:defRPr/>
            </a:lvl7pPr>
            <a:lvl8pPr algn="r">
              <a:defRPr/>
            </a:lvl8pPr>
            <a:lvl9pPr algn="r">
              <a:defRPr/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Rectangle 14"/>
          <p:cNvSpPr/>
          <p:nvPr/>
        </p:nvSpPr>
        <p:spPr bwMode="black">
          <a:xfrm>
            <a:off x="497629" y="6334978"/>
            <a:ext cx="15065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4456" lvl="0" indent="-8550275"/>
            <a:r>
              <a:rPr lang="en-US" sz="1200" b="1" noProof="0" dirty="0">
                <a:solidFill>
                  <a:schemeClr val="accent4"/>
                </a:solidFill>
              </a:rPr>
              <a:t>covestro.com</a:t>
            </a: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7800260" y="-9525"/>
            <a:ext cx="2373538" cy="687705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black">
          <a:xfrm>
            <a:off x="483345" y="3625974"/>
            <a:ext cx="7446190" cy="154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3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agen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59535" y="1923926"/>
            <a:ext cx="7470000" cy="1476000"/>
          </a:xfrm>
        </p:spPr>
        <p:txBody>
          <a:bodyPr/>
          <a:lstStyle>
            <a:lvl1pPr>
              <a:defRPr sz="4800">
                <a:solidFill>
                  <a:schemeClr val="accent5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630710" y="6334978"/>
            <a:ext cx="1237744" cy="180000"/>
          </a:xfrm>
        </p:spPr>
        <p:txBody>
          <a:bodyPr/>
          <a:lstStyle/>
          <a:p>
            <a:fld id="{C6C3CFD5-F61D-4910-8921-469D6052F4F4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30624" y="6334978"/>
            <a:ext cx="8420248" cy="18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1350872" y="6334978"/>
            <a:ext cx="375197" cy="180000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  <a:lvl6pPr algn="r">
              <a:defRPr/>
            </a:lvl6pPr>
            <a:lvl7pPr algn="r">
              <a:defRPr/>
            </a:lvl7pPr>
            <a:lvl8pPr algn="r">
              <a:defRPr/>
            </a:lvl8pPr>
            <a:lvl9pPr algn="r">
              <a:defRPr/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Rectangle 14"/>
          <p:cNvSpPr/>
          <p:nvPr/>
        </p:nvSpPr>
        <p:spPr bwMode="black">
          <a:xfrm>
            <a:off x="497629" y="6334978"/>
            <a:ext cx="15065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4456" lvl="0" indent="-8550275"/>
            <a:r>
              <a:rPr lang="en-US" sz="1200" b="1" noProof="0" dirty="0">
                <a:solidFill>
                  <a:schemeClr val="accent5"/>
                </a:solidFill>
              </a:rPr>
              <a:t>covestro.com</a:t>
            </a: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7800260" y="-9525"/>
            <a:ext cx="2373538" cy="687705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black">
          <a:xfrm>
            <a:off x="483345" y="3625974"/>
            <a:ext cx="7446190" cy="154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8245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459535" y="1923926"/>
            <a:ext cx="7470000" cy="1476000"/>
          </a:xfrm>
        </p:spPr>
        <p:txBody>
          <a:bodyPr/>
          <a:lstStyle>
            <a:lvl1pPr>
              <a:defRPr sz="4800">
                <a:solidFill>
                  <a:schemeClr val="accent6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1630710" y="6334978"/>
            <a:ext cx="1237744" cy="180000"/>
          </a:xfrm>
        </p:spPr>
        <p:txBody>
          <a:bodyPr/>
          <a:lstStyle/>
          <a:p>
            <a:fld id="{00328A41-5B62-4181-8154-06A6F2783F4E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2930624" y="6334978"/>
            <a:ext cx="8420248" cy="18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1350872" y="6334978"/>
            <a:ext cx="375197" cy="180000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  <a:lvl6pPr algn="r">
              <a:defRPr/>
            </a:lvl6pPr>
            <a:lvl7pPr algn="r">
              <a:defRPr/>
            </a:lvl7pPr>
            <a:lvl8pPr algn="r">
              <a:defRPr/>
            </a:lvl8pPr>
            <a:lvl9pPr algn="r">
              <a:defRPr/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Rectangle 14"/>
          <p:cNvSpPr/>
          <p:nvPr/>
        </p:nvSpPr>
        <p:spPr bwMode="black">
          <a:xfrm>
            <a:off x="497629" y="6334978"/>
            <a:ext cx="15065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4456" lvl="0" indent="-8550275"/>
            <a:r>
              <a:rPr lang="en-US" sz="1200" b="1" noProof="0" dirty="0">
                <a:solidFill>
                  <a:schemeClr val="accent6"/>
                </a:solidFill>
              </a:rPr>
              <a:t>covestro.com</a:t>
            </a: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7800260" y="-9525"/>
            <a:ext cx="2373538" cy="687705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 bwMode="black">
          <a:xfrm>
            <a:off x="483345" y="3625974"/>
            <a:ext cx="7446190" cy="154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332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ya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">
          <a:xfrm>
            <a:off x="6293415" y="1923926"/>
            <a:ext cx="5432654" cy="1476000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6312467" y="3625974"/>
            <a:ext cx="5413602" cy="154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7773736" y="6334978"/>
            <a:ext cx="851588" cy="180000"/>
          </a:xfrm>
        </p:spPr>
        <p:txBody>
          <a:bodyPr/>
          <a:lstStyle/>
          <a:p>
            <a:fld id="{3164613D-38CA-4814-9AD9-E79EDF231416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8687494" y="6334978"/>
            <a:ext cx="2663378" cy="18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1350872" y="6334978"/>
            <a:ext cx="375197" cy="180000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  <a:lvl6pPr algn="r">
              <a:defRPr/>
            </a:lvl6pPr>
            <a:lvl7pPr algn="r">
              <a:defRPr/>
            </a:lvl7pPr>
            <a:lvl8pPr algn="r">
              <a:defRPr/>
            </a:lvl8pPr>
            <a:lvl9pPr algn="r">
              <a:defRPr/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Rectangle 14"/>
          <p:cNvSpPr/>
          <p:nvPr/>
        </p:nvSpPr>
        <p:spPr bwMode="black">
          <a:xfrm>
            <a:off x="6336282" y="6334978"/>
            <a:ext cx="15065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4456" lvl="0" indent="-8550275"/>
            <a:r>
              <a:rPr lang="en-US" sz="1200" b="1" noProof="0" dirty="0">
                <a:solidFill>
                  <a:schemeClr val="accent1"/>
                </a:solidFill>
              </a:rPr>
              <a:t>covestro.com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A0E187D-00AC-438D-B3E6-9CE2D01E10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black">
          <a:xfrm>
            <a:off x="2" y="0"/>
            <a:ext cx="5357289" cy="6877050"/>
          </a:xfrm>
          <a:custGeom>
            <a:avLst/>
            <a:gdLst>
              <a:gd name="connsiteX0" fmla="*/ 0 w 5357289"/>
              <a:gd name="connsiteY0" fmla="*/ 0 h 6877050"/>
              <a:gd name="connsiteX1" fmla="*/ 3563606 w 5357289"/>
              <a:gd name="connsiteY1" fmla="*/ 0 h 6877050"/>
              <a:gd name="connsiteX2" fmla="*/ 3605855 w 5357289"/>
              <a:gd name="connsiteY2" fmla="*/ 66707 h 6877050"/>
              <a:gd name="connsiteX3" fmla="*/ 4053742 w 5357289"/>
              <a:gd name="connsiteY3" fmla="*/ 941468 h 6877050"/>
              <a:gd name="connsiteX4" fmla="*/ 4133967 w 5357289"/>
              <a:gd name="connsiteY4" fmla="*/ 1149155 h 6877050"/>
              <a:gd name="connsiteX5" fmla="*/ 4203749 w 5357289"/>
              <a:gd name="connsiteY5" fmla="*/ 1350653 h 6877050"/>
              <a:gd name="connsiteX6" fmla="*/ 4264275 w 5357289"/>
              <a:gd name="connsiteY6" fmla="*/ 1544585 h 6877050"/>
              <a:gd name="connsiteX7" fmla="*/ 4312932 w 5357289"/>
              <a:gd name="connsiteY7" fmla="*/ 1730954 h 6877050"/>
              <a:gd name="connsiteX8" fmla="*/ 4480741 w 5357289"/>
              <a:gd name="connsiteY8" fmla="*/ 2878733 h 6877050"/>
              <a:gd name="connsiteX9" fmla="*/ 4486675 w 5357289"/>
              <a:gd name="connsiteY9" fmla="*/ 3184762 h 6877050"/>
              <a:gd name="connsiteX10" fmla="*/ 4487150 w 5357289"/>
              <a:gd name="connsiteY10" fmla="*/ 3289981 h 6877050"/>
              <a:gd name="connsiteX11" fmla="*/ 5357289 w 5357289"/>
              <a:gd name="connsiteY11" fmla="*/ 3289981 h 6877050"/>
              <a:gd name="connsiteX12" fmla="*/ 5351830 w 5357289"/>
              <a:gd name="connsiteY12" fmla="*/ 3409641 h 6877050"/>
              <a:gd name="connsiteX13" fmla="*/ 5329281 w 5357289"/>
              <a:gd name="connsiteY13" fmla="*/ 3758995 h 6877050"/>
              <a:gd name="connsiteX14" fmla="*/ 5079585 w 5357289"/>
              <a:gd name="connsiteY14" fmla="*/ 5059445 h 6877050"/>
              <a:gd name="connsiteX15" fmla="*/ 5014787 w 5357289"/>
              <a:gd name="connsiteY15" fmla="*/ 5269195 h 6877050"/>
              <a:gd name="connsiteX16" fmla="*/ 4936223 w 5357289"/>
              <a:gd name="connsiteY16" fmla="*/ 5485822 h 6877050"/>
              <a:gd name="connsiteX17" fmla="*/ 4846978 w 5357289"/>
              <a:gd name="connsiteY17" fmla="*/ 5710014 h 6877050"/>
              <a:gd name="connsiteX18" fmla="*/ 4746103 w 5357289"/>
              <a:gd name="connsiteY18" fmla="*/ 5940395 h 6877050"/>
              <a:gd name="connsiteX19" fmla="*/ 4215380 w 5357289"/>
              <a:gd name="connsiteY19" fmla="*/ 6877050 h 6877050"/>
              <a:gd name="connsiteX20" fmla="*/ 4215394 w 5357289"/>
              <a:gd name="connsiteY20" fmla="*/ 6877050 h 6877050"/>
              <a:gd name="connsiteX21" fmla="*/ 0 w 5357289"/>
              <a:gd name="connsiteY21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357289" h="6877050">
                <a:moveTo>
                  <a:pt x="0" y="0"/>
                </a:moveTo>
                <a:lnTo>
                  <a:pt x="3563606" y="0"/>
                </a:lnTo>
                <a:lnTo>
                  <a:pt x="3605855" y="66707"/>
                </a:lnTo>
                <a:cubicBezTo>
                  <a:pt x="3791703" y="365171"/>
                  <a:pt x="3940999" y="660197"/>
                  <a:pt x="4053742" y="941468"/>
                </a:cubicBezTo>
                <a:cubicBezTo>
                  <a:pt x="4085072" y="1010239"/>
                  <a:pt x="4108570" y="1081072"/>
                  <a:pt x="4133967" y="1149155"/>
                </a:cubicBezTo>
                <a:cubicBezTo>
                  <a:pt x="4158889" y="1217925"/>
                  <a:pt x="4184761" y="1283945"/>
                  <a:pt x="4203749" y="1350653"/>
                </a:cubicBezTo>
                <a:lnTo>
                  <a:pt x="4264275" y="1544585"/>
                </a:lnTo>
                <a:cubicBezTo>
                  <a:pt x="4281127" y="1607854"/>
                  <a:pt x="4297029" y="1670435"/>
                  <a:pt x="4312932" y="1730954"/>
                </a:cubicBezTo>
                <a:cubicBezTo>
                  <a:pt x="4436356" y="2217849"/>
                  <a:pt x="4470060" y="2611903"/>
                  <a:pt x="4480741" y="2878733"/>
                </a:cubicBezTo>
                <a:cubicBezTo>
                  <a:pt x="4490710" y="3012836"/>
                  <a:pt x="4485014" y="3115991"/>
                  <a:pt x="4486675" y="3184762"/>
                </a:cubicBezTo>
                <a:cubicBezTo>
                  <a:pt x="4487150" y="3253532"/>
                  <a:pt x="4487150" y="3289981"/>
                  <a:pt x="4487150" y="3289981"/>
                </a:cubicBezTo>
                <a:lnTo>
                  <a:pt x="5357289" y="3289981"/>
                </a:lnTo>
                <a:cubicBezTo>
                  <a:pt x="5357289" y="3289981"/>
                  <a:pt x="5355627" y="3330555"/>
                  <a:pt x="5351830" y="3409641"/>
                </a:cubicBezTo>
                <a:cubicBezTo>
                  <a:pt x="5346608" y="3488727"/>
                  <a:pt x="5347083" y="3607012"/>
                  <a:pt x="5329281" y="3758995"/>
                </a:cubicBezTo>
                <a:cubicBezTo>
                  <a:pt x="5302935" y="4064336"/>
                  <a:pt x="5243834" y="4512720"/>
                  <a:pt x="5079585" y="5059445"/>
                </a:cubicBezTo>
                <a:lnTo>
                  <a:pt x="5014787" y="5269195"/>
                </a:lnTo>
                <a:lnTo>
                  <a:pt x="4936223" y="5485822"/>
                </a:lnTo>
                <a:cubicBezTo>
                  <a:pt x="4911301" y="5560782"/>
                  <a:pt x="4879021" y="5634367"/>
                  <a:pt x="4846978" y="5710014"/>
                </a:cubicBezTo>
                <a:cubicBezTo>
                  <a:pt x="4815173" y="5785662"/>
                  <a:pt x="4784791" y="5864060"/>
                  <a:pt x="4746103" y="5940395"/>
                </a:cubicBezTo>
                <a:cubicBezTo>
                  <a:pt x="4607963" y="6244361"/>
                  <a:pt x="4431609" y="6560018"/>
                  <a:pt x="4215380" y="6877050"/>
                </a:cubicBezTo>
                <a:lnTo>
                  <a:pt x="4215394" y="6877050"/>
                </a:lnTo>
                <a:lnTo>
                  <a:pt x="0" y="6877050"/>
                </a:lnTo>
                <a:close/>
              </a:path>
            </a:pathLst>
          </a:custGeom>
        </p:spPr>
        <p:txBody>
          <a:bodyPr wrap="square" tIns="1008000" anchor="ctr">
            <a:noAutofit/>
          </a:bodyPr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FFCF71D9-D50C-477C-9E38-B5B3B32D7A2B}"/>
              </a:ext>
            </a:extLst>
          </p:cNvPr>
          <p:cNvSpPr>
            <a:spLocks/>
          </p:cNvSpPr>
          <p:nvPr/>
        </p:nvSpPr>
        <p:spPr bwMode="black">
          <a:xfrm>
            <a:off x="3563609" y="0"/>
            <a:ext cx="2373538" cy="687705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008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Gree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7773736" y="6334978"/>
            <a:ext cx="851588" cy="180000"/>
          </a:xfrm>
        </p:spPr>
        <p:txBody>
          <a:bodyPr/>
          <a:lstStyle/>
          <a:p>
            <a:fld id="{D6CCA867-1162-497F-8A8F-3DE9DC567D79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8687494" y="6334978"/>
            <a:ext cx="2663378" cy="18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1350872" y="6334978"/>
            <a:ext cx="375197" cy="180000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  <a:lvl6pPr algn="r">
              <a:defRPr/>
            </a:lvl6pPr>
            <a:lvl7pPr algn="r">
              <a:defRPr/>
            </a:lvl7pPr>
            <a:lvl8pPr algn="r">
              <a:defRPr/>
            </a:lvl8pPr>
            <a:lvl9pPr algn="r">
              <a:defRPr/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Rectangle 14"/>
          <p:cNvSpPr/>
          <p:nvPr/>
        </p:nvSpPr>
        <p:spPr bwMode="black">
          <a:xfrm>
            <a:off x="6336282" y="6334978"/>
            <a:ext cx="15065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4456" lvl="0" indent="-8550275"/>
            <a:r>
              <a:rPr lang="en-US" sz="1200" b="1" noProof="0" dirty="0">
                <a:solidFill>
                  <a:schemeClr val="accent2"/>
                </a:solidFill>
              </a:rPr>
              <a:t>covestro.com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A0E187D-00AC-438D-B3E6-9CE2D01E10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black">
          <a:xfrm>
            <a:off x="2" y="0"/>
            <a:ext cx="5357289" cy="6877050"/>
          </a:xfrm>
          <a:custGeom>
            <a:avLst/>
            <a:gdLst>
              <a:gd name="connsiteX0" fmla="*/ 0 w 5357289"/>
              <a:gd name="connsiteY0" fmla="*/ 0 h 6877050"/>
              <a:gd name="connsiteX1" fmla="*/ 3563606 w 5357289"/>
              <a:gd name="connsiteY1" fmla="*/ 0 h 6877050"/>
              <a:gd name="connsiteX2" fmla="*/ 3605855 w 5357289"/>
              <a:gd name="connsiteY2" fmla="*/ 66707 h 6877050"/>
              <a:gd name="connsiteX3" fmla="*/ 4053742 w 5357289"/>
              <a:gd name="connsiteY3" fmla="*/ 941468 h 6877050"/>
              <a:gd name="connsiteX4" fmla="*/ 4133967 w 5357289"/>
              <a:gd name="connsiteY4" fmla="*/ 1149155 h 6877050"/>
              <a:gd name="connsiteX5" fmla="*/ 4203749 w 5357289"/>
              <a:gd name="connsiteY5" fmla="*/ 1350653 h 6877050"/>
              <a:gd name="connsiteX6" fmla="*/ 4264275 w 5357289"/>
              <a:gd name="connsiteY6" fmla="*/ 1544585 h 6877050"/>
              <a:gd name="connsiteX7" fmla="*/ 4312932 w 5357289"/>
              <a:gd name="connsiteY7" fmla="*/ 1730954 h 6877050"/>
              <a:gd name="connsiteX8" fmla="*/ 4480741 w 5357289"/>
              <a:gd name="connsiteY8" fmla="*/ 2878733 h 6877050"/>
              <a:gd name="connsiteX9" fmla="*/ 4486675 w 5357289"/>
              <a:gd name="connsiteY9" fmla="*/ 3184762 h 6877050"/>
              <a:gd name="connsiteX10" fmla="*/ 4487150 w 5357289"/>
              <a:gd name="connsiteY10" fmla="*/ 3289981 h 6877050"/>
              <a:gd name="connsiteX11" fmla="*/ 5357289 w 5357289"/>
              <a:gd name="connsiteY11" fmla="*/ 3289981 h 6877050"/>
              <a:gd name="connsiteX12" fmla="*/ 5351830 w 5357289"/>
              <a:gd name="connsiteY12" fmla="*/ 3409641 h 6877050"/>
              <a:gd name="connsiteX13" fmla="*/ 5329281 w 5357289"/>
              <a:gd name="connsiteY13" fmla="*/ 3758995 h 6877050"/>
              <a:gd name="connsiteX14" fmla="*/ 5079585 w 5357289"/>
              <a:gd name="connsiteY14" fmla="*/ 5059445 h 6877050"/>
              <a:gd name="connsiteX15" fmla="*/ 5014787 w 5357289"/>
              <a:gd name="connsiteY15" fmla="*/ 5269195 h 6877050"/>
              <a:gd name="connsiteX16" fmla="*/ 4936223 w 5357289"/>
              <a:gd name="connsiteY16" fmla="*/ 5485822 h 6877050"/>
              <a:gd name="connsiteX17" fmla="*/ 4846978 w 5357289"/>
              <a:gd name="connsiteY17" fmla="*/ 5710014 h 6877050"/>
              <a:gd name="connsiteX18" fmla="*/ 4746103 w 5357289"/>
              <a:gd name="connsiteY18" fmla="*/ 5940395 h 6877050"/>
              <a:gd name="connsiteX19" fmla="*/ 4215380 w 5357289"/>
              <a:gd name="connsiteY19" fmla="*/ 6877050 h 6877050"/>
              <a:gd name="connsiteX20" fmla="*/ 4215394 w 5357289"/>
              <a:gd name="connsiteY20" fmla="*/ 6877050 h 6877050"/>
              <a:gd name="connsiteX21" fmla="*/ 0 w 5357289"/>
              <a:gd name="connsiteY21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357289" h="6877050">
                <a:moveTo>
                  <a:pt x="0" y="0"/>
                </a:moveTo>
                <a:lnTo>
                  <a:pt x="3563606" y="0"/>
                </a:lnTo>
                <a:lnTo>
                  <a:pt x="3605855" y="66707"/>
                </a:lnTo>
                <a:cubicBezTo>
                  <a:pt x="3791703" y="365171"/>
                  <a:pt x="3940999" y="660197"/>
                  <a:pt x="4053742" y="941468"/>
                </a:cubicBezTo>
                <a:cubicBezTo>
                  <a:pt x="4085072" y="1010239"/>
                  <a:pt x="4108570" y="1081072"/>
                  <a:pt x="4133967" y="1149155"/>
                </a:cubicBezTo>
                <a:cubicBezTo>
                  <a:pt x="4158889" y="1217925"/>
                  <a:pt x="4184761" y="1283945"/>
                  <a:pt x="4203749" y="1350653"/>
                </a:cubicBezTo>
                <a:lnTo>
                  <a:pt x="4264275" y="1544585"/>
                </a:lnTo>
                <a:cubicBezTo>
                  <a:pt x="4281127" y="1607854"/>
                  <a:pt x="4297029" y="1670435"/>
                  <a:pt x="4312932" y="1730954"/>
                </a:cubicBezTo>
                <a:cubicBezTo>
                  <a:pt x="4436356" y="2217849"/>
                  <a:pt x="4470060" y="2611903"/>
                  <a:pt x="4480741" y="2878733"/>
                </a:cubicBezTo>
                <a:cubicBezTo>
                  <a:pt x="4490710" y="3012836"/>
                  <a:pt x="4485014" y="3115991"/>
                  <a:pt x="4486675" y="3184762"/>
                </a:cubicBezTo>
                <a:cubicBezTo>
                  <a:pt x="4487150" y="3253532"/>
                  <a:pt x="4487150" y="3289981"/>
                  <a:pt x="4487150" y="3289981"/>
                </a:cubicBezTo>
                <a:lnTo>
                  <a:pt x="5357289" y="3289981"/>
                </a:lnTo>
                <a:cubicBezTo>
                  <a:pt x="5357289" y="3289981"/>
                  <a:pt x="5355627" y="3330555"/>
                  <a:pt x="5351830" y="3409641"/>
                </a:cubicBezTo>
                <a:cubicBezTo>
                  <a:pt x="5346608" y="3488727"/>
                  <a:pt x="5347083" y="3607012"/>
                  <a:pt x="5329281" y="3758995"/>
                </a:cubicBezTo>
                <a:cubicBezTo>
                  <a:pt x="5302935" y="4064336"/>
                  <a:pt x="5243834" y="4512720"/>
                  <a:pt x="5079585" y="5059445"/>
                </a:cubicBezTo>
                <a:lnTo>
                  <a:pt x="5014787" y="5269195"/>
                </a:lnTo>
                <a:lnTo>
                  <a:pt x="4936223" y="5485822"/>
                </a:lnTo>
                <a:cubicBezTo>
                  <a:pt x="4911301" y="5560782"/>
                  <a:pt x="4879021" y="5634367"/>
                  <a:pt x="4846978" y="5710014"/>
                </a:cubicBezTo>
                <a:cubicBezTo>
                  <a:pt x="4815173" y="5785662"/>
                  <a:pt x="4784791" y="5864060"/>
                  <a:pt x="4746103" y="5940395"/>
                </a:cubicBezTo>
                <a:cubicBezTo>
                  <a:pt x="4607963" y="6244361"/>
                  <a:pt x="4431609" y="6560018"/>
                  <a:pt x="4215380" y="6877050"/>
                </a:cubicBezTo>
                <a:lnTo>
                  <a:pt x="4215394" y="6877050"/>
                </a:lnTo>
                <a:lnTo>
                  <a:pt x="0" y="6877050"/>
                </a:lnTo>
                <a:close/>
              </a:path>
            </a:pathLst>
          </a:custGeom>
        </p:spPr>
        <p:txBody>
          <a:bodyPr wrap="square" tIns="1008000" anchor="ctr">
            <a:noAutofit/>
          </a:bodyPr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FFCF71D9-D50C-477C-9E38-B5B3B32D7A2B}"/>
              </a:ext>
            </a:extLst>
          </p:cNvPr>
          <p:cNvSpPr>
            <a:spLocks/>
          </p:cNvSpPr>
          <p:nvPr/>
        </p:nvSpPr>
        <p:spPr bwMode="black">
          <a:xfrm>
            <a:off x="3563609" y="0"/>
            <a:ext cx="2373538" cy="687705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 bwMode="black">
          <a:xfrm>
            <a:off x="6293415" y="1923926"/>
            <a:ext cx="5432654" cy="1476000"/>
          </a:xfrm>
        </p:spPr>
        <p:txBody>
          <a:bodyPr/>
          <a:lstStyle>
            <a:lvl1pPr>
              <a:defRPr sz="4800">
                <a:solidFill>
                  <a:schemeClr val="accent2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black">
          <a:xfrm>
            <a:off x="6312467" y="3625974"/>
            <a:ext cx="5413602" cy="154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65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Yellow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black">
          <a:xfrm>
            <a:off x="7773736" y="6334978"/>
            <a:ext cx="851588" cy="180000"/>
          </a:xfrm>
        </p:spPr>
        <p:txBody>
          <a:bodyPr/>
          <a:lstStyle/>
          <a:p>
            <a:fld id="{9B685371-B877-44E4-BFA5-F47ED22C32A3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black">
          <a:xfrm>
            <a:off x="8687494" y="6334978"/>
            <a:ext cx="2663378" cy="180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black">
          <a:xfrm>
            <a:off x="11350872" y="6334978"/>
            <a:ext cx="375197" cy="180000"/>
          </a:xfrm>
        </p:spPr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  <a:lvl6pPr algn="r">
              <a:defRPr/>
            </a:lvl6pPr>
            <a:lvl7pPr algn="r">
              <a:defRPr/>
            </a:lvl7pPr>
            <a:lvl8pPr algn="r">
              <a:defRPr/>
            </a:lvl8pPr>
            <a:lvl9pPr algn="r">
              <a:defRPr/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5" name="Rectangle 14"/>
          <p:cNvSpPr/>
          <p:nvPr/>
        </p:nvSpPr>
        <p:spPr bwMode="black">
          <a:xfrm>
            <a:off x="6336282" y="6334978"/>
            <a:ext cx="150650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068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2136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3204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42728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53410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64092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74774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456" algn="l" defTabSz="1221364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64456" lvl="0" indent="-8550275"/>
            <a:r>
              <a:rPr lang="en-US" sz="1200" b="1" noProof="0" dirty="0">
                <a:solidFill>
                  <a:schemeClr val="tx1"/>
                </a:solidFill>
              </a:rPr>
              <a:t>covestro.com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A0E187D-00AC-438D-B3E6-9CE2D01E10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black">
          <a:xfrm>
            <a:off x="2" y="0"/>
            <a:ext cx="5357289" cy="6877050"/>
          </a:xfrm>
          <a:custGeom>
            <a:avLst/>
            <a:gdLst>
              <a:gd name="connsiteX0" fmla="*/ 0 w 5357289"/>
              <a:gd name="connsiteY0" fmla="*/ 0 h 6877050"/>
              <a:gd name="connsiteX1" fmla="*/ 3563606 w 5357289"/>
              <a:gd name="connsiteY1" fmla="*/ 0 h 6877050"/>
              <a:gd name="connsiteX2" fmla="*/ 3605855 w 5357289"/>
              <a:gd name="connsiteY2" fmla="*/ 66707 h 6877050"/>
              <a:gd name="connsiteX3" fmla="*/ 4053742 w 5357289"/>
              <a:gd name="connsiteY3" fmla="*/ 941468 h 6877050"/>
              <a:gd name="connsiteX4" fmla="*/ 4133967 w 5357289"/>
              <a:gd name="connsiteY4" fmla="*/ 1149155 h 6877050"/>
              <a:gd name="connsiteX5" fmla="*/ 4203749 w 5357289"/>
              <a:gd name="connsiteY5" fmla="*/ 1350653 h 6877050"/>
              <a:gd name="connsiteX6" fmla="*/ 4264275 w 5357289"/>
              <a:gd name="connsiteY6" fmla="*/ 1544585 h 6877050"/>
              <a:gd name="connsiteX7" fmla="*/ 4312932 w 5357289"/>
              <a:gd name="connsiteY7" fmla="*/ 1730954 h 6877050"/>
              <a:gd name="connsiteX8" fmla="*/ 4480741 w 5357289"/>
              <a:gd name="connsiteY8" fmla="*/ 2878733 h 6877050"/>
              <a:gd name="connsiteX9" fmla="*/ 4486675 w 5357289"/>
              <a:gd name="connsiteY9" fmla="*/ 3184762 h 6877050"/>
              <a:gd name="connsiteX10" fmla="*/ 4487150 w 5357289"/>
              <a:gd name="connsiteY10" fmla="*/ 3289981 h 6877050"/>
              <a:gd name="connsiteX11" fmla="*/ 5357289 w 5357289"/>
              <a:gd name="connsiteY11" fmla="*/ 3289981 h 6877050"/>
              <a:gd name="connsiteX12" fmla="*/ 5351830 w 5357289"/>
              <a:gd name="connsiteY12" fmla="*/ 3409641 h 6877050"/>
              <a:gd name="connsiteX13" fmla="*/ 5329281 w 5357289"/>
              <a:gd name="connsiteY13" fmla="*/ 3758995 h 6877050"/>
              <a:gd name="connsiteX14" fmla="*/ 5079585 w 5357289"/>
              <a:gd name="connsiteY14" fmla="*/ 5059445 h 6877050"/>
              <a:gd name="connsiteX15" fmla="*/ 5014787 w 5357289"/>
              <a:gd name="connsiteY15" fmla="*/ 5269195 h 6877050"/>
              <a:gd name="connsiteX16" fmla="*/ 4936223 w 5357289"/>
              <a:gd name="connsiteY16" fmla="*/ 5485822 h 6877050"/>
              <a:gd name="connsiteX17" fmla="*/ 4846978 w 5357289"/>
              <a:gd name="connsiteY17" fmla="*/ 5710014 h 6877050"/>
              <a:gd name="connsiteX18" fmla="*/ 4746103 w 5357289"/>
              <a:gd name="connsiteY18" fmla="*/ 5940395 h 6877050"/>
              <a:gd name="connsiteX19" fmla="*/ 4215380 w 5357289"/>
              <a:gd name="connsiteY19" fmla="*/ 6877050 h 6877050"/>
              <a:gd name="connsiteX20" fmla="*/ 4215394 w 5357289"/>
              <a:gd name="connsiteY20" fmla="*/ 6877050 h 6877050"/>
              <a:gd name="connsiteX21" fmla="*/ 0 w 5357289"/>
              <a:gd name="connsiteY21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357289" h="6877050">
                <a:moveTo>
                  <a:pt x="0" y="0"/>
                </a:moveTo>
                <a:lnTo>
                  <a:pt x="3563606" y="0"/>
                </a:lnTo>
                <a:lnTo>
                  <a:pt x="3605855" y="66707"/>
                </a:lnTo>
                <a:cubicBezTo>
                  <a:pt x="3791703" y="365171"/>
                  <a:pt x="3940999" y="660197"/>
                  <a:pt x="4053742" y="941468"/>
                </a:cubicBezTo>
                <a:cubicBezTo>
                  <a:pt x="4085072" y="1010239"/>
                  <a:pt x="4108570" y="1081072"/>
                  <a:pt x="4133967" y="1149155"/>
                </a:cubicBezTo>
                <a:cubicBezTo>
                  <a:pt x="4158889" y="1217925"/>
                  <a:pt x="4184761" y="1283945"/>
                  <a:pt x="4203749" y="1350653"/>
                </a:cubicBezTo>
                <a:lnTo>
                  <a:pt x="4264275" y="1544585"/>
                </a:lnTo>
                <a:cubicBezTo>
                  <a:pt x="4281127" y="1607854"/>
                  <a:pt x="4297029" y="1670435"/>
                  <a:pt x="4312932" y="1730954"/>
                </a:cubicBezTo>
                <a:cubicBezTo>
                  <a:pt x="4436356" y="2217849"/>
                  <a:pt x="4470060" y="2611903"/>
                  <a:pt x="4480741" y="2878733"/>
                </a:cubicBezTo>
                <a:cubicBezTo>
                  <a:pt x="4490710" y="3012836"/>
                  <a:pt x="4485014" y="3115991"/>
                  <a:pt x="4486675" y="3184762"/>
                </a:cubicBezTo>
                <a:cubicBezTo>
                  <a:pt x="4487150" y="3253532"/>
                  <a:pt x="4487150" y="3289981"/>
                  <a:pt x="4487150" y="3289981"/>
                </a:cubicBezTo>
                <a:lnTo>
                  <a:pt x="5357289" y="3289981"/>
                </a:lnTo>
                <a:cubicBezTo>
                  <a:pt x="5357289" y="3289981"/>
                  <a:pt x="5355627" y="3330555"/>
                  <a:pt x="5351830" y="3409641"/>
                </a:cubicBezTo>
                <a:cubicBezTo>
                  <a:pt x="5346608" y="3488727"/>
                  <a:pt x="5347083" y="3607012"/>
                  <a:pt x="5329281" y="3758995"/>
                </a:cubicBezTo>
                <a:cubicBezTo>
                  <a:pt x="5302935" y="4064336"/>
                  <a:pt x="5243834" y="4512720"/>
                  <a:pt x="5079585" y="5059445"/>
                </a:cubicBezTo>
                <a:lnTo>
                  <a:pt x="5014787" y="5269195"/>
                </a:lnTo>
                <a:lnTo>
                  <a:pt x="4936223" y="5485822"/>
                </a:lnTo>
                <a:cubicBezTo>
                  <a:pt x="4911301" y="5560782"/>
                  <a:pt x="4879021" y="5634367"/>
                  <a:pt x="4846978" y="5710014"/>
                </a:cubicBezTo>
                <a:cubicBezTo>
                  <a:pt x="4815173" y="5785662"/>
                  <a:pt x="4784791" y="5864060"/>
                  <a:pt x="4746103" y="5940395"/>
                </a:cubicBezTo>
                <a:cubicBezTo>
                  <a:pt x="4607963" y="6244361"/>
                  <a:pt x="4431609" y="6560018"/>
                  <a:pt x="4215380" y="6877050"/>
                </a:cubicBezTo>
                <a:lnTo>
                  <a:pt x="4215394" y="6877050"/>
                </a:lnTo>
                <a:lnTo>
                  <a:pt x="0" y="6877050"/>
                </a:lnTo>
                <a:close/>
              </a:path>
            </a:pathLst>
          </a:custGeom>
        </p:spPr>
        <p:txBody>
          <a:bodyPr wrap="square" tIns="1008000" anchor="ctr">
            <a:noAutofit/>
          </a:bodyPr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16" name="Freeform 22">
            <a:extLst>
              <a:ext uri="{FF2B5EF4-FFF2-40B4-BE49-F238E27FC236}">
                <a16:creationId xmlns:a16="http://schemas.microsoft.com/office/drawing/2014/main" id="{FFCF71D9-D50C-477C-9E38-B5B3B32D7A2B}"/>
              </a:ext>
            </a:extLst>
          </p:cNvPr>
          <p:cNvSpPr>
            <a:spLocks/>
          </p:cNvSpPr>
          <p:nvPr/>
        </p:nvSpPr>
        <p:spPr bwMode="black">
          <a:xfrm>
            <a:off x="3563609" y="0"/>
            <a:ext cx="2373538" cy="6877050"/>
          </a:xfrm>
          <a:custGeom>
            <a:avLst/>
            <a:gdLst>
              <a:gd name="T0" fmla="*/ 98 w 5502"/>
              <a:gd name="T1" fmla="*/ 155 h 15938"/>
              <a:gd name="T2" fmla="*/ 1136 w 5502"/>
              <a:gd name="T3" fmla="*/ 2182 h 15938"/>
              <a:gd name="T4" fmla="*/ 1322 w 5502"/>
              <a:gd name="T5" fmla="*/ 2664 h 15938"/>
              <a:gd name="T6" fmla="*/ 1484 w 5502"/>
              <a:gd name="T7" fmla="*/ 3130 h 15938"/>
              <a:gd name="T8" fmla="*/ 1624 w 5502"/>
              <a:gd name="T9" fmla="*/ 3579 h 15938"/>
              <a:gd name="T10" fmla="*/ 1737 w 5502"/>
              <a:gd name="T11" fmla="*/ 4012 h 15938"/>
              <a:gd name="T12" fmla="*/ 2126 w 5502"/>
              <a:gd name="T13" fmla="*/ 6672 h 15938"/>
              <a:gd name="T14" fmla="*/ 2140 w 5502"/>
              <a:gd name="T15" fmla="*/ 7381 h 15938"/>
              <a:gd name="T16" fmla="*/ 2141 w 5502"/>
              <a:gd name="T17" fmla="*/ 7624 h 15938"/>
              <a:gd name="T18" fmla="*/ 4158 w 5502"/>
              <a:gd name="T19" fmla="*/ 7624 h 15938"/>
              <a:gd name="T20" fmla="*/ 4145 w 5502"/>
              <a:gd name="T21" fmla="*/ 7902 h 15938"/>
              <a:gd name="T22" fmla="*/ 4093 w 5502"/>
              <a:gd name="T23" fmla="*/ 8712 h 15938"/>
              <a:gd name="T24" fmla="*/ 3514 w 5502"/>
              <a:gd name="T25" fmla="*/ 11725 h 15938"/>
              <a:gd name="T26" fmla="*/ 3364 w 5502"/>
              <a:gd name="T27" fmla="*/ 12211 h 15938"/>
              <a:gd name="T28" fmla="*/ 3182 w 5502"/>
              <a:gd name="T29" fmla="*/ 12714 h 15938"/>
              <a:gd name="T30" fmla="*/ 2975 w 5502"/>
              <a:gd name="T31" fmla="*/ 13233 h 15938"/>
              <a:gd name="T32" fmla="*/ 2741 w 5502"/>
              <a:gd name="T33" fmla="*/ 13768 h 15938"/>
              <a:gd name="T34" fmla="*/ 1511 w 5502"/>
              <a:gd name="T35" fmla="*/ 15938 h 15938"/>
              <a:gd name="T36" fmla="*/ 3302 w 5502"/>
              <a:gd name="T37" fmla="*/ 15938 h 15938"/>
              <a:gd name="T38" fmla="*/ 4093 w 5502"/>
              <a:gd name="T39" fmla="*/ 14360 h 15938"/>
              <a:gd name="T40" fmla="*/ 4338 w 5502"/>
              <a:gd name="T41" fmla="*/ 13769 h 15938"/>
              <a:gd name="T42" fmla="*/ 4552 w 5502"/>
              <a:gd name="T43" fmla="*/ 13195 h 15938"/>
              <a:gd name="T44" fmla="*/ 4739 w 5502"/>
              <a:gd name="T45" fmla="*/ 12641 h 15938"/>
              <a:gd name="T46" fmla="*/ 4892 w 5502"/>
              <a:gd name="T47" fmla="*/ 12106 h 15938"/>
              <a:gd name="T48" fmla="*/ 5456 w 5502"/>
              <a:gd name="T49" fmla="*/ 8807 h 15938"/>
              <a:gd name="T50" fmla="*/ 5494 w 5502"/>
              <a:gd name="T51" fmla="*/ 7926 h 15938"/>
              <a:gd name="T52" fmla="*/ 5502 w 5502"/>
              <a:gd name="T53" fmla="*/ 7624 h 15938"/>
              <a:gd name="T54" fmla="*/ 5494 w 5502"/>
              <a:gd name="T55" fmla="*/ 7321 h 15938"/>
              <a:gd name="T56" fmla="*/ 5456 w 5502"/>
              <a:gd name="T57" fmla="*/ 6440 h 15938"/>
              <a:gd name="T58" fmla="*/ 4892 w 5502"/>
              <a:gd name="T59" fmla="*/ 3141 h 15938"/>
              <a:gd name="T60" fmla="*/ 4739 w 5502"/>
              <a:gd name="T61" fmla="*/ 2606 h 15938"/>
              <a:gd name="T62" fmla="*/ 4552 w 5502"/>
              <a:gd name="T63" fmla="*/ 2052 h 15938"/>
              <a:gd name="T64" fmla="*/ 4338 w 5502"/>
              <a:gd name="T65" fmla="*/ 1479 h 15938"/>
              <a:gd name="T66" fmla="*/ 4093 w 5502"/>
              <a:gd name="T67" fmla="*/ 887 h 15938"/>
              <a:gd name="T68" fmla="*/ 3676 w 5502"/>
              <a:gd name="T69" fmla="*/ 0 h 15938"/>
              <a:gd name="T70" fmla="*/ 0 w 5502"/>
              <a:gd name="T71" fmla="*/ 0 h 15938"/>
              <a:gd name="T72" fmla="*/ 98 w 5502"/>
              <a:gd name="T73" fmla="*/ 155 h 159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5502" h="15938">
                <a:moveTo>
                  <a:pt x="98" y="155"/>
                </a:moveTo>
                <a:cubicBezTo>
                  <a:pt x="529" y="847"/>
                  <a:pt x="875" y="1530"/>
                  <a:pt x="1136" y="2182"/>
                </a:cubicBezTo>
                <a:cubicBezTo>
                  <a:pt x="1209" y="2342"/>
                  <a:pt x="1263" y="2506"/>
                  <a:pt x="1322" y="2664"/>
                </a:cubicBezTo>
                <a:cubicBezTo>
                  <a:pt x="1380" y="2822"/>
                  <a:pt x="1440" y="2975"/>
                  <a:pt x="1484" y="3130"/>
                </a:cubicBezTo>
                <a:cubicBezTo>
                  <a:pt x="1532" y="3283"/>
                  <a:pt x="1579" y="3433"/>
                  <a:pt x="1624" y="3579"/>
                </a:cubicBezTo>
                <a:cubicBezTo>
                  <a:pt x="1663" y="3727"/>
                  <a:pt x="1700" y="3872"/>
                  <a:pt x="1737" y="4012"/>
                </a:cubicBezTo>
                <a:cubicBezTo>
                  <a:pt x="2023" y="5140"/>
                  <a:pt x="2101" y="6053"/>
                  <a:pt x="2126" y="6672"/>
                </a:cubicBezTo>
                <a:cubicBezTo>
                  <a:pt x="2149" y="6982"/>
                  <a:pt x="2136" y="7221"/>
                  <a:pt x="2140" y="7381"/>
                </a:cubicBezTo>
                <a:cubicBezTo>
                  <a:pt x="2141" y="7541"/>
                  <a:pt x="2141" y="7624"/>
                  <a:pt x="2141" y="7624"/>
                </a:cubicBezTo>
                <a:cubicBezTo>
                  <a:pt x="4158" y="7624"/>
                  <a:pt x="4158" y="7624"/>
                  <a:pt x="4158" y="7624"/>
                </a:cubicBezTo>
                <a:cubicBezTo>
                  <a:pt x="4158" y="7624"/>
                  <a:pt x="4154" y="7719"/>
                  <a:pt x="4145" y="7902"/>
                </a:cubicBezTo>
                <a:cubicBezTo>
                  <a:pt x="4133" y="8086"/>
                  <a:pt x="4134" y="8359"/>
                  <a:pt x="4093" y="8712"/>
                </a:cubicBezTo>
                <a:cubicBezTo>
                  <a:pt x="4032" y="9419"/>
                  <a:pt x="3895" y="10459"/>
                  <a:pt x="3514" y="11725"/>
                </a:cubicBezTo>
                <a:cubicBezTo>
                  <a:pt x="3465" y="11883"/>
                  <a:pt x="3415" y="12045"/>
                  <a:pt x="3364" y="12211"/>
                </a:cubicBezTo>
                <a:cubicBezTo>
                  <a:pt x="3305" y="12375"/>
                  <a:pt x="3244" y="12542"/>
                  <a:pt x="3182" y="12714"/>
                </a:cubicBezTo>
                <a:cubicBezTo>
                  <a:pt x="3124" y="12887"/>
                  <a:pt x="3049" y="13058"/>
                  <a:pt x="2975" y="13233"/>
                </a:cubicBezTo>
                <a:cubicBezTo>
                  <a:pt x="2901" y="13409"/>
                  <a:pt x="2831" y="13590"/>
                  <a:pt x="2741" y="13768"/>
                </a:cubicBezTo>
                <a:cubicBezTo>
                  <a:pt x="2421" y="14472"/>
                  <a:pt x="2012" y="15203"/>
                  <a:pt x="1511" y="15938"/>
                </a:cubicBezTo>
                <a:cubicBezTo>
                  <a:pt x="3302" y="15938"/>
                  <a:pt x="3302" y="15938"/>
                  <a:pt x="3302" y="15938"/>
                </a:cubicBezTo>
                <a:cubicBezTo>
                  <a:pt x="3608" y="15403"/>
                  <a:pt x="3872" y="14874"/>
                  <a:pt x="4093" y="14360"/>
                </a:cubicBezTo>
                <a:cubicBezTo>
                  <a:pt x="4187" y="14163"/>
                  <a:pt x="4260" y="13963"/>
                  <a:pt x="4338" y="13769"/>
                </a:cubicBezTo>
                <a:cubicBezTo>
                  <a:pt x="4414" y="13574"/>
                  <a:pt x="4491" y="13385"/>
                  <a:pt x="4552" y="13195"/>
                </a:cubicBezTo>
                <a:cubicBezTo>
                  <a:pt x="4616" y="13006"/>
                  <a:pt x="4678" y="12821"/>
                  <a:pt x="4739" y="12641"/>
                </a:cubicBezTo>
                <a:cubicBezTo>
                  <a:pt x="4792" y="12458"/>
                  <a:pt x="4843" y="12280"/>
                  <a:pt x="4892" y="12106"/>
                </a:cubicBezTo>
                <a:cubicBezTo>
                  <a:pt x="5280" y="10713"/>
                  <a:pt x="5405" y="9577"/>
                  <a:pt x="5456" y="8807"/>
                </a:cubicBezTo>
                <a:cubicBezTo>
                  <a:pt x="5492" y="8422"/>
                  <a:pt x="5486" y="8125"/>
                  <a:pt x="5494" y="7926"/>
                </a:cubicBezTo>
                <a:cubicBezTo>
                  <a:pt x="5499" y="7727"/>
                  <a:pt x="5502" y="7624"/>
                  <a:pt x="5502" y="7624"/>
                </a:cubicBezTo>
                <a:cubicBezTo>
                  <a:pt x="5502" y="7624"/>
                  <a:pt x="5499" y="7521"/>
                  <a:pt x="5494" y="7321"/>
                </a:cubicBezTo>
                <a:cubicBezTo>
                  <a:pt x="5486" y="7122"/>
                  <a:pt x="5492" y="6825"/>
                  <a:pt x="5456" y="6440"/>
                </a:cubicBezTo>
                <a:cubicBezTo>
                  <a:pt x="5405" y="5671"/>
                  <a:pt x="5280" y="4535"/>
                  <a:pt x="4892" y="3141"/>
                </a:cubicBezTo>
                <a:cubicBezTo>
                  <a:pt x="4843" y="2967"/>
                  <a:pt x="4792" y="2789"/>
                  <a:pt x="4739" y="2606"/>
                </a:cubicBezTo>
                <a:cubicBezTo>
                  <a:pt x="4678" y="2426"/>
                  <a:pt x="4616" y="2241"/>
                  <a:pt x="4552" y="2052"/>
                </a:cubicBezTo>
                <a:cubicBezTo>
                  <a:pt x="4491" y="1862"/>
                  <a:pt x="4414" y="1673"/>
                  <a:pt x="4338" y="1479"/>
                </a:cubicBezTo>
                <a:cubicBezTo>
                  <a:pt x="4260" y="1285"/>
                  <a:pt x="4187" y="1084"/>
                  <a:pt x="4093" y="887"/>
                </a:cubicBezTo>
                <a:cubicBezTo>
                  <a:pt x="3968" y="596"/>
                  <a:pt x="3829" y="300"/>
                  <a:pt x="3676" y="0"/>
                </a:cubicBezTo>
                <a:cubicBezTo>
                  <a:pt x="0" y="0"/>
                  <a:pt x="0" y="0"/>
                  <a:pt x="0" y="0"/>
                </a:cubicBezTo>
                <a:cubicBezTo>
                  <a:pt x="33" y="52"/>
                  <a:pt x="66" y="103"/>
                  <a:pt x="98" y="155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10" tIns="45705" rIns="91410" bIns="45705" numCol="1" anchor="t" anchorCtr="0" compatLnSpc="1">
            <a:prstTxWarp prst="textNoShape">
              <a:avLst/>
            </a:prstTxWarp>
          </a:bodyPr>
          <a:lstStyle/>
          <a:p>
            <a:endParaRPr lang="en-US" noProof="0" dirty="0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 bwMode="black">
          <a:xfrm>
            <a:off x="6293415" y="1923926"/>
            <a:ext cx="5432654" cy="1476000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 bwMode="black">
          <a:xfrm>
            <a:off x="6312467" y="3625974"/>
            <a:ext cx="5413602" cy="1544400"/>
          </a:xfrm>
        </p:spPr>
        <p:txBody>
          <a:bodyPr/>
          <a:lstStyle>
            <a:lvl1pPr marL="0" indent="0" algn="l">
              <a:buNone/>
              <a:defRPr sz="2800" b="0">
                <a:solidFill>
                  <a:schemeClr val="tx1"/>
                </a:solidFill>
              </a:defRPr>
            </a:lvl1pPr>
            <a:lvl2pPr marL="0" indent="0" algn="l">
              <a:buNone/>
              <a:defRPr sz="2800">
                <a:solidFill>
                  <a:schemeClr val="tx1"/>
                </a:solidFill>
              </a:defRPr>
            </a:lvl2pPr>
            <a:lvl3pPr marL="0" indent="0" algn="l">
              <a:buNone/>
              <a:defRPr sz="2800">
                <a:solidFill>
                  <a:schemeClr val="tx1"/>
                </a:solidFill>
              </a:defRPr>
            </a:lvl3pPr>
            <a:lvl4pPr marL="0" indent="0" algn="l">
              <a:buNone/>
              <a:defRPr sz="2800">
                <a:solidFill>
                  <a:schemeClr val="tx1"/>
                </a:solidFill>
              </a:defRPr>
            </a:lvl4pPr>
            <a:lvl5pPr marL="0" indent="0" algn="l">
              <a:buNone/>
              <a:defRPr sz="2800">
                <a:solidFill>
                  <a:schemeClr val="tx1"/>
                </a:solidFill>
              </a:defRPr>
            </a:lvl5pPr>
            <a:lvl6pPr marL="0" indent="0" algn="l">
              <a:buNone/>
              <a:defRPr sz="2800">
                <a:solidFill>
                  <a:schemeClr val="tx1"/>
                </a:solidFill>
              </a:defRPr>
            </a:lvl6pPr>
            <a:lvl7pPr marL="0" indent="0" algn="l">
              <a:buNone/>
              <a:defRPr sz="2800">
                <a:solidFill>
                  <a:schemeClr val="tx1"/>
                </a:solidFill>
              </a:defRPr>
            </a:lvl7pPr>
            <a:lvl8pPr marL="0" indent="0" algn="l">
              <a:buNone/>
              <a:defRPr sz="2800">
                <a:solidFill>
                  <a:schemeClr val="tx1"/>
                </a:solidFill>
              </a:defRPr>
            </a:lvl8pPr>
            <a:lvl9pPr marL="0" indent="0" algn="l">
              <a:buNone/>
              <a:defRPr sz="2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64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3005" y="293002"/>
            <a:ext cx="10318345" cy="928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de-DE" noProof="0"/>
              <a:t>Titelmasterformat durch Klicken bearbeiten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94908" y="1645350"/>
            <a:ext cx="11230781" cy="441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017070" y="6334978"/>
            <a:ext cx="1237744" cy="18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  <a:lvl2pPr marL="0" indent="0" algn="r">
              <a:defRPr sz="800">
                <a:solidFill>
                  <a:schemeClr val="tx1"/>
                </a:solidFill>
              </a:defRPr>
            </a:lvl2pPr>
            <a:lvl3pPr marL="0" indent="0" algn="r">
              <a:defRPr sz="800">
                <a:solidFill>
                  <a:schemeClr val="tx1"/>
                </a:solidFill>
              </a:defRPr>
            </a:lvl3pPr>
            <a:lvl4pPr marL="0" indent="0" algn="r">
              <a:defRPr sz="800"/>
            </a:lvl4pPr>
            <a:lvl5pPr marL="0" indent="0" algn="r">
              <a:defRPr sz="800"/>
            </a:lvl5pPr>
            <a:lvl6pPr marL="0" indent="0" algn="r">
              <a:defRPr sz="800"/>
            </a:lvl6pPr>
            <a:lvl7pPr marL="0" indent="0" algn="r">
              <a:defRPr sz="800">
                <a:solidFill>
                  <a:schemeClr val="tx1"/>
                </a:solidFill>
              </a:defRPr>
            </a:lvl7pPr>
            <a:lvl8pPr marL="0" indent="0" algn="r">
              <a:defRPr sz="800">
                <a:solidFill>
                  <a:schemeClr val="tx1"/>
                </a:solidFill>
              </a:defRPr>
            </a:lvl8pPr>
            <a:lvl9pPr marL="0" indent="0" algn="r">
              <a:defRPr sz="800">
                <a:solidFill>
                  <a:schemeClr val="tx1"/>
                </a:solidFill>
              </a:defRPr>
            </a:lvl9pPr>
          </a:lstStyle>
          <a:p>
            <a:fld id="{799CDD2B-4B91-4D4F-95A1-BF56BAAB512D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2316983" y="6334978"/>
            <a:ext cx="9408707" cy="18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/>
            </a:lvl2pPr>
            <a:lvl3pPr marL="0" indent="0">
              <a:tabLst/>
              <a:defRPr sz="800"/>
            </a:lvl3pPr>
            <a:lvl4pPr marL="0" indent="0">
              <a:defRPr sz="800"/>
            </a:lvl4pPr>
            <a:lvl5pPr marL="0" indent="0">
              <a:defRPr sz="800"/>
            </a:lvl5pPr>
            <a:lvl6pPr marL="0" indent="0">
              <a:defRPr sz="800"/>
            </a:lvl6pPr>
            <a:lvl7pPr marL="0" indent="0">
              <a:defRPr sz="800"/>
            </a:lvl7pPr>
            <a:lvl8pPr marL="0" indent="0" algn="l">
              <a:defRPr sz="800"/>
            </a:lvl8pPr>
            <a:lvl9pPr marL="0" indent="0">
              <a:defRPr sz="800"/>
            </a:lvl9pPr>
          </a:lstStyle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02681" y="6334978"/>
            <a:ext cx="375197" cy="1800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  <a:lvl2pPr marL="0" indent="0">
              <a:defRPr sz="800">
                <a:solidFill>
                  <a:schemeClr val="tx1"/>
                </a:solidFill>
              </a:defRPr>
            </a:lvl2pPr>
            <a:lvl3pPr marL="0" indent="0">
              <a:defRPr sz="800">
                <a:solidFill>
                  <a:schemeClr val="tx1"/>
                </a:solidFill>
              </a:defRPr>
            </a:lvl3pPr>
            <a:lvl4pPr marL="0" indent="0">
              <a:defRPr sz="800">
                <a:solidFill>
                  <a:schemeClr val="tx1"/>
                </a:solidFill>
              </a:defRPr>
            </a:lvl4pPr>
            <a:lvl5pPr marL="0" indent="0">
              <a:defRPr sz="800">
                <a:solidFill>
                  <a:schemeClr val="tx1"/>
                </a:solidFill>
              </a:defRPr>
            </a:lvl5pPr>
            <a:lvl6pPr marL="0" indent="0">
              <a:defRPr sz="800">
                <a:solidFill>
                  <a:schemeClr val="tx1"/>
                </a:solidFill>
              </a:defRPr>
            </a:lvl6pPr>
            <a:lvl7pPr marL="0" indent="0">
              <a:defRPr sz="800">
                <a:solidFill>
                  <a:schemeClr val="tx1"/>
                </a:solidFill>
              </a:defRPr>
            </a:lvl7pPr>
            <a:lvl8pPr marL="0" indent="0">
              <a:defRPr sz="800">
                <a:solidFill>
                  <a:schemeClr val="tx1"/>
                </a:solidFill>
              </a:defRPr>
            </a:lvl8pPr>
            <a:lvl9pPr marL="0" indent="0">
              <a:defRPr sz="800">
                <a:solidFill>
                  <a:schemeClr val="tx1"/>
                </a:solidFill>
              </a:defRPr>
            </a:lvl9pPr>
          </a:lstStyle>
          <a:p>
            <a:fld id="{24CE9F9C-09F2-493A-BB07-8EBAF5D89596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pic>
        <p:nvPicPr>
          <p:cNvPr id="1109" name="Picture 85" descr="\\nas-mainz\LEBEMAN_Projekte\Covestro\2018\18-0411_Master und Chartpoolanpassungen_Weith\vom Kunden\COV_BM_P_std_FC_pos_RGB.png"/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883449" y="332656"/>
            <a:ext cx="842399" cy="84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26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6" r:id="rId15"/>
    <p:sldLayoutId id="2147483767" r:id="rId16"/>
    <p:sldLayoutId id="2147483768" r:id="rId17"/>
    <p:sldLayoutId id="2147483769" r:id="rId18"/>
    <p:sldLayoutId id="2147483770" r:id="rId19"/>
    <p:sldLayoutId id="2147483771" r:id="rId20"/>
    <p:sldLayoutId id="2147483772" r:id="rId21"/>
    <p:sldLayoutId id="2147483773" r:id="rId22"/>
    <p:sldLayoutId id="2147483774" r:id="rId23"/>
    <p:sldLayoutId id="2147483892" r:id="rId24"/>
    <p:sldLayoutId id="2147483893" r:id="rId25"/>
    <p:sldLayoutId id="2147483894" r:id="rId26"/>
    <p:sldLayoutId id="2147483895" r:id="rId27"/>
    <p:sldLayoutId id="2147483896" r:id="rId28"/>
    <p:sldLayoutId id="2147483897" r:id="rId29"/>
    <p:sldLayoutId id="2147483898" r:id="rId3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300"/>
        </a:spcBef>
        <a:spcAft>
          <a:spcPts val="600"/>
        </a:spcAft>
        <a:buFontTx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300"/>
        </a:spcBef>
        <a:spcAft>
          <a:spcPts val="600"/>
        </a:spcAft>
        <a:buFontTx/>
        <a:buNone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spcBef>
          <a:spcPts val="3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spcBef>
          <a:spcPts val="3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̶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80000" algn="l" defTabSz="914400" rtl="0" eaLnBrk="1" latinLnBrk="0" hangingPunct="1">
        <a:spcBef>
          <a:spcPts val="3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̶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914400" rtl="0" eaLnBrk="1" latinLnBrk="0" hangingPunct="1">
        <a:spcBef>
          <a:spcPts val="3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̶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360000" indent="-180000" algn="l" defTabSz="914400" rtl="0" eaLnBrk="1" latinLnBrk="0" hangingPunct="1">
        <a:spcBef>
          <a:spcPts val="3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̶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360000" indent="-180000" algn="l" defTabSz="914400" rtl="0" eaLnBrk="1" latinLnBrk="0" hangingPunct="1">
        <a:spcBef>
          <a:spcPts val="3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̶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" indent="-180000" algn="l" defTabSz="914400" rtl="0" eaLnBrk="1" latinLnBrk="0" hangingPunct="1">
        <a:spcBef>
          <a:spcPts val="3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̶"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073" userDrawn="1">
          <p15:clr>
            <a:srgbClr val="F26B43"/>
          </p15:clr>
        </p15:guide>
        <p15:guide id="4" pos="3713" userDrawn="1">
          <p15:clr>
            <a:srgbClr val="F26B43"/>
          </p15:clr>
        </p15:guide>
        <p15:guide id="5" pos="3998" userDrawn="1">
          <p15:clr>
            <a:srgbClr val="F26B43"/>
          </p15:clr>
        </p15:guide>
        <p15:guide id="6" pos="7388" userDrawn="1">
          <p15:clr>
            <a:srgbClr val="F26B43"/>
          </p15:clr>
        </p15:guide>
        <p15:guide id="7" pos="323" userDrawn="1">
          <p15:clr>
            <a:srgbClr val="F26B43"/>
          </p15:clr>
        </p15:guide>
        <p15:guide id="8" orient="horz" pos="38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hub.covestro.com/login/" TargetMode="External"/><Relationship Id="rId2" Type="http://schemas.openxmlformats.org/officeDocument/2006/relationships/hyperlink" Target="https://identitynet.covestro.com/index.php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identitynet.covestro.com/icons.ph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6CD7-52B4-453A-A157-A10A5E7912A0}" type="datetime6">
              <a:rPr lang="en-US" smtClean="0"/>
              <a:pPr/>
              <a:t>March 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│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9F9C-09F2-493A-BB07-8EBAF5D8959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82085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Preliminary</a:t>
            </a:r>
            <a:r>
              <a:rPr lang="de-DE" dirty="0"/>
              <a:t> </a:t>
            </a:r>
            <a:r>
              <a:rPr lang="de-DE" dirty="0" err="1"/>
              <a:t>information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75B4-7956-48EC-BED6-116ABDBBCAC4}" type="datetime6">
              <a:rPr lang="en-US" noProof="0" smtClean="0"/>
              <a:t>March 24</a:t>
            </a:fld>
            <a:endParaRPr lang="en-US" noProof="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│ Presentation Title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9F9C-09F2-493A-BB07-8EBAF5D89596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sz="1600" dirty="0" err="1">
                <a:solidFill>
                  <a:schemeClr val="accent6"/>
                </a:solidFill>
              </a:rPr>
              <a:t>Thank</a:t>
            </a:r>
            <a:r>
              <a:rPr lang="de-DE" sz="1600" dirty="0">
                <a:solidFill>
                  <a:schemeClr val="accent6"/>
                </a:solidFill>
              </a:rPr>
              <a:t> </a:t>
            </a:r>
            <a:r>
              <a:rPr lang="de-DE" sz="1600" dirty="0" err="1">
                <a:solidFill>
                  <a:schemeClr val="accent6"/>
                </a:solidFill>
              </a:rPr>
              <a:t>you</a:t>
            </a:r>
            <a:r>
              <a:rPr lang="de-DE" sz="1600" dirty="0">
                <a:solidFill>
                  <a:schemeClr val="accent6"/>
                </a:solidFill>
              </a:rPr>
              <a:t> </a:t>
            </a:r>
            <a:r>
              <a:rPr lang="de-DE" sz="1600" dirty="0" err="1">
                <a:solidFill>
                  <a:schemeClr val="accent6"/>
                </a:solidFill>
              </a:rPr>
              <a:t>for</a:t>
            </a:r>
            <a:r>
              <a:rPr lang="de-DE" sz="1600" dirty="0">
                <a:solidFill>
                  <a:schemeClr val="accent6"/>
                </a:solidFill>
              </a:rPr>
              <a:t> </a:t>
            </a:r>
            <a:r>
              <a:rPr lang="de-DE" sz="1600" dirty="0" err="1">
                <a:solidFill>
                  <a:schemeClr val="accent6"/>
                </a:solidFill>
              </a:rPr>
              <a:t>using</a:t>
            </a:r>
            <a:r>
              <a:rPr lang="de-DE" sz="1600" dirty="0">
                <a:solidFill>
                  <a:schemeClr val="accent6"/>
                </a:solidFill>
              </a:rPr>
              <a:t> </a:t>
            </a:r>
            <a:r>
              <a:rPr lang="de-DE" sz="1600" dirty="0" err="1">
                <a:solidFill>
                  <a:schemeClr val="accent6"/>
                </a:solidFill>
              </a:rPr>
              <a:t>the</a:t>
            </a:r>
            <a:r>
              <a:rPr lang="de-DE" sz="1600" dirty="0">
                <a:solidFill>
                  <a:schemeClr val="accent6"/>
                </a:solidFill>
              </a:rPr>
              <a:t> Covestro PowerPoint Template! 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These guidelines form the basis of a </a:t>
            </a:r>
            <a:r>
              <a:rPr lang="en-US" sz="1600" b="1" dirty="0">
                <a:solidFill>
                  <a:schemeClr val="tx2"/>
                </a:solidFill>
              </a:rPr>
              <a:t>uniform PowerPoint presentation for Covestro.</a:t>
            </a:r>
            <a:r>
              <a:rPr lang="en-US" sz="1600" dirty="0">
                <a:solidFill>
                  <a:schemeClr val="tx2"/>
                </a:solidFill>
              </a:rPr>
              <a:t> To ensure a uniform look, please prepare all new presentations based on </a:t>
            </a:r>
            <a:r>
              <a:rPr lang="en-US" sz="1600" b="1" dirty="0">
                <a:solidFill>
                  <a:schemeClr val="tx2"/>
                </a:solidFill>
              </a:rPr>
              <a:t>our presentation templates</a:t>
            </a:r>
            <a:r>
              <a:rPr lang="en-US" sz="1600" dirty="0">
                <a:solidFill>
                  <a:schemeClr val="tx2"/>
                </a:solidFill>
              </a:rPr>
              <a:t>, the Chart Pool and the presentation layouts. 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White and black layouts can be combined</a:t>
            </a:r>
            <a:r>
              <a:rPr lang="en-US" sz="1600" dirty="0">
                <a:solidFill>
                  <a:schemeClr val="tx2"/>
                </a:solidFill>
              </a:rPr>
              <a:t>, no need to choose between either one or the other background color. 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chemeClr val="tx2"/>
                </a:solidFill>
              </a:rPr>
              <a:t>Characteristic elements: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Please use the Covestro circle element exactly as described in the </a:t>
            </a:r>
            <a:r>
              <a:rPr lang="en-US" sz="1600" dirty="0">
                <a:hlinkClick r:id="rId2"/>
              </a:rPr>
              <a:t>Covestro Identity Net</a:t>
            </a:r>
            <a:r>
              <a:rPr lang="en-US" sz="1600" dirty="0"/>
              <a:t>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2"/>
                </a:solidFill>
              </a:rPr>
              <a:t>Do not use: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Any clipart or comics, shadows, glossy looks or mirroring. Do not use any hazy effects.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2"/>
                </a:solidFill>
              </a:rPr>
              <a:t>Special colors: </a:t>
            </a:r>
          </a:p>
          <a:p>
            <a:pPr lvl="1"/>
            <a:r>
              <a:rPr lang="en-US" sz="1600" dirty="0">
                <a:solidFill>
                  <a:schemeClr val="tx2"/>
                </a:solidFill>
              </a:rPr>
              <a:t>Use only the colors included in the slide master's color palette.</a:t>
            </a:r>
          </a:p>
          <a:p>
            <a:pPr lvl="1"/>
            <a:r>
              <a:rPr lang="en-US" sz="1600" b="1" dirty="0">
                <a:solidFill>
                  <a:schemeClr val="tx2"/>
                </a:solidFill>
              </a:rPr>
              <a:t>Pictures: 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All Covestro pictures can be downloaded in the </a:t>
            </a:r>
            <a:r>
              <a:rPr lang="de-DE" sz="1600" dirty="0">
                <a:hlinkClick r:id="rId3"/>
              </a:rPr>
              <a:t>Covestro Media Hub</a:t>
            </a:r>
            <a:r>
              <a:rPr lang="de-DE" sz="1600" dirty="0"/>
              <a:t>. </a:t>
            </a:r>
            <a:r>
              <a:rPr lang="en-US" sz="1600" dirty="0">
                <a:solidFill>
                  <a:schemeClr val="tx2"/>
                </a:solidFill>
              </a:rPr>
              <a:t>Please check the copyright information before using an image. </a:t>
            </a:r>
          </a:p>
          <a:p>
            <a:pPr lvl="1"/>
            <a:r>
              <a:rPr lang="en-US" sz="1600" b="1" dirty="0"/>
              <a:t>Icons: </a:t>
            </a:r>
            <a:br>
              <a:rPr lang="en-US" sz="1600" b="1" dirty="0"/>
            </a:br>
            <a:r>
              <a:rPr lang="en-US" sz="1600" dirty="0">
                <a:solidFill>
                  <a:schemeClr val="tx2"/>
                </a:solidFill>
              </a:rPr>
              <a:t>All available icons can be downloaded on </a:t>
            </a:r>
            <a:r>
              <a:rPr lang="en-US" sz="1600" dirty="0">
                <a:solidFill>
                  <a:schemeClr val="tx2"/>
                </a:solidFill>
                <a:hlinkClick r:id="rId4"/>
              </a:rPr>
              <a:t>Covestro Identity Net</a:t>
            </a:r>
            <a:r>
              <a:rPr lang="en-US" sz="1600" dirty="0">
                <a:solidFill>
                  <a:schemeClr val="tx2"/>
                </a:solidFill>
              </a:rPr>
              <a:t>. Please use the “Screen” version for presentations.  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80336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DA1A-E86C-4291-9884-8511DE2D4ED2}" type="datetime6">
              <a:rPr lang="en-US" smtClean="0"/>
              <a:pPr/>
              <a:t>March 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│ 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9F9C-09F2-493A-BB07-8EBAF5D895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3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vestro_Master_110119">
  <a:themeElements>
    <a:clrScheme name="Custom 2">
      <a:dk1>
        <a:srgbClr val="3F3F3F"/>
      </a:dk1>
      <a:lt1>
        <a:srgbClr val="FFFFFF"/>
      </a:lt1>
      <a:dk2>
        <a:srgbClr val="000000"/>
      </a:dk2>
      <a:lt2>
        <a:srgbClr val="FFFFFF"/>
      </a:lt2>
      <a:accent1>
        <a:srgbClr val="009FE4"/>
      </a:accent1>
      <a:accent2>
        <a:srgbClr val="00BB7E"/>
      </a:accent2>
      <a:accent3>
        <a:srgbClr val="FFEE00"/>
      </a:accent3>
      <a:accent4>
        <a:srgbClr val="FF7F41"/>
      </a:accent4>
      <a:accent5>
        <a:srgbClr val="E6007E"/>
      </a:accent5>
      <a:accent6>
        <a:srgbClr val="7D55C7"/>
      </a:accent6>
      <a:hlink>
        <a:srgbClr val="009FE4"/>
      </a:hlink>
      <a:folHlink>
        <a:srgbClr val="E6007E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vestro" id="{E311236B-4FF1-429B-94B9-C4F30B28E593}" vid="{3CD84EB6-8400-4D1B-A63A-D24082CFF566}"/>
    </a:ext>
  </a:extLst>
</a:theme>
</file>

<file path=ppt/theme/theme2.xml><?xml version="1.0" encoding="utf-8"?>
<a:theme xmlns:a="http://schemas.openxmlformats.org/drawingml/2006/main" name="Office Theme">
  <a:themeElements>
    <a:clrScheme name="Covestro">
      <a:dk1>
        <a:srgbClr val="3F3F3F"/>
      </a:dk1>
      <a:lt1>
        <a:srgbClr val="FFFFFF"/>
      </a:lt1>
      <a:dk2>
        <a:srgbClr val="000000"/>
      </a:dk2>
      <a:lt2>
        <a:srgbClr val="FFFFFF"/>
      </a:lt2>
      <a:accent1>
        <a:srgbClr val="009FE4"/>
      </a:accent1>
      <a:accent2>
        <a:srgbClr val="00BB7E"/>
      </a:accent2>
      <a:accent3>
        <a:srgbClr val="E1EE00"/>
      </a:accent3>
      <a:accent4>
        <a:srgbClr val="E17F41"/>
      </a:accent4>
      <a:accent5>
        <a:srgbClr val="E6007E"/>
      </a:accent5>
      <a:accent6>
        <a:srgbClr val="7D55C7"/>
      </a:accent6>
      <a:hlink>
        <a:srgbClr val="009FE4"/>
      </a:hlink>
      <a:folHlink>
        <a:srgbClr val="E6007E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algn="l">
          <a:defRPr sz="12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Covestro">
      <a:dk1>
        <a:srgbClr val="3F3F3F"/>
      </a:dk1>
      <a:lt1>
        <a:srgbClr val="FFFFFF"/>
      </a:lt1>
      <a:dk2>
        <a:srgbClr val="000000"/>
      </a:dk2>
      <a:lt2>
        <a:srgbClr val="FFFFFF"/>
      </a:lt2>
      <a:accent1>
        <a:srgbClr val="009FE4"/>
      </a:accent1>
      <a:accent2>
        <a:srgbClr val="00BB7E"/>
      </a:accent2>
      <a:accent3>
        <a:srgbClr val="E1EE00"/>
      </a:accent3>
      <a:accent4>
        <a:srgbClr val="E17F41"/>
      </a:accent4>
      <a:accent5>
        <a:srgbClr val="E6007E"/>
      </a:accent5>
      <a:accent6>
        <a:srgbClr val="7D55C7"/>
      </a:accent6>
      <a:hlink>
        <a:srgbClr val="009FE4"/>
      </a:hlink>
      <a:folHlink>
        <a:srgbClr val="E6007E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 sz="11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63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Covestro_Master_010820</Template>
  <TotalTime>0</TotalTime>
  <Words>193</Words>
  <Application>Microsoft Office PowerPoint</Application>
  <PresentationFormat>Benutzerdefiniert</PresentationFormat>
  <Paragraphs>22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5" baseType="lpstr">
      <vt:lpstr>Arial</vt:lpstr>
      <vt:lpstr>Covestro_Master_110119</vt:lpstr>
      <vt:lpstr>PowerPoint-Präsentation</vt:lpstr>
      <vt:lpstr>Preliminary information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Billhardt</dc:creator>
  <cp:lastModifiedBy>Andreas Billhardt</cp:lastModifiedBy>
  <cp:revision>1</cp:revision>
  <cp:lastPrinted>2018-05-17T08:30:49Z</cp:lastPrinted>
  <dcterms:created xsi:type="dcterms:W3CDTF">2024-03-13T08:28:37Z</dcterms:created>
  <dcterms:modified xsi:type="dcterms:W3CDTF">2024-03-13T08:32:19Z</dcterms:modified>
</cp:coreProperties>
</file>