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7" r:id="rId5"/>
    <p:sldId id="268" r:id="rId6"/>
    <p:sldId id="257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2/18/2023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0F67-2A51-BDCF-2BC1-4D24F0FAD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OSMAE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E0123-B3B3-16CF-98E9-117E02D2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way towards a green future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9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E8C2-CAA6-3EAE-A857-CBC93EE9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1747-DEAA-7E27-8AAD-ED522594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condense humidity from the atmosphere at feasible environment </a:t>
            </a:r>
          </a:p>
          <a:p>
            <a:r>
              <a:rPr lang="en-US" dirty="0"/>
              <a:t> to auto irrigate the interior plant decors , thus help to sustain a green building</a:t>
            </a:r>
          </a:p>
          <a:p>
            <a:r>
              <a:rPr lang="en-US" dirty="0"/>
              <a:t>To produce water from atmosphere moisture where the terrain does not support for rainfall</a:t>
            </a:r>
          </a:p>
          <a:p>
            <a:pPr lvl="1"/>
            <a:r>
              <a:rPr lang="en-US" dirty="0"/>
              <a:t>Aravalli ranges in Rajasthan has relatively higher humidity and lower temperature at nights but lower rainfall.</a:t>
            </a:r>
          </a:p>
          <a:p>
            <a:pPr lvl="1"/>
            <a:r>
              <a:rPr lang="en-US" dirty="0"/>
              <a:t>Thus an upscale model of this project could be used to sustain the population around the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55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AD0E-BA48-CCDD-48A8-2F1D30B3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F567-ECAB-94AC-D826-82F61ECC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  <a:p>
            <a:pPr lvl="1"/>
            <a:r>
              <a:rPr lang="en-IN" dirty="0"/>
              <a:t>Arduino nano</a:t>
            </a:r>
          </a:p>
          <a:p>
            <a:r>
              <a:rPr lang="en-IN" dirty="0" err="1"/>
              <a:t>Realy</a:t>
            </a:r>
            <a:r>
              <a:rPr lang="en-IN" dirty="0"/>
              <a:t> modules</a:t>
            </a:r>
          </a:p>
          <a:p>
            <a:r>
              <a:rPr lang="en-IN" dirty="0"/>
              <a:t>LCD Display</a:t>
            </a:r>
          </a:p>
          <a:p>
            <a:r>
              <a:rPr lang="en-IN" dirty="0"/>
              <a:t>Humidity sensor</a:t>
            </a:r>
          </a:p>
          <a:p>
            <a:r>
              <a:rPr lang="en-IN" dirty="0"/>
              <a:t>Moisture sensor</a:t>
            </a:r>
          </a:p>
          <a:p>
            <a:r>
              <a:rPr lang="en-IN" dirty="0"/>
              <a:t>Temperature sensor</a:t>
            </a:r>
          </a:p>
          <a:p>
            <a:r>
              <a:rPr lang="en-IN" dirty="0"/>
              <a:t>Peltier setup</a:t>
            </a:r>
          </a:p>
        </p:txBody>
      </p:sp>
    </p:spTree>
    <p:extLst>
      <p:ext uri="{BB962C8B-B14F-4D97-AF65-F5344CB8AC3E}">
        <p14:creationId xmlns:p14="http://schemas.microsoft.com/office/powerpoint/2010/main" val="325241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5D21-AA8E-3EFF-2711-09B770B4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0AB1-5052-BD9A-EE21-28A06911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       	</a:t>
            </a:r>
            <a:r>
              <a:rPr lang="en-US" sz="3400" dirty="0"/>
              <a:t>Front End</a:t>
            </a:r>
            <a:r>
              <a:rPr lang="en-US" dirty="0"/>
              <a:t>      			</a:t>
            </a:r>
            <a:r>
              <a:rPr lang="en-US" sz="3400" dirty="0"/>
              <a:t>Back 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Arduino based C++			Arduino based C++</a:t>
            </a:r>
          </a:p>
          <a:p>
            <a:pPr marL="0" indent="0">
              <a:buNone/>
            </a:pPr>
            <a:r>
              <a:rPr lang="en-US" dirty="0"/>
              <a:t>	   by LCD display				     with Sensors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16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4FAA-8347-E894-9402-62741E7A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/>
              <a:t>Model Circuit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0140F-3565-8EB9-BF0D-BED57082D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5616"/>
            <a:ext cx="10515599" cy="5229436"/>
          </a:xfrm>
        </p:spPr>
      </p:pic>
    </p:spTree>
    <p:extLst>
      <p:ext uri="{BB962C8B-B14F-4D97-AF65-F5344CB8AC3E}">
        <p14:creationId xmlns:p14="http://schemas.microsoft.com/office/powerpoint/2010/main" val="272567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0476-4CCF-8237-9FC4-5F93336D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Peltier effect</a:t>
            </a:r>
            <a:endParaRPr lang="en-IN" sz="4800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9E629-6835-8AA8-4B84-361C54A2F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When electric current is passed through two dissimilar metals, heat is produced at one of the junctions between two metals and heat is removed from the other junction.</a:t>
            </a:r>
            <a:endParaRPr lang="en-IN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1296A9-5A57-416A-88B8-009B0EEAF86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0" y="587829"/>
            <a:ext cx="4457700" cy="51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9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457B-FCA5-3C25-D578-737D9E29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/>
              <a:t>Peltier modules</a:t>
            </a:r>
            <a:endParaRPr lang="en-IN" sz="4400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F36DE-7DB7-5E27-F99E-0EB73BFA3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IN" sz="2400" dirty="0"/>
              <a:t>It employs </a:t>
            </a:r>
            <a:r>
              <a:rPr lang="en-IN" sz="2400" dirty="0" err="1"/>
              <a:t>peltier</a:t>
            </a:r>
            <a:r>
              <a:rPr lang="en-IN" sz="2400" dirty="0"/>
              <a:t> effect to produce heat at one face and remove heat from the other surface.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BBA3552-B3CC-71A5-DBC3-A7E335E45B03}"/>
              </a:ext>
            </a:extLst>
          </p:cNvPr>
          <p:cNvSpPr txBox="1">
            <a:spLocks/>
          </p:cNvSpPr>
          <p:nvPr/>
        </p:nvSpPr>
        <p:spPr>
          <a:xfrm>
            <a:off x="5180012" y="992187"/>
            <a:ext cx="6172200" cy="4873625"/>
          </a:xfrm>
          <a:prstGeom prst="rect">
            <a:avLst/>
          </a:prstGeom>
        </p:spPr>
      </p:sp>
      <p:pic>
        <p:nvPicPr>
          <p:cNvPr id="2050" name="Picture 2" descr="TEC1-12715 Thermoelectric Power Generator Peltier Module | Buy Online In  India – TOMSON ELECTRONICS">
            <a:extLst>
              <a:ext uri="{FF2B5EF4-FFF2-40B4-BE49-F238E27FC236}">
                <a16:creationId xmlns:a16="http://schemas.microsoft.com/office/drawing/2014/main" id="{A6F3355B-299B-0015-B581-F477646ABD3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3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8C5F-31DF-95E4-E0BB-6460A35B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Semiconductor Peltier Modules</a:t>
            </a:r>
            <a:endParaRPr lang="en-IN" sz="4000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B7D3A-EA45-4DB5-0415-8DADCCB1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IN" sz="2000" dirty="0"/>
              <a:t>*It consists of p-type and n-type semiconductors connected in series.</a:t>
            </a:r>
          </a:p>
          <a:p>
            <a:r>
              <a:rPr lang="en-IN" sz="2000" dirty="0"/>
              <a:t>*Electrons and holes transfer heat from one side to another.</a:t>
            </a:r>
          </a:p>
          <a:p>
            <a:r>
              <a:rPr lang="en-IN" sz="2000" dirty="0"/>
              <a:t>*This results in heating up of one side and cooling of the other.</a:t>
            </a:r>
          </a:p>
        </p:txBody>
      </p:sp>
      <p:pic>
        <p:nvPicPr>
          <p:cNvPr id="3074" name="Picture 2" descr="Thermoelectric effect - Wikipedia">
            <a:extLst>
              <a:ext uri="{FF2B5EF4-FFF2-40B4-BE49-F238E27FC236}">
                <a16:creationId xmlns:a16="http://schemas.microsoft.com/office/drawing/2014/main" id="{D5DBDA9F-CF59-4119-1467-127D8F2A91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"/>
            <a:ext cx="5583810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4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9183-8CDE-2147-0C81-1AB00EB1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0AEF05-4669-7D0A-88A5-4CAE0D359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90139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284</TotalTime>
  <Words>237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Source Sans Pro</vt:lpstr>
      <vt:lpstr>FunkyShapesDarkVTI</vt:lpstr>
      <vt:lpstr>Project OSMAE</vt:lpstr>
      <vt:lpstr>Objective </vt:lpstr>
      <vt:lpstr>Components</vt:lpstr>
      <vt:lpstr>Tech stack</vt:lpstr>
      <vt:lpstr>Model Circuit</vt:lpstr>
      <vt:lpstr>Peltier effect</vt:lpstr>
      <vt:lpstr>Peltier modules</vt:lpstr>
      <vt:lpstr>Semiconductor Peltier Modules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PELTIER EFFECT</dc:title>
  <dc:creator>Vishnu Sri Hari</dc:creator>
  <cp:lastModifiedBy>Vishnu Sri Hari</cp:lastModifiedBy>
  <cp:revision>4</cp:revision>
  <dcterms:created xsi:type="dcterms:W3CDTF">2023-02-16T11:37:38Z</dcterms:created>
  <dcterms:modified xsi:type="dcterms:W3CDTF">2023-02-18T11:27:19Z</dcterms:modified>
</cp:coreProperties>
</file>