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78" r:id="rId7"/>
    <p:sldId id="284" r:id="rId8"/>
    <p:sldId id="280" r:id="rId9"/>
    <p:sldId id="282" r:id="rId10"/>
    <p:sldId id="285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0655" autoAdjust="0"/>
  </p:normalViewPr>
  <p:slideViewPr>
    <p:cSldViewPr snapToGrid="0">
      <p:cViewPr>
        <p:scale>
          <a:sx n="50" d="100"/>
          <a:sy n="50" d="100"/>
        </p:scale>
        <p:origin x="2268" y="112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E1CD1-0DD8-E6D3-59C5-77F2FD0DA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935E2-96EA-B3F7-D15E-7BDA540C5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387E6-4B2F-3D22-C094-BDB3728D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F2235-72DD-A2B5-6E2C-13F6B2964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22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ROVER challenge</a:t>
            </a:r>
            <a:br>
              <a:rPr lang="en-US" dirty="0"/>
            </a:br>
            <a:r>
              <a:rPr lang="en-US" dirty="0"/>
              <a:t>team 1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438123" cy="1325563"/>
          </a:xfrm>
        </p:spPr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Reads shape file</a:t>
            </a:r>
          </a:p>
          <a:p>
            <a:endParaRPr lang="en-US" dirty="0"/>
          </a:p>
          <a:p>
            <a:r>
              <a:rPr lang="en-US" dirty="0"/>
              <a:t>Finds and displays the shortest path from A to B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5F2532-D62E-8884-AAD8-F8FE1C71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745" y="337522"/>
            <a:ext cx="3962953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35EB9-E73E-CB54-C750-33AB002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3D006-AFFC-3B0F-4A4A-7E0C3630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274A3-A285-521D-B5E2-97157AF3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470" y="2816066"/>
            <a:ext cx="8809059" cy="390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69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98F1D-3E44-03D1-DE42-4AD54BBE4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8" y="0"/>
            <a:ext cx="11851743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95790D7-13FE-8CCB-F8EF-5C800367D886}"/>
              </a:ext>
            </a:extLst>
          </p:cNvPr>
          <p:cNvSpPr txBox="1">
            <a:spLocks/>
          </p:cNvSpPr>
          <p:nvPr/>
        </p:nvSpPr>
        <p:spPr>
          <a:xfrm>
            <a:off x="6991350" y="487018"/>
            <a:ext cx="4179570" cy="33773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result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3AC6C9-CD9C-80C6-81C9-FC92E84AFB96}"/>
              </a:ext>
            </a:extLst>
          </p:cNvPr>
          <p:cNvSpPr txBox="1">
            <a:spLocks/>
          </p:cNvSpPr>
          <p:nvPr/>
        </p:nvSpPr>
        <p:spPr>
          <a:xfrm>
            <a:off x="7975600" y="2091596"/>
            <a:ext cx="2895600" cy="326958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Shortest path is found when two paths meet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8C92-A1BB-53EC-C79E-06B01C6C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63D6-8F54-BA9F-E203-E0411366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438123" cy="1325563"/>
          </a:xfrm>
        </p:spPr>
        <p:txBody>
          <a:bodyPr/>
          <a:lstStyle/>
          <a:p>
            <a:r>
              <a:rPr lang="en-US" dirty="0"/>
              <a:t>Challenges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02FE-87C4-4E93-F2FF-430D9DBC3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Learning about shape files and A* algorithm</a:t>
            </a:r>
          </a:p>
          <a:p>
            <a:r>
              <a:rPr lang="en-US" dirty="0"/>
              <a:t>Handling intersections and discontinuity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9CD469-BA67-B199-9BFD-8BF195DB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8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774A-79DF-B887-CD47-16C4B82D3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78397-5BCB-BD79-EDB4-0D45929EC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combination with our automatic path detection from LiDAR in Path 1, we can use this software to find, and help injured firefighters or find lost campers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5B7AA-DC24-BC49-EC2B-CB52FF2D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9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8C91D-F82F-0979-3C52-B0C34A8D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70C3B1-A696-CB6D-042C-F58180095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700" y="797512"/>
            <a:ext cx="7899400" cy="526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8023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56f68f1-ec51-42a0-8eaa-97401fa850a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D8689BB05A4043BC76154BF89F460E" ma:contentTypeVersion="2" ma:contentTypeDescription="Create a new document." ma:contentTypeScope="" ma:versionID="62e073c8b952d46b32e548147574648a">
  <xsd:schema xmlns:xsd="http://www.w3.org/2001/XMLSchema" xmlns:xs="http://www.w3.org/2001/XMLSchema" xmlns:p="http://schemas.microsoft.com/office/2006/metadata/properties" xmlns:ns3="756f68f1-ec51-42a0-8eaa-97401fa850af" targetNamespace="http://schemas.microsoft.com/office/2006/metadata/properties" ma:root="true" ma:fieldsID="d7747d1dac72aa36a1235edca6134dac" ns3:_="">
    <xsd:import namespace="756f68f1-ec51-42a0-8eaa-97401fa850a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6f68f1-ec51-42a0-8eaa-97401fa850a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purl.org/dc/dcmitype/"/>
    <ds:schemaRef ds:uri="http://purl.org/dc/elements/1.1/"/>
    <ds:schemaRef ds:uri="http://schemas.microsoft.com/office/2006/metadata/properties"/>
    <ds:schemaRef ds:uri="756f68f1-ec51-42a0-8eaa-97401fa850af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904DF3-8B95-4D15-8BCC-63037D5F95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56f68f1-ec51-42a0-8eaa-97401fa85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{8D883F87-3ADB-4509-ACA9-3F3E94269ED5}tf67328976_win32</Template>
  <TotalTime>268</TotalTime>
  <Words>90</Words>
  <Application>Microsoft Office PowerPoint</Application>
  <PresentationFormat>Widescreen</PresentationFormat>
  <Paragraphs>25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ROVER challenge team 1</vt:lpstr>
      <vt:lpstr>Functionality</vt:lpstr>
      <vt:lpstr>The result</vt:lpstr>
      <vt:lpstr>Robot structure</vt:lpstr>
      <vt:lpstr>Selecting Visual Aids</vt:lpstr>
      <vt:lpstr>Challenges </vt:lpstr>
      <vt:lpstr>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Burrough,Luke</dc:creator>
  <cp:lastModifiedBy>Burrough,Luke</cp:lastModifiedBy>
  <cp:revision>1</cp:revision>
  <dcterms:created xsi:type="dcterms:W3CDTF">2025-03-29T23:13:30Z</dcterms:created>
  <dcterms:modified xsi:type="dcterms:W3CDTF">2025-03-30T03:42:11Z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0x010100AAD8689BB05A4043BC76154BF89F460E</vt:lpwstr>
  </property>
  <property fmtid="{D5CDD505-2E9C-101B-9397-08002B2CF9AE}" pid="3" name="MediaServiceImageTags">
    <vt:lpwstr/>
  </property>
</Properties>
</file>