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9"/>
  </p:notesMasterIdLst>
  <p:sldIdLst>
    <p:sldId id="256" r:id="rId2"/>
    <p:sldId id="277" r:id="rId3"/>
    <p:sldId id="259" r:id="rId4"/>
    <p:sldId id="258" r:id="rId5"/>
    <p:sldId id="307" r:id="rId6"/>
    <p:sldId id="260" r:id="rId7"/>
    <p:sldId id="261" r:id="rId8"/>
    <p:sldId id="271" r:id="rId9"/>
    <p:sldId id="301" r:id="rId10"/>
    <p:sldId id="302" r:id="rId11"/>
    <p:sldId id="342" r:id="rId12"/>
    <p:sldId id="320" r:id="rId13"/>
    <p:sldId id="263" r:id="rId14"/>
    <p:sldId id="264" r:id="rId15"/>
    <p:sldId id="308" r:id="rId16"/>
    <p:sldId id="262" r:id="rId17"/>
    <p:sldId id="309" r:id="rId18"/>
    <p:sldId id="265" r:id="rId19"/>
    <p:sldId id="303" r:id="rId20"/>
    <p:sldId id="304" r:id="rId21"/>
    <p:sldId id="311" r:id="rId22"/>
    <p:sldId id="331" r:id="rId23"/>
    <p:sldId id="336" r:id="rId24"/>
    <p:sldId id="276" r:id="rId25"/>
    <p:sldId id="300" r:id="rId26"/>
    <p:sldId id="313" r:id="rId27"/>
    <p:sldId id="314" r:id="rId28"/>
    <p:sldId id="325" r:id="rId29"/>
    <p:sldId id="316" r:id="rId30"/>
    <p:sldId id="323" r:id="rId31"/>
    <p:sldId id="340" r:id="rId32"/>
    <p:sldId id="335" r:id="rId33"/>
    <p:sldId id="337" r:id="rId34"/>
    <p:sldId id="339" r:id="rId35"/>
    <p:sldId id="341" r:id="rId36"/>
    <p:sldId id="310" r:id="rId37"/>
    <p:sldId id="274" r:id="rId38"/>
    <p:sldId id="328" r:id="rId39"/>
    <p:sldId id="317" r:id="rId40"/>
    <p:sldId id="318" r:id="rId41"/>
    <p:sldId id="329" r:id="rId42"/>
    <p:sldId id="330" r:id="rId43"/>
    <p:sldId id="319" r:id="rId44"/>
    <p:sldId id="324" r:id="rId45"/>
    <p:sldId id="315" r:id="rId46"/>
    <p:sldId id="326" r:id="rId47"/>
    <p:sldId id="327" r:id="rId48"/>
  </p:sldIdLst>
  <p:sldSz cx="9144000" cy="5143500" type="screen16x9"/>
  <p:notesSz cx="6858000" cy="9144000"/>
  <p:embeddedFontLst>
    <p:embeddedFont>
      <p:font typeface="Open Sans" panose="020B0604020202020204" charset="0"/>
      <p:regular r:id="rId50"/>
      <p:bold r:id="rId51"/>
      <p:italic r:id="rId52"/>
      <p:boldItalic r:id="rId53"/>
    </p:embeddedFont>
    <p:embeddedFont>
      <p:font typeface="Lato" panose="020B0604020202020204" charset="0"/>
      <p:regular r:id="rId54"/>
      <p:bold r:id="rId55"/>
      <p:italic r:id="rId56"/>
      <p:boldItalic r:id="rId57"/>
    </p:embeddedFont>
    <p:embeddedFont>
      <p:font typeface="Lato Light"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2">
          <p15:clr>
            <a:srgbClr val="9AA0A6"/>
          </p15:clr>
        </p15:guide>
        <p15:guide id="2" orient="horz" pos="162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1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5288FA-965E-4875-9B4E-F3618EF11B3C}">
  <a:tblStyle styleId="{0B5288FA-965E-4875-9B4E-F3618EF11B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8" d="100"/>
          <a:sy n="118" d="100"/>
        </p:scale>
        <p:origin x="470" y="82"/>
      </p:cViewPr>
      <p:guideLst>
        <p:guide pos="5312"/>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7396d819a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7396d819a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396d819a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396d819a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396d819a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396d819a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396d819a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396d819a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13fc2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13fc2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13fc2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13fc2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13fc2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13fc2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3bcc0fa8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73bcc0fa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71bec4bdd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71bec4bdd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1bc10851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1bc10851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1bc10851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1bc10851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8408da34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8408da34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1bc10851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1bc10851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50efe23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50efe23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29300" y="539500"/>
            <a:ext cx="6610800" cy="4064400"/>
          </a:xfrm>
          <a:prstGeom prst="roundRect">
            <a:avLst>
              <a:gd name="adj" fmla="val 14364"/>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11" name="Google Shape;11;p2"/>
          <p:cNvSpPr txBox="1">
            <a:spLocks noGrp="1"/>
          </p:cNvSpPr>
          <p:nvPr>
            <p:ph type="ctrTitle"/>
          </p:nvPr>
        </p:nvSpPr>
        <p:spPr>
          <a:xfrm>
            <a:off x="713225" y="1114775"/>
            <a:ext cx="4018800" cy="2123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6000"/>
              <a:buFont typeface="Lato"/>
              <a:buNone/>
              <a:defRPr sz="6000">
                <a:solidFill>
                  <a:schemeClr val="accent1"/>
                </a:solidFill>
                <a:latin typeface="Lato"/>
                <a:ea typeface="Lato"/>
                <a:cs typeface="Lato"/>
                <a:sym typeface="Lato"/>
              </a:defRPr>
            </a:lvl1pPr>
            <a:lvl2pPr lvl="1"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2pPr>
            <a:lvl3pPr lvl="2"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3pPr>
            <a:lvl4pPr lvl="3"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4pPr>
            <a:lvl5pPr lvl="4"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5pPr>
            <a:lvl6pPr lvl="5"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6pPr>
            <a:lvl7pPr lvl="6"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7pPr>
            <a:lvl8pPr lvl="7"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8pPr>
            <a:lvl9pPr lvl="8"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9pPr>
          </a:lstStyle>
          <a:p>
            <a:endParaRPr/>
          </a:p>
        </p:txBody>
      </p:sp>
      <p:sp>
        <p:nvSpPr>
          <p:cNvPr id="12" name="Google Shape;12;p2"/>
          <p:cNvSpPr txBox="1">
            <a:spLocks noGrp="1"/>
          </p:cNvSpPr>
          <p:nvPr>
            <p:ph type="subTitle" idx="1"/>
          </p:nvPr>
        </p:nvSpPr>
        <p:spPr>
          <a:xfrm>
            <a:off x="713225" y="3581600"/>
            <a:ext cx="4018800" cy="48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800"/>
              <a:buFont typeface="Lato Light"/>
              <a:buNone/>
              <a:defRPr/>
            </a:lvl1pPr>
            <a:lvl2pPr lvl="1"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2pPr>
            <a:lvl3pPr lvl="2"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3pPr>
            <a:lvl4pPr lvl="3"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4pPr>
            <a:lvl5pPr lvl="4"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5pPr>
            <a:lvl6pPr lvl="5"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6pPr>
            <a:lvl7pPr lvl="6"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7pPr>
            <a:lvl8pPr lvl="7"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8pPr>
            <a:lvl9pPr lvl="8"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CUSTOM">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None/>
              <a:defRPr>
                <a:solidFill>
                  <a:schemeClr val="accent3"/>
                </a:solidFill>
              </a:defRPr>
            </a:lvl1pPr>
            <a:lvl2pPr lvl="1" algn="r">
              <a:lnSpc>
                <a:spcPct val="100000"/>
              </a:lnSpc>
              <a:spcBef>
                <a:spcPts val="0"/>
              </a:spcBef>
              <a:spcAft>
                <a:spcPts val="0"/>
              </a:spcAft>
              <a:buNone/>
              <a:defRPr>
                <a:solidFill>
                  <a:schemeClr val="accent3"/>
                </a:solidFill>
              </a:defRPr>
            </a:lvl2pPr>
            <a:lvl3pPr lvl="2" algn="r">
              <a:lnSpc>
                <a:spcPct val="100000"/>
              </a:lnSpc>
              <a:spcBef>
                <a:spcPts val="0"/>
              </a:spcBef>
              <a:spcAft>
                <a:spcPts val="0"/>
              </a:spcAft>
              <a:buNone/>
              <a:defRPr>
                <a:solidFill>
                  <a:schemeClr val="accent3"/>
                </a:solidFill>
              </a:defRPr>
            </a:lvl3pPr>
            <a:lvl4pPr lvl="3" algn="r">
              <a:lnSpc>
                <a:spcPct val="100000"/>
              </a:lnSpc>
              <a:spcBef>
                <a:spcPts val="0"/>
              </a:spcBef>
              <a:spcAft>
                <a:spcPts val="0"/>
              </a:spcAft>
              <a:buNone/>
              <a:defRPr>
                <a:solidFill>
                  <a:schemeClr val="accent3"/>
                </a:solidFill>
              </a:defRPr>
            </a:lvl4pPr>
            <a:lvl5pPr lvl="4" algn="r">
              <a:lnSpc>
                <a:spcPct val="100000"/>
              </a:lnSpc>
              <a:spcBef>
                <a:spcPts val="0"/>
              </a:spcBef>
              <a:spcAft>
                <a:spcPts val="0"/>
              </a:spcAft>
              <a:buNone/>
              <a:defRPr>
                <a:solidFill>
                  <a:schemeClr val="accent3"/>
                </a:solidFill>
              </a:defRPr>
            </a:lvl5pPr>
            <a:lvl6pPr lvl="5" algn="r">
              <a:lnSpc>
                <a:spcPct val="100000"/>
              </a:lnSpc>
              <a:spcBef>
                <a:spcPts val="0"/>
              </a:spcBef>
              <a:spcAft>
                <a:spcPts val="0"/>
              </a:spcAft>
              <a:buNone/>
              <a:defRPr>
                <a:solidFill>
                  <a:schemeClr val="accent3"/>
                </a:solidFill>
              </a:defRPr>
            </a:lvl6pPr>
            <a:lvl7pPr lvl="6" algn="r">
              <a:lnSpc>
                <a:spcPct val="100000"/>
              </a:lnSpc>
              <a:spcBef>
                <a:spcPts val="0"/>
              </a:spcBef>
              <a:spcAft>
                <a:spcPts val="0"/>
              </a:spcAft>
              <a:buNone/>
              <a:defRPr>
                <a:solidFill>
                  <a:schemeClr val="accent3"/>
                </a:solidFill>
              </a:defRPr>
            </a:lvl7pPr>
            <a:lvl8pPr lvl="7" algn="r">
              <a:lnSpc>
                <a:spcPct val="100000"/>
              </a:lnSpc>
              <a:spcBef>
                <a:spcPts val="0"/>
              </a:spcBef>
              <a:spcAft>
                <a:spcPts val="0"/>
              </a:spcAft>
              <a:buNone/>
              <a:defRPr>
                <a:solidFill>
                  <a:schemeClr val="accent3"/>
                </a:solidFill>
              </a:defRPr>
            </a:lvl8pPr>
            <a:lvl9pPr lvl="8" algn="r">
              <a:lnSpc>
                <a:spcPct val="100000"/>
              </a:lnSpc>
              <a:spcBef>
                <a:spcPts val="0"/>
              </a:spcBef>
              <a:spcAft>
                <a:spcPts val="0"/>
              </a:spcAft>
              <a:buNone/>
              <a:defRPr>
                <a:solidFill>
                  <a:schemeClr val="accent3"/>
                </a:solidFill>
              </a:defRPr>
            </a:lvl9pPr>
          </a:lstStyle>
          <a:p>
            <a:endParaRPr/>
          </a:p>
        </p:txBody>
      </p:sp>
      <p:sp>
        <p:nvSpPr>
          <p:cNvPr id="59" name="Google Shape;59;p13"/>
          <p:cNvSpPr txBox="1">
            <a:spLocks noGrp="1"/>
          </p:cNvSpPr>
          <p:nvPr>
            <p:ph type="title" idx="2" hasCustomPrompt="1"/>
          </p:nvPr>
        </p:nvSpPr>
        <p:spPr>
          <a:xfrm>
            <a:off x="4054775" y="118690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60" name="Google Shape;60;p13"/>
          <p:cNvSpPr txBox="1">
            <a:spLocks noGrp="1"/>
          </p:cNvSpPr>
          <p:nvPr>
            <p:ph type="title" idx="3"/>
          </p:nvPr>
        </p:nvSpPr>
        <p:spPr>
          <a:xfrm>
            <a:off x="5253278" y="1186900"/>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1" name="Google Shape;61;p13"/>
          <p:cNvSpPr txBox="1">
            <a:spLocks noGrp="1"/>
          </p:cNvSpPr>
          <p:nvPr>
            <p:ph type="subTitle" idx="1"/>
          </p:nvPr>
        </p:nvSpPr>
        <p:spPr>
          <a:xfrm>
            <a:off x="5253278" y="1552590"/>
            <a:ext cx="33663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atin typeface="Lato Light"/>
                <a:ea typeface="Lato Light"/>
                <a:cs typeface="Lato Light"/>
                <a:sym typeface="Lato Light"/>
              </a:defRPr>
            </a:lvl1pPr>
            <a:lvl2pPr lvl="1">
              <a:lnSpc>
                <a:spcPct val="100000"/>
              </a:lnSpc>
              <a:spcBef>
                <a:spcPts val="1600"/>
              </a:spcBef>
              <a:spcAft>
                <a:spcPts val="0"/>
              </a:spcAft>
              <a:buNone/>
              <a:defRPr sz="1200">
                <a:latin typeface="Lato Light"/>
                <a:ea typeface="Lato Light"/>
                <a:cs typeface="Lato Light"/>
                <a:sym typeface="Lato Light"/>
              </a:defRPr>
            </a:lvl2pPr>
            <a:lvl3pPr lvl="2">
              <a:lnSpc>
                <a:spcPct val="100000"/>
              </a:lnSpc>
              <a:spcBef>
                <a:spcPts val="1600"/>
              </a:spcBef>
              <a:spcAft>
                <a:spcPts val="0"/>
              </a:spcAft>
              <a:buNone/>
              <a:defRPr sz="1200">
                <a:latin typeface="Lato Light"/>
                <a:ea typeface="Lato Light"/>
                <a:cs typeface="Lato Light"/>
                <a:sym typeface="Lato Light"/>
              </a:defRPr>
            </a:lvl3pPr>
            <a:lvl4pPr lvl="3">
              <a:lnSpc>
                <a:spcPct val="100000"/>
              </a:lnSpc>
              <a:spcBef>
                <a:spcPts val="1600"/>
              </a:spcBef>
              <a:spcAft>
                <a:spcPts val="0"/>
              </a:spcAft>
              <a:buNone/>
              <a:defRPr sz="1200">
                <a:latin typeface="Lato Light"/>
                <a:ea typeface="Lato Light"/>
                <a:cs typeface="Lato Light"/>
                <a:sym typeface="Lato Light"/>
              </a:defRPr>
            </a:lvl4pPr>
            <a:lvl5pPr lvl="4">
              <a:lnSpc>
                <a:spcPct val="100000"/>
              </a:lnSpc>
              <a:spcBef>
                <a:spcPts val="1600"/>
              </a:spcBef>
              <a:spcAft>
                <a:spcPts val="0"/>
              </a:spcAft>
              <a:buNone/>
              <a:defRPr sz="1200">
                <a:latin typeface="Lato Light"/>
                <a:ea typeface="Lato Light"/>
                <a:cs typeface="Lato Light"/>
                <a:sym typeface="Lato Light"/>
              </a:defRPr>
            </a:lvl5pPr>
            <a:lvl6pPr lvl="5">
              <a:lnSpc>
                <a:spcPct val="100000"/>
              </a:lnSpc>
              <a:spcBef>
                <a:spcPts val="1600"/>
              </a:spcBef>
              <a:spcAft>
                <a:spcPts val="0"/>
              </a:spcAft>
              <a:buNone/>
              <a:defRPr sz="1200">
                <a:latin typeface="Lato Light"/>
                <a:ea typeface="Lato Light"/>
                <a:cs typeface="Lato Light"/>
                <a:sym typeface="Lato Light"/>
              </a:defRPr>
            </a:lvl6pPr>
            <a:lvl7pPr lvl="6">
              <a:lnSpc>
                <a:spcPct val="100000"/>
              </a:lnSpc>
              <a:spcBef>
                <a:spcPts val="1600"/>
              </a:spcBef>
              <a:spcAft>
                <a:spcPts val="0"/>
              </a:spcAft>
              <a:buNone/>
              <a:defRPr sz="1200">
                <a:latin typeface="Lato Light"/>
                <a:ea typeface="Lato Light"/>
                <a:cs typeface="Lato Light"/>
                <a:sym typeface="Lato Light"/>
              </a:defRPr>
            </a:lvl7pPr>
            <a:lvl8pPr lvl="7">
              <a:lnSpc>
                <a:spcPct val="100000"/>
              </a:lnSpc>
              <a:spcBef>
                <a:spcPts val="1600"/>
              </a:spcBef>
              <a:spcAft>
                <a:spcPts val="0"/>
              </a:spcAft>
              <a:buNone/>
              <a:defRPr sz="1200">
                <a:latin typeface="Lato Light"/>
                <a:ea typeface="Lato Light"/>
                <a:cs typeface="Lato Light"/>
                <a:sym typeface="Lato Light"/>
              </a:defRPr>
            </a:lvl8pPr>
            <a:lvl9pPr lvl="8">
              <a:lnSpc>
                <a:spcPct val="100000"/>
              </a:lnSpc>
              <a:spcBef>
                <a:spcPts val="1600"/>
              </a:spcBef>
              <a:spcAft>
                <a:spcPts val="1600"/>
              </a:spcAft>
              <a:buNone/>
              <a:defRPr sz="1200">
                <a:latin typeface="Lato Light"/>
                <a:ea typeface="Lato Light"/>
                <a:cs typeface="Lato Light"/>
                <a:sym typeface="Lato Light"/>
              </a:defRPr>
            </a:lvl9pPr>
          </a:lstStyle>
          <a:p>
            <a:endParaRPr/>
          </a:p>
        </p:txBody>
      </p:sp>
      <p:sp>
        <p:nvSpPr>
          <p:cNvPr id="62" name="Google Shape;62;p13"/>
          <p:cNvSpPr txBox="1">
            <a:spLocks noGrp="1"/>
          </p:cNvSpPr>
          <p:nvPr>
            <p:ph type="title" idx="4" hasCustomPrompt="1"/>
          </p:nvPr>
        </p:nvSpPr>
        <p:spPr>
          <a:xfrm>
            <a:off x="4054775" y="20597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63" name="Google Shape;63;p13"/>
          <p:cNvSpPr txBox="1">
            <a:spLocks noGrp="1"/>
          </p:cNvSpPr>
          <p:nvPr>
            <p:ph type="title" idx="5"/>
          </p:nvPr>
        </p:nvSpPr>
        <p:spPr>
          <a:xfrm>
            <a:off x="5253278" y="2059753"/>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4" name="Google Shape;64;p13"/>
          <p:cNvSpPr txBox="1">
            <a:spLocks noGrp="1"/>
          </p:cNvSpPr>
          <p:nvPr>
            <p:ph type="subTitle" idx="6"/>
          </p:nvPr>
        </p:nvSpPr>
        <p:spPr>
          <a:xfrm>
            <a:off x="5253278" y="2425443"/>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atin typeface="Lato Light"/>
                <a:ea typeface="Lato Light"/>
                <a:cs typeface="Lato Light"/>
                <a:sym typeface="Lato Light"/>
              </a:defRPr>
            </a:lvl1pPr>
            <a:lvl2pPr lvl="1" rtl="0">
              <a:lnSpc>
                <a:spcPct val="100000"/>
              </a:lnSpc>
              <a:spcBef>
                <a:spcPts val="1600"/>
              </a:spcBef>
              <a:spcAft>
                <a:spcPts val="0"/>
              </a:spcAft>
              <a:buNone/>
              <a:defRPr sz="1200">
                <a:latin typeface="Lato Light"/>
                <a:ea typeface="Lato Light"/>
                <a:cs typeface="Lato Light"/>
                <a:sym typeface="Lato Light"/>
              </a:defRPr>
            </a:lvl2pPr>
            <a:lvl3pPr lvl="2" rtl="0">
              <a:lnSpc>
                <a:spcPct val="100000"/>
              </a:lnSpc>
              <a:spcBef>
                <a:spcPts val="1600"/>
              </a:spcBef>
              <a:spcAft>
                <a:spcPts val="0"/>
              </a:spcAft>
              <a:buNone/>
              <a:defRPr sz="1200">
                <a:latin typeface="Lato Light"/>
                <a:ea typeface="Lato Light"/>
                <a:cs typeface="Lato Light"/>
                <a:sym typeface="Lato Light"/>
              </a:defRPr>
            </a:lvl3pPr>
            <a:lvl4pPr lvl="3" rtl="0">
              <a:lnSpc>
                <a:spcPct val="100000"/>
              </a:lnSpc>
              <a:spcBef>
                <a:spcPts val="1600"/>
              </a:spcBef>
              <a:spcAft>
                <a:spcPts val="0"/>
              </a:spcAft>
              <a:buNone/>
              <a:defRPr sz="1200">
                <a:latin typeface="Lato Light"/>
                <a:ea typeface="Lato Light"/>
                <a:cs typeface="Lato Light"/>
                <a:sym typeface="Lato Light"/>
              </a:defRPr>
            </a:lvl4pPr>
            <a:lvl5pPr lvl="4" rtl="0">
              <a:lnSpc>
                <a:spcPct val="100000"/>
              </a:lnSpc>
              <a:spcBef>
                <a:spcPts val="1600"/>
              </a:spcBef>
              <a:spcAft>
                <a:spcPts val="0"/>
              </a:spcAft>
              <a:buNone/>
              <a:defRPr sz="1200">
                <a:latin typeface="Lato Light"/>
                <a:ea typeface="Lato Light"/>
                <a:cs typeface="Lato Light"/>
                <a:sym typeface="Lato Light"/>
              </a:defRPr>
            </a:lvl5pPr>
            <a:lvl6pPr lvl="5" rtl="0">
              <a:lnSpc>
                <a:spcPct val="100000"/>
              </a:lnSpc>
              <a:spcBef>
                <a:spcPts val="1600"/>
              </a:spcBef>
              <a:spcAft>
                <a:spcPts val="0"/>
              </a:spcAft>
              <a:buNone/>
              <a:defRPr sz="1200">
                <a:latin typeface="Lato Light"/>
                <a:ea typeface="Lato Light"/>
                <a:cs typeface="Lato Light"/>
                <a:sym typeface="Lato Light"/>
              </a:defRPr>
            </a:lvl6pPr>
            <a:lvl7pPr lvl="6" rtl="0">
              <a:lnSpc>
                <a:spcPct val="100000"/>
              </a:lnSpc>
              <a:spcBef>
                <a:spcPts val="1600"/>
              </a:spcBef>
              <a:spcAft>
                <a:spcPts val="0"/>
              </a:spcAft>
              <a:buNone/>
              <a:defRPr sz="1200">
                <a:latin typeface="Lato Light"/>
                <a:ea typeface="Lato Light"/>
                <a:cs typeface="Lato Light"/>
                <a:sym typeface="Lato Light"/>
              </a:defRPr>
            </a:lvl7pPr>
            <a:lvl8pPr lvl="7" rtl="0">
              <a:lnSpc>
                <a:spcPct val="100000"/>
              </a:lnSpc>
              <a:spcBef>
                <a:spcPts val="1600"/>
              </a:spcBef>
              <a:spcAft>
                <a:spcPts val="0"/>
              </a:spcAft>
              <a:buNone/>
              <a:defRPr sz="1200">
                <a:latin typeface="Lato Light"/>
                <a:ea typeface="Lato Light"/>
                <a:cs typeface="Lato Light"/>
                <a:sym typeface="Lato Light"/>
              </a:defRPr>
            </a:lvl8pPr>
            <a:lvl9pPr lvl="8" rtl="0">
              <a:lnSpc>
                <a:spcPct val="100000"/>
              </a:lnSpc>
              <a:spcBef>
                <a:spcPts val="1600"/>
              </a:spcBef>
              <a:spcAft>
                <a:spcPts val="1600"/>
              </a:spcAft>
              <a:buNone/>
              <a:defRPr sz="1200">
                <a:latin typeface="Lato Light"/>
                <a:ea typeface="Lato Light"/>
                <a:cs typeface="Lato Light"/>
                <a:sym typeface="Lato Light"/>
              </a:defRPr>
            </a:lvl9pPr>
          </a:lstStyle>
          <a:p>
            <a:endParaRPr/>
          </a:p>
        </p:txBody>
      </p:sp>
      <p:sp>
        <p:nvSpPr>
          <p:cNvPr id="65" name="Google Shape;65;p13"/>
          <p:cNvSpPr txBox="1">
            <a:spLocks noGrp="1"/>
          </p:cNvSpPr>
          <p:nvPr>
            <p:ph type="title" idx="7" hasCustomPrompt="1"/>
          </p:nvPr>
        </p:nvSpPr>
        <p:spPr>
          <a:xfrm>
            <a:off x="4054775" y="293260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66" name="Google Shape;66;p13"/>
          <p:cNvSpPr txBox="1">
            <a:spLocks noGrp="1"/>
          </p:cNvSpPr>
          <p:nvPr>
            <p:ph type="title" idx="8"/>
          </p:nvPr>
        </p:nvSpPr>
        <p:spPr>
          <a:xfrm>
            <a:off x="5253278" y="2932607"/>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7" name="Google Shape;67;p13"/>
          <p:cNvSpPr txBox="1">
            <a:spLocks noGrp="1"/>
          </p:cNvSpPr>
          <p:nvPr>
            <p:ph type="subTitle" idx="9"/>
          </p:nvPr>
        </p:nvSpPr>
        <p:spPr>
          <a:xfrm>
            <a:off x="5253278" y="3298297"/>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atin typeface="Lato Light"/>
                <a:ea typeface="Lato Light"/>
                <a:cs typeface="Lato Light"/>
                <a:sym typeface="Lato Light"/>
              </a:defRPr>
            </a:lvl1pPr>
            <a:lvl2pPr lvl="1" rtl="0">
              <a:lnSpc>
                <a:spcPct val="100000"/>
              </a:lnSpc>
              <a:spcBef>
                <a:spcPts val="1600"/>
              </a:spcBef>
              <a:spcAft>
                <a:spcPts val="0"/>
              </a:spcAft>
              <a:buNone/>
              <a:defRPr sz="1200">
                <a:latin typeface="Lato Light"/>
                <a:ea typeface="Lato Light"/>
                <a:cs typeface="Lato Light"/>
                <a:sym typeface="Lato Light"/>
              </a:defRPr>
            </a:lvl2pPr>
            <a:lvl3pPr lvl="2" rtl="0">
              <a:lnSpc>
                <a:spcPct val="100000"/>
              </a:lnSpc>
              <a:spcBef>
                <a:spcPts val="1600"/>
              </a:spcBef>
              <a:spcAft>
                <a:spcPts val="0"/>
              </a:spcAft>
              <a:buNone/>
              <a:defRPr sz="1200">
                <a:latin typeface="Lato Light"/>
                <a:ea typeface="Lato Light"/>
                <a:cs typeface="Lato Light"/>
                <a:sym typeface="Lato Light"/>
              </a:defRPr>
            </a:lvl3pPr>
            <a:lvl4pPr lvl="3" rtl="0">
              <a:lnSpc>
                <a:spcPct val="100000"/>
              </a:lnSpc>
              <a:spcBef>
                <a:spcPts val="1600"/>
              </a:spcBef>
              <a:spcAft>
                <a:spcPts val="0"/>
              </a:spcAft>
              <a:buNone/>
              <a:defRPr sz="1200">
                <a:latin typeface="Lato Light"/>
                <a:ea typeface="Lato Light"/>
                <a:cs typeface="Lato Light"/>
                <a:sym typeface="Lato Light"/>
              </a:defRPr>
            </a:lvl4pPr>
            <a:lvl5pPr lvl="4" rtl="0">
              <a:lnSpc>
                <a:spcPct val="100000"/>
              </a:lnSpc>
              <a:spcBef>
                <a:spcPts val="1600"/>
              </a:spcBef>
              <a:spcAft>
                <a:spcPts val="0"/>
              </a:spcAft>
              <a:buNone/>
              <a:defRPr sz="1200">
                <a:latin typeface="Lato Light"/>
                <a:ea typeface="Lato Light"/>
                <a:cs typeface="Lato Light"/>
                <a:sym typeface="Lato Light"/>
              </a:defRPr>
            </a:lvl5pPr>
            <a:lvl6pPr lvl="5" rtl="0">
              <a:lnSpc>
                <a:spcPct val="100000"/>
              </a:lnSpc>
              <a:spcBef>
                <a:spcPts val="1600"/>
              </a:spcBef>
              <a:spcAft>
                <a:spcPts val="0"/>
              </a:spcAft>
              <a:buNone/>
              <a:defRPr sz="1200">
                <a:latin typeface="Lato Light"/>
                <a:ea typeface="Lato Light"/>
                <a:cs typeface="Lato Light"/>
                <a:sym typeface="Lato Light"/>
              </a:defRPr>
            </a:lvl6pPr>
            <a:lvl7pPr lvl="6" rtl="0">
              <a:lnSpc>
                <a:spcPct val="100000"/>
              </a:lnSpc>
              <a:spcBef>
                <a:spcPts val="1600"/>
              </a:spcBef>
              <a:spcAft>
                <a:spcPts val="0"/>
              </a:spcAft>
              <a:buNone/>
              <a:defRPr sz="1200">
                <a:latin typeface="Lato Light"/>
                <a:ea typeface="Lato Light"/>
                <a:cs typeface="Lato Light"/>
                <a:sym typeface="Lato Light"/>
              </a:defRPr>
            </a:lvl7pPr>
            <a:lvl8pPr lvl="7" rtl="0">
              <a:lnSpc>
                <a:spcPct val="100000"/>
              </a:lnSpc>
              <a:spcBef>
                <a:spcPts val="1600"/>
              </a:spcBef>
              <a:spcAft>
                <a:spcPts val="0"/>
              </a:spcAft>
              <a:buNone/>
              <a:defRPr sz="1200">
                <a:latin typeface="Lato Light"/>
                <a:ea typeface="Lato Light"/>
                <a:cs typeface="Lato Light"/>
                <a:sym typeface="Lato Light"/>
              </a:defRPr>
            </a:lvl8pPr>
            <a:lvl9pPr lvl="8" rtl="0">
              <a:lnSpc>
                <a:spcPct val="100000"/>
              </a:lnSpc>
              <a:spcBef>
                <a:spcPts val="1600"/>
              </a:spcBef>
              <a:spcAft>
                <a:spcPts val="1600"/>
              </a:spcAft>
              <a:buNone/>
              <a:defRPr sz="1200">
                <a:latin typeface="Lato Light"/>
                <a:ea typeface="Lato Light"/>
                <a:cs typeface="Lato Light"/>
                <a:sym typeface="Lato Light"/>
              </a:defRPr>
            </a:lvl9pPr>
          </a:lstStyle>
          <a:p>
            <a:endParaRPr/>
          </a:p>
        </p:txBody>
      </p:sp>
      <p:sp>
        <p:nvSpPr>
          <p:cNvPr id="68" name="Google Shape;68;p13"/>
          <p:cNvSpPr txBox="1">
            <a:spLocks noGrp="1"/>
          </p:cNvSpPr>
          <p:nvPr>
            <p:ph type="title" idx="13" hasCustomPrompt="1"/>
          </p:nvPr>
        </p:nvSpPr>
        <p:spPr>
          <a:xfrm>
            <a:off x="4054775" y="38054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69" name="Google Shape;69;p13"/>
          <p:cNvSpPr txBox="1">
            <a:spLocks noGrp="1"/>
          </p:cNvSpPr>
          <p:nvPr>
            <p:ph type="title" idx="14"/>
          </p:nvPr>
        </p:nvSpPr>
        <p:spPr>
          <a:xfrm>
            <a:off x="5250325" y="3805460"/>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0" name="Google Shape;70;p13"/>
          <p:cNvSpPr txBox="1">
            <a:spLocks noGrp="1"/>
          </p:cNvSpPr>
          <p:nvPr>
            <p:ph type="subTitle" idx="15"/>
          </p:nvPr>
        </p:nvSpPr>
        <p:spPr>
          <a:xfrm>
            <a:off x="5250325" y="4171150"/>
            <a:ext cx="3366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atin typeface="Lato Light"/>
                <a:ea typeface="Lato Light"/>
                <a:cs typeface="Lato Light"/>
                <a:sym typeface="Lato Light"/>
              </a:defRPr>
            </a:lvl1pPr>
            <a:lvl2pPr lvl="1" rtl="0">
              <a:lnSpc>
                <a:spcPct val="100000"/>
              </a:lnSpc>
              <a:spcBef>
                <a:spcPts val="1600"/>
              </a:spcBef>
              <a:spcAft>
                <a:spcPts val="0"/>
              </a:spcAft>
              <a:buNone/>
              <a:defRPr sz="1200">
                <a:latin typeface="Lato Light"/>
                <a:ea typeface="Lato Light"/>
                <a:cs typeface="Lato Light"/>
                <a:sym typeface="Lato Light"/>
              </a:defRPr>
            </a:lvl2pPr>
            <a:lvl3pPr lvl="2" rtl="0">
              <a:lnSpc>
                <a:spcPct val="100000"/>
              </a:lnSpc>
              <a:spcBef>
                <a:spcPts val="1600"/>
              </a:spcBef>
              <a:spcAft>
                <a:spcPts val="0"/>
              </a:spcAft>
              <a:buNone/>
              <a:defRPr sz="1200">
                <a:latin typeface="Lato Light"/>
                <a:ea typeface="Lato Light"/>
                <a:cs typeface="Lato Light"/>
                <a:sym typeface="Lato Light"/>
              </a:defRPr>
            </a:lvl3pPr>
            <a:lvl4pPr lvl="3" rtl="0">
              <a:lnSpc>
                <a:spcPct val="100000"/>
              </a:lnSpc>
              <a:spcBef>
                <a:spcPts val="1600"/>
              </a:spcBef>
              <a:spcAft>
                <a:spcPts val="0"/>
              </a:spcAft>
              <a:buNone/>
              <a:defRPr sz="1200">
                <a:latin typeface="Lato Light"/>
                <a:ea typeface="Lato Light"/>
                <a:cs typeface="Lato Light"/>
                <a:sym typeface="Lato Light"/>
              </a:defRPr>
            </a:lvl4pPr>
            <a:lvl5pPr lvl="4" rtl="0">
              <a:lnSpc>
                <a:spcPct val="100000"/>
              </a:lnSpc>
              <a:spcBef>
                <a:spcPts val="1600"/>
              </a:spcBef>
              <a:spcAft>
                <a:spcPts val="0"/>
              </a:spcAft>
              <a:buNone/>
              <a:defRPr sz="1200">
                <a:latin typeface="Lato Light"/>
                <a:ea typeface="Lato Light"/>
                <a:cs typeface="Lato Light"/>
                <a:sym typeface="Lato Light"/>
              </a:defRPr>
            </a:lvl5pPr>
            <a:lvl6pPr lvl="5" rtl="0">
              <a:lnSpc>
                <a:spcPct val="100000"/>
              </a:lnSpc>
              <a:spcBef>
                <a:spcPts val="1600"/>
              </a:spcBef>
              <a:spcAft>
                <a:spcPts val="0"/>
              </a:spcAft>
              <a:buNone/>
              <a:defRPr sz="1200">
                <a:latin typeface="Lato Light"/>
                <a:ea typeface="Lato Light"/>
                <a:cs typeface="Lato Light"/>
                <a:sym typeface="Lato Light"/>
              </a:defRPr>
            </a:lvl6pPr>
            <a:lvl7pPr lvl="6" rtl="0">
              <a:lnSpc>
                <a:spcPct val="100000"/>
              </a:lnSpc>
              <a:spcBef>
                <a:spcPts val="1600"/>
              </a:spcBef>
              <a:spcAft>
                <a:spcPts val="0"/>
              </a:spcAft>
              <a:buNone/>
              <a:defRPr sz="1200">
                <a:latin typeface="Lato Light"/>
                <a:ea typeface="Lato Light"/>
                <a:cs typeface="Lato Light"/>
                <a:sym typeface="Lato Light"/>
              </a:defRPr>
            </a:lvl7pPr>
            <a:lvl8pPr lvl="7" rtl="0">
              <a:lnSpc>
                <a:spcPct val="100000"/>
              </a:lnSpc>
              <a:spcBef>
                <a:spcPts val="1600"/>
              </a:spcBef>
              <a:spcAft>
                <a:spcPts val="0"/>
              </a:spcAft>
              <a:buNone/>
              <a:defRPr sz="1200">
                <a:latin typeface="Lato Light"/>
                <a:ea typeface="Lato Light"/>
                <a:cs typeface="Lato Light"/>
                <a:sym typeface="Lato Light"/>
              </a:defRPr>
            </a:lvl8pPr>
            <a:lvl9pPr lvl="8" rtl="0">
              <a:lnSpc>
                <a:spcPct val="100000"/>
              </a:lnSpc>
              <a:spcBef>
                <a:spcPts val="1600"/>
              </a:spcBef>
              <a:spcAft>
                <a:spcPts val="1600"/>
              </a:spcAft>
              <a:buNone/>
              <a:defRPr sz="1200">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73" name="Google Shape;73;p14"/>
          <p:cNvSpPr txBox="1">
            <a:spLocks noGrp="1"/>
          </p:cNvSpPr>
          <p:nvPr>
            <p:ph type="title" idx="2"/>
          </p:nvPr>
        </p:nvSpPr>
        <p:spPr>
          <a:xfrm>
            <a:off x="837425" y="2784498"/>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4" name="Google Shape;74;p14"/>
          <p:cNvSpPr txBox="1">
            <a:spLocks noGrp="1"/>
          </p:cNvSpPr>
          <p:nvPr>
            <p:ph type="subTitle" idx="1"/>
          </p:nvPr>
        </p:nvSpPr>
        <p:spPr>
          <a:xfrm>
            <a:off x="837425" y="3097574"/>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5" name="Google Shape;75;p14"/>
          <p:cNvSpPr txBox="1">
            <a:spLocks noGrp="1"/>
          </p:cNvSpPr>
          <p:nvPr>
            <p:ph type="title" idx="3"/>
          </p:nvPr>
        </p:nvSpPr>
        <p:spPr>
          <a:xfrm>
            <a:off x="3528830" y="2784496"/>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6" name="Google Shape;76;p14"/>
          <p:cNvSpPr txBox="1">
            <a:spLocks noGrp="1"/>
          </p:cNvSpPr>
          <p:nvPr>
            <p:ph type="subTitle" idx="4"/>
          </p:nvPr>
        </p:nvSpPr>
        <p:spPr>
          <a:xfrm>
            <a:off x="3528827" y="3097571"/>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7" name="Google Shape;77;p14"/>
          <p:cNvSpPr txBox="1">
            <a:spLocks noGrp="1"/>
          </p:cNvSpPr>
          <p:nvPr>
            <p:ph type="title" idx="5"/>
          </p:nvPr>
        </p:nvSpPr>
        <p:spPr>
          <a:xfrm>
            <a:off x="6220233" y="2784475"/>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8" name="Google Shape;78;p14"/>
          <p:cNvSpPr txBox="1">
            <a:spLocks noGrp="1"/>
          </p:cNvSpPr>
          <p:nvPr>
            <p:ph type="subTitle" idx="6"/>
          </p:nvPr>
        </p:nvSpPr>
        <p:spPr>
          <a:xfrm>
            <a:off x="6220227" y="3097537"/>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2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81" name="Google Shape;81;p15"/>
          <p:cNvSpPr txBox="1">
            <a:spLocks noGrp="1"/>
          </p:cNvSpPr>
          <p:nvPr>
            <p:ph type="title" idx="2"/>
          </p:nvPr>
        </p:nvSpPr>
        <p:spPr>
          <a:xfrm>
            <a:off x="695487"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2" name="Google Shape;82;p15"/>
          <p:cNvSpPr txBox="1">
            <a:spLocks noGrp="1"/>
          </p:cNvSpPr>
          <p:nvPr>
            <p:ph type="subTitle" idx="1"/>
          </p:nvPr>
        </p:nvSpPr>
        <p:spPr>
          <a:xfrm>
            <a:off x="695487"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5"/>
          <p:cNvSpPr txBox="1">
            <a:spLocks noGrp="1"/>
          </p:cNvSpPr>
          <p:nvPr>
            <p:ph type="title" idx="3"/>
          </p:nvPr>
        </p:nvSpPr>
        <p:spPr>
          <a:xfrm>
            <a:off x="3561712"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4" name="Google Shape;84;p15"/>
          <p:cNvSpPr txBox="1">
            <a:spLocks noGrp="1"/>
          </p:cNvSpPr>
          <p:nvPr>
            <p:ph type="subTitle" idx="4"/>
          </p:nvPr>
        </p:nvSpPr>
        <p:spPr>
          <a:xfrm>
            <a:off x="3561712"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5"/>
          <p:cNvSpPr txBox="1">
            <a:spLocks noGrp="1"/>
          </p:cNvSpPr>
          <p:nvPr>
            <p:ph type="title" idx="5"/>
          </p:nvPr>
        </p:nvSpPr>
        <p:spPr>
          <a:xfrm>
            <a:off x="6469612"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6" name="Google Shape;86;p15"/>
          <p:cNvSpPr txBox="1">
            <a:spLocks noGrp="1"/>
          </p:cNvSpPr>
          <p:nvPr>
            <p:ph type="subTitle" idx="6"/>
          </p:nvPr>
        </p:nvSpPr>
        <p:spPr>
          <a:xfrm>
            <a:off x="6469612"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text collumns">
  <p:cSld name="CUSTOM_4">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111" name="Google Shape;111;p18"/>
          <p:cNvSpPr txBox="1">
            <a:spLocks noGrp="1"/>
          </p:cNvSpPr>
          <p:nvPr>
            <p:ph type="title" idx="2"/>
          </p:nvPr>
        </p:nvSpPr>
        <p:spPr>
          <a:xfrm>
            <a:off x="2356875" y="1804525"/>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12" name="Google Shape;112;p18"/>
          <p:cNvSpPr txBox="1">
            <a:spLocks noGrp="1"/>
          </p:cNvSpPr>
          <p:nvPr>
            <p:ph type="subTitle" idx="1"/>
          </p:nvPr>
        </p:nvSpPr>
        <p:spPr>
          <a:xfrm>
            <a:off x="2356875" y="2170223"/>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defRPr>
            </a:lvl1pPr>
            <a:lvl2pPr lvl="1" algn="ctr" rtl="0">
              <a:lnSpc>
                <a:spcPct val="100000"/>
              </a:lnSpc>
              <a:spcBef>
                <a:spcPts val="0"/>
              </a:spcBef>
              <a:spcAft>
                <a:spcPts val="0"/>
              </a:spcAft>
              <a:buNone/>
              <a:defRPr sz="1400">
                <a:solidFill>
                  <a:schemeClr val="accent3"/>
                </a:solidFill>
              </a:defRPr>
            </a:lvl2pPr>
            <a:lvl3pPr lvl="2" algn="ctr" rtl="0">
              <a:lnSpc>
                <a:spcPct val="100000"/>
              </a:lnSpc>
              <a:spcBef>
                <a:spcPts val="0"/>
              </a:spcBef>
              <a:spcAft>
                <a:spcPts val="0"/>
              </a:spcAft>
              <a:buNone/>
              <a:defRPr sz="1400">
                <a:solidFill>
                  <a:schemeClr val="accent3"/>
                </a:solidFill>
              </a:defRPr>
            </a:lvl3pPr>
            <a:lvl4pPr lvl="3" algn="ctr" rtl="0">
              <a:lnSpc>
                <a:spcPct val="100000"/>
              </a:lnSpc>
              <a:spcBef>
                <a:spcPts val="0"/>
              </a:spcBef>
              <a:spcAft>
                <a:spcPts val="0"/>
              </a:spcAft>
              <a:buNone/>
              <a:defRPr sz="1400">
                <a:solidFill>
                  <a:schemeClr val="accent3"/>
                </a:solidFill>
              </a:defRPr>
            </a:lvl4pPr>
            <a:lvl5pPr lvl="4" algn="ctr" rtl="0">
              <a:lnSpc>
                <a:spcPct val="100000"/>
              </a:lnSpc>
              <a:spcBef>
                <a:spcPts val="0"/>
              </a:spcBef>
              <a:spcAft>
                <a:spcPts val="0"/>
              </a:spcAft>
              <a:buNone/>
              <a:defRPr sz="1400">
                <a:solidFill>
                  <a:schemeClr val="accent3"/>
                </a:solidFill>
              </a:defRPr>
            </a:lvl5pPr>
            <a:lvl6pPr lvl="5" algn="ctr" rtl="0">
              <a:lnSpc>
                <a:spcPct val="100000"/>
              </a:lnSpc>
              <a:spcBef>
                <a:spcPts val="0"/>
              </a:spcBef>
              <a:spcAft>
                <a:spcPts val="0"/>
              </a:spcAft>
              <a:buNone/>
              <a:defRPr sz="1400">
                <a:solidFill>
                  <a:schemeClr val="accent3"/>
                </a:solidFill>
              </a:defRPr>
            </a:lvl6pPr>
            <a:lvl7pPr lvl="6" algn="ctr" rtl="0">
              <a:lnSpc>
                <a:spcPct val="100000"/>
              </a:lnSpc>
              <a:spcBef>
                <a:spcPts val="0"/>
              </a:spcBef>
              <a:spcAft>
                <a:spcPts val="0"/>
              </a:spcAft>
              <a:buNone/>
              <a:defRPr sz="1400">
                <a:solidFill>
                  <a:schemeClr val="accent3"/>
                </a:solidFill>
              </a:defRPr>
            </a:lvl7pPr>
            <a:lvl8pPr lvl="7" algn="ctr" rtl="0">
              <a:lnSpc>
                <a:spcPct val="100000"/>
              </a:lnSpc>
              <a:spcBef>
                <a:spcPts val="0"/>
              </a:spcBef>
              <a:spcAft>
                <a:spcPts val="0"/>
              </a:spcAft>
              <a:buNone/>
              <a:defRPr sz="1400">
                <a:solidFill>
                  <a:schemeClr val="accent3"/>
                </a:solidFill>
              </a:defRPr>
            </a:lvl8pPr>
            <a:lvl9pPr lvl="8" algn="ctr" rtl="0">
              <a:lnSpc>
                <a:spcPct val="100000"/>
              </a:lnSpc>
              <a:spcBef>
                <a:spcPts val="0"/>
              </a:spcBef>
              <a:spcAft>
                <a:spcPts val="0"/>
              </a:spcAft>
              <a:buNone/>
              <a:defRPr sz="1400">
                <a:solidFill>
                  <a:schemeClr val="accent3"/>
                </a:solidFill>
              </a:defRPr>
            </a:lvl9pPr>
          </a:lstStyle>
          <a:p>
            <a:endParaRPr/>
          </a:p>
        </p:txBody>
      </p:sp>
      <p:sp>
        <p:nvSpPr>
          <p:cNvPr id="113" name="Google Shape;113;p18"/>
          <p:cNvSpPr txBox="1">
            <a:spLocks noGrp="1"/>
          </p:cNvSpPr>
          <p:nvPr>
            <p:ph type="title" idx="3"/>
          </p:nvPr>
        </p:nvSpPr>
        <p:spPr>
          <a:xfrm>
            <a:off x="5600075" y="1804525"/>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14" name="Google Shape;114;p18"/>
          <p:cNvSpPr txBox="1">
            <a:spLocks noGrp="1"/>
          </p:cNvSpPr>
          <p:nvPr>
            <p:ph type="subTitle" idx="4"/>
          </p:nvPr>
        </p:nvSpPr>
        <p:spPr>
          <a:xfrm>
            <a:off x="5600075" y="2170224"/>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15" name="Google Shape;115;p18"/>
          <p:cNvSpPr txBox="1">
            <a:spLocks noGrp="1"/>
          </p:cNvSpPr>
          <p:nvPr>
            <p:ph type="title" idx="5"/>
          </p:nvPr>
        </p:nvSpPr>
        <p:spPr>
          <a:xfrm>
            <a:off x="2356875" y="3594188"/>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16" name="Google Shape;116;p18"/>
          <p:cNvSpPr txBox="1">
            <a:spLocks noGrp="1"/>
          </p:cNvSpPr>
          <p:nvPr>
            <p:ph type="subTitle" idx="6"/>
          </p:nvPr>
        </p:nvSpPr>
        <p:spPr>
          <a:xfrm>
            <a:off x="2356875" y="3959887"/>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17" name="Google Shape;117;p18"/>
          <p:cNvSpPr txBox="1">
            <a:spLocks noGrp="1"/>
          </p:cNvSpPr>
          <p:nvPr>
            <p:ph type="title" idx="7"/>
          </p:nvPr>
        </p:nvSpPr>
        <p:spPr>
          <a:xfrm>
            <a:off x="5598665" y="3594188"/>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18" name="Google Shape;118;p18"/>
          <p:cNvSpPr txBox="1">
            <a:spLocks noGrp="1"/>
          </p:cNvSpPr>
          <p:nvPr>
            <p:ph type="subTitle" idx="8"/>
          </p:nvPr>
        </p:nvSpPr>
        <p:spPr>
          <a:xfrm>
            <a:off x="5598665" y="3959887"/>
            <a:ext cx="2790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xt collumns 2">
  <p:cSld name="CUSTOM_4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121" name="Google Shape;121;p19"/>
          <p:cNvSpPr txBox="1">
            <a:spLocks noGrp="1"/>
          </p:cNvSpPr>
          <p:nvPr>
            <p:ph type="title" idx="2"/>
          </p:nvPr>
        </p:nvSpPr>
        <p:spPr>
          <a:xfrm>
            <a:off x="904775" y="2656688"/>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2" name="Google Shape;122;p19"/>
          <p:cNvSpPr txBox="1">
            <a:spLocks noGrp="1"/>
          </p:cNvSpPr>
          <p:nvPr>
            <p:ph type="subTitle" idx="1"/>
          </p:nvPr>
        </p:nvSpPr>
        <p:spPr>
          <a:xfrm>
            <a:off x="904775" y="302237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defRPr>
            </a:lvl1pPr>
            <a:lvl2pPr lvl="1" algn="ctr" rtl="0">
              <a:lnSpc>
                <a:spcPct val="100000"/>
              </a:lnSpc>
              <a:spcBef>
                <a:spcPts val="1600"/>
              </a:spcBef>
              <a:spcAft>
                <a:spcPts val="0"/>
              </a:spcAft>
              <a:buNone/>
              <a:defRPr sz="1400">
                <a:solidFill>
                  <a:schemeClr val="accent3"/>
                </a:solidFill>
              </a:defRPr>
            </a:lvl2pPr>
            <a:lvl3pPr lvl="2" algn="ctr" rtl="0">
              <a:lnSpc>
                <a:spcPct val="100000"/>
              </a:lnSpc>
              <a:spcBef>
                <a:spcPts val="1600"/>
              </a:spcBef>
              <a:spcAft>
                <a:spcPts val="0"/>
              </a:spcAft>
              <a:buNone/>
              <a:defRPr sz="1400">
                <a:solidFill>
                  <a:schemeClr val="accent3"/>
                </a:solidFill>
              </a:defRPr>
            </a:lvl3pPr>
            <a:lvl4pPr lvl="3" algn="ctr" rtl="0">
              <a:lnSpc>
                <a:spcPct val="100000"/>
              </a:lnSpc>
              <a:spcBef>
                <a:spcPts val="1600"/>
              </a:spcBef>
              <a:spcAft>
                <a:spcPts val="0"/>
              </a:spcAft>
              <a:buNone/>
              <a:defRPr sz="1400">
                <a:solidFill>
                  <a:schemeClr val="accent3"/>
                </a:solidFill>
              </a:defRPr>
            </a:lvl4pPr>
            <a:lvl5pPr lvl="4" algn="ctr" rtl="0">
              <a:lnSpc>
                <a:spcPct val="100000"/>
              </a:lnSpc>
              <a:spcBef>
                <a:spcPts val="1600"/>
              </a:spcBef>
              <a:spcAft>
                <a:spcPts val="0"/>
              </a:spcAft>
              <a:buNone/>
              <a:defRPr sz="1400">
                <a:solidFill>
                  <a:schemeClr val="accent3"/>
                </a:solidFill>
              </a:defRPr>
            </a:lvl5pPr>
            <a:lvl6pPr lvl="5" algn="ctr" rtl="0">
              <a:lnSpc>
                <a:spcPct val="100000"/>
              </a:lnSpc>
              <a:spcBef>
                <a:spcPts val="1600"/>
              </a:spcBef>
              <a:spcAft>
                <a:spcPts val="0"/>
              </a:spcAft>
              <a:buNone/>
              <a:defRPr sz="1400">
                <a:solidFill>
                  <a:schemeClr val="accent3"/>
                </a:solidFill>
              </a:defRPr>
            </a:lvl6pPr>
            <a:lvl7pPr lvl="6" algn="ctr" rtl="0">
              <a:lnSpc>
                <a:spcPct val="100000"/>
              </a:lnSpc>
              <a:spcBef>
                <a:spcPts val="1600"/>
              </a:spcBef>
              <a:spcAft>
                <a:spcPts val="0"/>
              </a:spcAft>
              <a:buNone/>
              <a:defRPr sz="1400">
                <a:solidFill>
                  <a:schemeClr val="accent3"/>
                </a:solidFill>
              </a:defRPr>
            </a:lvl7pPr>
            <a:lvl8pPr lvl="7" algn="ctr" rtl="0">
              <a:lnSpc>
                <a:spcPct val="100000"/>
              </a:lnSpc>
              <a:spcBef>
                <a:spcPts val="1600"/>
              </a:spcBef>
              <a:spcAft>
                <a:spcPts val="0"/>
              </a:spcAft>
              <a:buNone/>
              <a:defRPr sz="1400">
                <a:solidFill>
                  <a:schemeClr val="accent3"/>
                </a:solidFill>
              </a:defRPr>
            </a:lvl8pPr>
            <a:lvl9pPr lvl="8" algn="ctr" rtl="0">
              <a:lnSpc>
                <a:spcPct val="100000"/>
              </a:lnSpc>
              <a:spcBef>
                <a:spcPts val="1600"/>
              </a:spcBef>
              <a:spcAft>
                <a:spcPts val="1600"/>
              </a:spcAft>
              <a:buNone/>
              <a:defRPr sz="1400">
                <a:solidFill>
                  <a:schemeClr val="accent3"/>
                </a:solidFill>
              </a:defRPr>
            </a:lvl9pPr>
          </a:lstStyle>
          <a:p>
            <a:endParaRPr/>
          </a:p>
        </p:txBody>
      </p:sp>
      <p:sp>
        <p:nvSpPr>
          <p:cNvPr id="123" name="Google Shape;123;p19"/>
          <p:cNvSpPr txBox="1">
            <a:spLocks noGrp="1"/>
          </p:cNvSpPr>
          <p:nvPr>
            <p:ph type="title" idx="3"/>
          </p:nvPr>
        </p:nvSpPr>
        <p:spPr>
          <a:xfrm>
            <a:off x="2814575" y="2656688"/>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4" name="Google Shape;124;p19"/>
          <p:cNvSpPr txBox="1">
            <a:spLocks noGrp="1"/>
          </p:cNvSpPr>
          <p:nvPr>
            <p:ph type="subTitle" idx="4"/>
          </p:nvPr>
        </p:nvSpPr>
        <p:spPr>
          <a:xfrm>
            <a:off x="2814575" y="302237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25" name="Google Shape;125;p19"/>
          <p:cNvSpPr txBox="1">
            <a:spLocks noGrp="1"/>
          </p:cNvSpPr>
          <p:nvPr>
            <p:ph type="title" idx="5"/>
          </p:nvPr>
        </p:nvSpPr>
        <p:spPr>
          <a:xfrm>
            <a:off x="4724375" y="265670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6" name="Google Shape;126;p19"/>
          <p:cNvSpPr txBox="1">
            <a:spLocks noGrp="1"/>
          </p:cNvSpPr>
          <p:nvPr>
            <p:ph type="subTitle" idx="6"/>
          </p:nvPr>
        </p:nvSpPr>
        <p:spPr>
          <a:xfrm>
            <a:off x="4724375" y="3022400"/>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27" name="Google Shape;127;p19"/>
          <p:cNvSpPr txBox="1">
            <a:spLocks noGrp="1"/>
          </p:cNvSpPr>
          <p:nvPr>
            <p:ph type="title" idx="7"/>
          </p:nvPr>
        </p:nvSpPr>
        <p:spPr>
          <a:xfrm>
            <a:off x="6634175" y="2656734"/>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8" name="Google Shape;128;p19"/>
          <p:cNvSpPr txBox="1">
            <a:spLocks noGrp="1"/>
          </p:cNvSpPr>
          <p:nvPr>
            <p:ph type="subTitle" idx="8"/>
          </p:nvPr>
        </p:nvSpPr>
        <p:spPr>
          <a:xfrm>
            <a:off x="6634175" y="3022425"/>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meline">
  <p:cSld name="CUSTOM_6">
    <p:bg>
      <p:bgPr>
        <a:blipFill>
          <a:blip r:embed="rId2">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a:endParaRPr/>
          </a:p>
        </p:txBody>
      </p:sp>
      <p:sp>
        <p:nvSpPr>
          <p:cNvPr id="136" name="Google Shape;136;p21"/>
          <p:cNvSpPr txBox="1">
            <a:spLocks noGrp="1"/>
          </p:cNvSpPr>
          <p:nvPr>
            <p:ph type="title" idx="2" hasCustomPrompt="1"/>
          </p:nvPr>
        </p:nvSpPr>
        <p:spPr>
          <a:xfrm>
            <a:off x="13654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7" name="Google Shape;137;p21"/>
          <p:cNvSpPr txBox="1">
            <a:spLocks noGrp="1"/>
          </p:cNvSpPr>
          <p:nvPr>
            <p:ph type="title" idx="3" hasCustomPrompt="1"/>
          </p:nvPr>
        </p:nvSpPr>
        <p:spPr>
          <a:xfrm>
            <a:off x="3811650" y="3140925"/>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8" name="Google Shape;138;p21"/>
          <p:cNvSpPr txBox="1">
            <a:spLocks noGrp="1"/>
          </p:cNvSpPr>
          <p:nvPr>
            <p:ph type="title" idx="4" hasCustomPrompt="1"/>
          </p:nvPr>
        </p:nvSpPr>
        <p:spPr>
          <a:xfrm>
            <a:off x="62578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39" name="Google Shape;139;p21"/>
          <p:cNvSpPr txBox="1">
            <a:spLocks noGrp="1"/>
          </p:cNvSpPr>
          <p:nvPr>
            <p:ph type="title" idx="5"/>
          </p:nvPr>
        </p:nvSpPr>
        <p:spPr>
          <a:xfrm>
            <a:off x="958200" y="285250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0" name="Google Shape;140;p21"/>
          <p:cNvSpPr txBox="1">
            <a:spLocks noGrp="1"/>
          </p:cNvSpPr>
          <p:nvPr>
            <p:ph type="subTitle" idx="1"/>
          </p:nvPr>
        </p:nvSpPr>
        <p:spPr>
          <a:xfrm>
            <a:off x="958200" y="322707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41" name="Google Shape;141;p21"/>
          <p:cNvSpPr txBox="1">
            <a:spLocks noGrp="1"/>
          </p:cNvSpPr>
          <p:nvPr>
            <p:ph type="title" idx="6"/>
          </p:nvPr>
        </p:nvSpPr>
        <p:spPr>
          <a:xfrm>
            <a:off x="3404397" y="1783950"/>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2" name="Google Shape;142;p21"/>
          <p:cNvSpPr txBox="1">
            <a:spLocks noGrp="1"/>
          </p:cNvSpPr>
          <p:nvPr>
            <p:ph type="subTitle" idx="7"/>
          </p:nvPr>
        </p:nvSpPr>
        <p:spPr>
          <a:xfrm>
            <a:off x="3404397" y="215852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43" name="Google Shape;143;p21"/>
          <p:cNvSpPr txBox="1">
            <a:spLocks noGrp="1"/>
          </p:cNvSpPr>
          <p:nvPr>
            <p:ph type="title" idx="8"/>
          </p:nvPr>
        </p:nvSpPr>
        <p:spPr>
          <a:xfrm>
            <a:off x="5850609" y="2852506"/>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4" name="Google Shape;144;p21"/>
          <p:cNvSpPr txBox="1">
            <a:spLocks noGrp="1"/>
          </p:cNvSpPr>
          <p:nvPr>
            <p:ph type="subTitle" idx="9"/>
          </p:nvPr>
        </p:nvSpPr>
        <p:spPr>
          <a:xfrm>
            <a:off x="5850609" y="3227080"/>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meline 2">
  <p:cSld name="CUSTOM_6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147" name="Google Shape;147;p22"/>
          <p:cNvSpPr txBox="1">
            <a:spLocks noGrp="1"/>
          </p:cNvSpPr>
          <p:nvPr>
            <p:ph type="title" idx="2" hasCustomPrompt="1"/>
          </p:nvPr>
        </p:nvSpPr>
        <p:spPr>
          <a:xfrm>
            <a:off x="13654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48" name="Google Shape;148;p22"/>
          <p:cNvSpPr txBox="1">
            <a:spLocks noGrp="1"/>
          </p:cNvSpPr>
          <p:nvPr>
            <p:ph type="title" idx="3" hasCustomPrompt="1"/>
          </p:nvPr>
        </p:nvSpPr>
        <p:spPr>
          <a:xfrm>
            <a:off x="3811650" y="3140925"/>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49" name="Google Shape;149;p22"/>
          <p:cNvSpPr txBox="1">
            <a:spLocks noGrp="1"/>
          </p:cNvSpPr>
          <p:nvPr>
            <p:ph type="title" idx="4" hasCustomPrompt="1"/>
          </p:nvPr>
        </p:nvSpPr>
        <p:spPr>
          <a:xfrm>
            <a:off x="62578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50" name="Google Shape;150;p22"/>
          <p:cNvSpPr txBox="1">
            <a:spLocks noGrp="1"/>
          </p:cNvSpPr>
          <p:nvPr>
            <p:ph type="title" idx="5"/>
          </p:nvPr>
        </p:nvSpPr>
        <p:spPr>
          <a:xfrm>
            <a:off x="958200" y="2861382"/>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1" name="Google Shape;151;p22"/>
          <p:cNvSpPr txBox="1">
            <a:spLocks noGrp="1"/>
          </p:cNvSpPr>
          <p:nvPr>
            <p:ph type="subTitle" idx="1"/>
          </p:nvPr>
        </p:nvSpPr>
        <p:spPr>
          <a:xfrm>
            <a:off x="958200" y="322707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2" name="Google Shape;152;p22"/>
          <p:cNvSpPr txBox="1">
            <a:spLocks noGrp="1"/>
          </p:cNvSpPr>
          <p:nvPr>
            <p:ph type="title" idx="6"/>
          </p:nvPr>
        </p:nvSpPr>
        <p:spPr>
          <a:xfrm>
            <a:off x="3404397" y="179282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3" name="Google Shape;153;p22"/>
          <p:cNvSpPr txBox="1">
            <a:spLocks noGrp="1"/>
          </p:cNvSpPr>
          <p:nvPr>
            <p:ph type="subTitle" idx="7"/>
          </p:nvPr>
        </p:nvSpPr>
        <p:spPr>
          <a:xfrm>
            <a:off x="3404397" y="2167401"/>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4" name="Google Shape;154;p22"/>
          <p:cNvSpPr txBox="1">
            <a:spLocks noGrp="1"/>
          </p:cNvSpPr>
          <p:nvPr>
            <p:ph type="title" idx="8"/>
          </p:nvPr>
        </p:nvSpPr>
        <p:spPr>
          <a:xfrm>
            <a:off x="5850609" y="286138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5" name="Google Shape;155;p22"/>
          <p:cNvSpPr txBox="1">
            <a:spLocks noGrp="1"/>
          </p:cNvSpPr>
          <p:nvPr>
            <p:ph type="subTitle" idx="9"/>
          </p:nvPr>
        </p:nvSpPr>
        <p:spPr>
          <a:xfrm>
            <a:off x="5850609" y="3227080"/>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479322" y="2299650"/>
            <a:ext cx="6055200" cy="89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7" name="Google Shape;17;p3"/>
          <p:cNvSpPr txBox="1">
            <a:spLocks noGrp="1"/>
          </p:cNvSpPr>
          <p:nvPr>
            <p:ph type="title" idx="2" hasCustomPrompt="1"/>
          </p:nvPr>
        </p:nvSpPr>
        <p:spPr>
          <a:xfrm>
            <a:off x="3326900" y="708058"/>
            <a:ext cx="2441100" cy="136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713225" y="3656250"/>
            <a:ext cx="5431200" cy="5796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1810200" y="561375"/>
            <a:ext cx="6610800" cy="4064400"/>
          </a:xfrm>
          <a:prstGeom prst="roundRect">
            <a:avLst>
              <a:gd name="adj" fmla="val 14364"/>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 name="Google Shape;21;p4"/>
          <p:cNvSpPr txBox="1">
            <a:spLocks noGrp="1"/>
          </p:cNvSpPr>
          <p:nvPr>
            <p:ph type="title"/>
          </p:nvPr>
        </p:nvSpPr>
        <p:spPr>
          <a:xfrm>
            <a:off x="311700" y="2401875"/>
            <a:ext cx="40203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22" name="Google Shape;22;p4"/>
          <p:cNvSpPr txBox="1">
            <a:spLocks noGrp="1"/>
          </p:cNvSpPr>
          <p:nvPr>
            <p:ph type="body" idx="1"/>
          </p:nvPr>
        </p:nvSpPr>
        <p:spPr>
          <a:xfrm>
            <a:off x="311700" y="2930175"/>
            <a:ext cx="4020300" cy="1307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accent3"/>
              </a:buClr>
              <a:buSzPts val="1400"/>
              <a:buChar char="●"/>
              <a:defRPr sz="1400"/>
            </a:lvl1pPr>
            <a:lvl2pPr marL="914400" lvl="1" indent="-317500" algn="ctr">
              <a:spcBef>
                <a:spcPts val="1600"/>
              </a:spcBef>
              <a:spcAft>
                <a:spcPts val="0"/>
              </a:spcAft>
              <a:buClr>
                <a:schemeClr val="accent3"/>
              </a:buClr>
              <a:buSzPts val="1400"/>
              <a:buChar char="○"/>
              <a:defRPr>
                <a:solidFill>
                  <a:schemeClr val="accent3"/>
                </a:solidFill>
              </a:defRPr>
            </a:lvl2pPr>
            <a:lvl3pPr marL="1371600" lvl="2" indent="-317500" algn="ctr">
              <a:spcBef>
                <a:spcPts val="1600"/>
              </a:spcBef>
              <a:spcAft>
                <a:spcPts val="0"/>
              </a:spcAft>
              <a:buClr>
                <a:schemeClr val="accent3"/>
              </a:buClr>
              <a:buSzPts val="1400"/>
              <a:buChar char="■"/>
              <a:defRPr>
                <a:solidFill>
                  <a:schemeClr val="accent3"/>
                </a:solidFill>
              </a:defRPr>
            </a:lvl3pPr>
            <a:lvl4pPr marL="1828800" lvl="3" indent="-317500" algn="ctr">
              <a:spcBef>
                <a:spcPts val="1600"/>
              </a:spcBef>
              <a:spcAft>
                <a:spcPts val="0"/>
              </a:spcAft>
              <a:buClr>
                <a:schemeClr val="accent3"/>
              </a:buClr>
              <a:buSzPts val="1400"/>
              <a:buChar char="●"/>
              <a:defRPr>
                <a:solidFill>
                  <a:schemeClr val="accent3"/>
                </a:solidFill>
              </a:defRPr>
            </a:lvl4pPr>
            <a:lvl5pPr marL="2286000" lvl="4" indent="-317500" algn="ctr">
              <a:spcBef>
                <a:spcPts val="1600"/>
              </a:spcBef>
              <a:spcAft>
                <a:spcPts val="0"/>
              </a:spcAft>
              <a:buClr>
                <a:schemeClr val="accent3"/>
              </a:buClr>
              <a:buSzPts val="1400"/>
              <a:buChar char="○"/>
              <a:defRPr>
                <a:solidFill>
                  <a:schemeClr val="accent3"/>
                </a:solidFill>
              </a:defRPr>
            </a:lvl5pPr>
            <a:lvl6pPr marL="2743200" lvl="5" indent="-317500" algn="ctr">
              <a:spcBef>
                <a:spcPts val="1600"/>
              </a:spcBef>
              <a:spcAft>
                <a:spcPts val="0"/>
              </a:spcAft>
              <a:buClr>
                <a:schemeClr val="accent3"/>
              </a:buClr>
              <a:buSzPts val="1400"/>
              <a:buChar char="■"/>
              <a:defRPr>
                <a:solidFill>
                  <a:schemeClr val="accent3"/>
                </a:solidFill>
              </a:defRPr>
            </a:lvl6pPr>
            <a:lvl7pPr marL="3200400" lvl="6" indent="-317500" algn="ctr">
              <a:spcBef>
                <a:spcPts val="1600"/>
              </a:spcBef>
              <a:spcAft>
                <a:spcPts val="0"/>
              </a:spcAft>
              <a:buClr>
                <a:schemeClr val="accent3"/>
              </a:buClr>
              <a:buSzPts val="1400"/>
              <a:buChar char="●"/>
              <a:defRPr>
                <a:solidFill>
                  <a:schemeClr val="accent3"/>
                </a:solidFill>
              </a:defRPr>
            </a:lvl7pPr>
            <a:lvl8pPr marL="3657600" lvl="7" indent="-317500" algn="ctr">
              <a:spcBef>
                <a:spcPts val="1600"/>
              </a:spcBef>
              <a:spcAft>
                <a:spcPts val="0"/>
              </a:spcAft>
              <a:buClr>
                <a:schemeClr val="accent3"/>
              </a:buClr>
              <a:buSzPts val="1400"/>
              <a:buChar char="○"/>
              <a:defRPr>
                <a:solidFill>
                  <a:schemeClr val="accent3"/>
                </a:solidFill>
              </a:defRPr>
            </a:lvl8pPr>
            <a:lvl9pPr marL="4114800" lvl="8" indent="-317500" algn="ctr">
              <a:spcBef>
                <a:spcPts val="1600"/>
              </a:spcBef>
              <a:spcAft>
                <a:spcPts val="1600"/>
              </a:spcAft>
              <a:buClr>
                <a:schemeClr val="accent3"/>
              </a:buClr>
              <a:buSzPts val="1400"/>
              <a:buChar char="■"/>
              <a:defRPr>
                <a:solidFill>
                  <a:schemeClr val="accent3"/>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846500" y="2935325"/>
            <a:ext cx="1911000" cy="1134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4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body" idx="2"/>
          </p:nvPr>
        </p:nvSpPr>
        <p:spPr>
          <a:xfrm>
            <a:off x="5603972" y="2935325"/>
            <a:ext cx="1912500" cy="1134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9" name="Google Shape;29;p5"/>
          <p:cNvSpPr txBox="1">
            <a:spLocks noGrp="1"/>
          </p:cNvSpPr>
          <p:nvPr>
            <p:ph type="subTitle" idx="3"/>
          </p:nvPr>
        </p:nvSpPr>
        <p:spPr>
          <a:xfrm>
            <a:off x="2846500" y="2509025"/>
            <a:ext cx="1912500" cy="4872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b="1">
                <a:latin typeface="Lato"/>
                <a:ea typeface="Lato"/>
                <a:cs typeface="Lato"/>
                <a:sym typeface="Lato"/>
              </a:defRPr>
            </a:lvl1pPr>
            <a:lvl2pPr lvl="1" algn="ctr">
              <a:spcBef>
                <a:spcPts val="1600"/>
              </a:spcBef>
              <a:spcAft>
                <a:spcPts val="0"/>
              </a:spcAft>
              <a:buNone/>
              <a:defRPr b="1">
                <a:latin typeface="Lato"/>
                <a:ea typeface="Lato"/>
                <a:cs typeface="Lato"/>
                <a:sym typeface="Lato"/>
              </a:defRPr>
            </a:lvl2pPr>
            <a:lvl3pPr lvl="2" algn="ctr">
              <a:spcBef>
                <a:spcPts val="1600"/>
              </a:spcBef>
              <a:spcAft>
                <a:spcPts val="0"/>
              </a:spcAft>
              <a:buNone/>
              <a:defRPr b="1">
                <a:latin typeface="Lato"/>
                <a:ea typeface="Lato"/>
                <a:cs typeface="Lato"/>
                <a:sym typeface="Lato"/>
              </a:defRPr>
            </a:lvl3pPr>
            <a:lvl4pPr lvl="3" algn="ctr">
              <a:spcBef>
                <a:spcPts val="1600"/>
              </a:spcBef>
              <a:spcAft>
                <a:spcPts val="0"/>
              </a:spcAft>
              <a:buNone/>
              <a:defRPr b="1">
                <a:latin typeface="Lato"/>
                <a:ea typeface="Lato"/>
                <a:cs typeface="Lato"/>
                <a:sym typeface="Lato"/>
              </a:defRPr>
            </a:lvl4pPr>
            <a:lvl5pPr lvl="4" algn="ctr">
              <a:spcBef>
                <a:spcPts val="1600"/>
              </a:spcBef>
              <a:spcAft>
                <a:spcPts val="0"/>
              </a:spcAft>
              <a:buNone/>
              <a:defRPr b="1">
                <a:latin typeface="Lato"/>
                <a:ea typeface="Lato"/>
                <a:cs typeface="Lato"/>
                <a:sym typeface="Lato"/>
              </a:defRPr>
            </a:lvl5pPr>
            <a:lvl6pPr lvl="5" algn="ctr">
              <a:spcBef>
                <a:spcPts val="1600"/>
              </a:spcBef>
              <a:spcAft>
                <a:spcPts val="0"/>
              </a:spcAft>
              <a:buNone/>
              <a:defRPr b="1">
                <a:latin typeface="Lato"/>
                <a:ea typeface="Lato"/>
                <a:cs typeface="Lato"/>
                <a:sym typeface="Lato"/>
              </a:defRPr>
            </a:lvl6pPr>
            <a:lvl7pPr lvl="6" algn="ctr">
              <a:spcBef>
                <a:spcPts val="1600"/>
              </a:spcBef>
              <a:spcAft>
                <a:spcPts val="0"/>
              </a:spcAft>
              <a:buNone/>
              <a:defRPr b="1">
                <a:latin typeface="Lato"/>
                <a:ea typeface="Lato"/>
                <a:cs typeface="Lato"/>
                <a:sym typeface="Lato"/>
              </a:defRPr>
            </a:lvl7pPr>
            <a:lvl8pPr lvl="7" algn="ctr">
              <a:spcBef>
                <a:spcPts val="1600"/>
              </a:spcBef>
              <a:spcAft>
                <a:spcPts val="0"/>
              </a:spcAft>
              <a:buNone/>
              <a:defRPr b="1">
                <a:latin typeface="Lato"/>
                <a:ea typeface="Lato"/>
                <a:cs typeface="Lato"/>
                <a:sym typeface="Lato"/>
              </a:defRPr>
            </a:lvl8pPr>
            <a:lvl9pPr lvl="8" algn="ctr">
              <a:spcBef>
                <a:spcPts val="1600"/>
              </a:spcBef>
              <a:spcAft>
                <a:spcPts val="1600"/>
              </a:spcAft>
              <a:buNone/>
              <a:defRPr b="1">
                <a:latin typeface="Lato"/>
                <a:ea typeface="Lato"/>
                <a:cs typeface="Lato"/>
                <a:sym typeface="Lato"/>
              </a:defRPr>
            </a:lvl9pPr>
          </a:lstStyle>
          <a:p>
            <a:endParaRPr/>
          </a:p>
        </p:txBody>
      </p:sp>
      <p:sp>
        <p:nvSpPr>
          <p:cNvPr id="30" name="Google Shape;30;p5"/>
          <p:cNvSpPr txBox="1">
            <a:spLocks noGrp="1"/>
          </p:cNvSpPr>
          <p:nvPr>
            <p:ph type="subTitle" idx="4"/>
          </p:nvPr>
        </p:nvSpPr>
        <p:spPr>
          <a:xfrm>
            <a:off x="5603975" y="2509025"/>
            <a:ext cx="1912500" cy="48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lt1"/>
                </a:solidFill>
                <a:latin typeface="Lato"/>
                <a:ea typeface="Lato"/>
                <a:cs typeface="Lato"/>
                <a:sym typeface="Lato"/>
              </a:defRPr>
            </a:lvl1pPr>
            <a:lvl2pPr lvl="1" algn="ctr" rtl="0">
              <a:spcBef>
                <a:spcPts val="0"/>
              </a:spcBef>
              <a:spcAft>
                <a:spcPts val="0"/>
              </a:spcAft>
              <a:buNone/>
              <a:defRPr b="1">
                <a:solidFill>
                  <a:schemeClr val="lt1"/>
                </a:solidFill>
                <a:latin typeface="Lato"/>
                <a:ea typeface="Lato"/>
                <a:cs typeface="Lato"/>
                <a:sym typeface="Lato"/>
              </a:defRPr>
            </a:lvl2pPr>
            <a:lvl3pPr lvl="2" algn="ctr" rtl="0">
              <a:spcBef>
                <a:spcPts val="0"/>
              </a:spcBef>
              <a:spcAft>
                <a:spcPts val="0"/>
              </a:spcAft>
              <a:buNone/>
              <a:defRPr b="1">
                <a:solidFill>
                  <a:schemeClr val="lt1"/>
                </a:solidFill>
                <a:latin typeface="Lato"/>
                <a:ea typeface="Lato"/>
                <a:cs typeface="Lato"/>
                <a:sym typeface="Lato"/>
              </a:defRPr>
            </a:lvl3pPr>
            <a:lvl4pPr lvl="3" algn="ctr" rtl="0">
              <a:spcBef>
                <a:spcPts val="0"/>
              </a:spcBef>
              <a:spcAft>
                <a:spcPts val="0"/>
              </a:spcAft>
              <a:buNone/>
              <a:defRPr b="1">
                <a:solidFill>
                  <a:schemeClr val="lt1"/>
                </a:solidFill>
                <a:latin typeface="Lato"/>
                <a:ea typeface="Lato"/>
                <a:cs typeface="Lato"/>
                <a:sym typeface="Lato"/>
              </a:defRPr>
            </a:lvl4pPr>
            <a:lvl5pPr lvl="4" algn="ctr" rtl="0">
              <a:spcBef>
                <a:spcPts val="0"/>
              </a:spcBef>
              <a:spcAft>
                <a:spcPts val="0"/>
              </a:spcAft>
              <a:buNone/>
              <a:defRPr b="1">
                <a:solidFill>
                  <a:schemeClr val="lt1"/>
                </a:solidFill>
                <a:latin typeface="Lato"/>
                <a:ea typeface="Lato"/>
                <a:cs typeface="Lato"/>
                <a:sym typeface="Lato"/>
              </a:defRPr>
            </a:lvl5pPr>
            <a:lvl6pPr lvl="5" algn="ctr" rtl="0">
              <a:spcBef>
                <a:spcPts val="0"/>
              </a:spcBef>
              <a:spcAft>
                <a:spcPts val="0"/>
              </a:spcAft>
              <a:buNone/>
              <a:defRPr b="1">
                <a:solidFill>
                  <a:schemeClr val="lt1"/>
                </a:solidFill>
                <a:latin typeface="Lato"/>
                <a:ea typeface="Lato"/>
                <a:cs typeface="Lato"/>
                <a:sym typeface="Lato"/>
              </a:defRPr>
            </a:lvl6pPr>
            <a:lvl7pPr lvl="6" algn="ctr" rtl="0">
              <a:spcBef>
                <a:spcPts val="0"/>
              </a:spcBef>
              <a:spcAft>
                <a:spcPts val="0"/>
              </a:spcAft>
              <a:buNone/>
              <a:defRPr b="1">
                <a:solidFill>
                  <a:schemeClr val="lt1"/>
                </a:solidFill>
                <a:latin typeface="Lato"/>
                <a:ea typeface="Lato"/>
                <a:cs typeface="Lato"/>
                <a:sym typeface="Lato"/>
              </a:defRPr>
            </a:lvl7pPr>
            <a:lvl8pPr lvl="7" algn="ctr" rtl="0">
              <a:spcBef>
                <a:spcPts val="0"/>
              </a:spcBef>
              <a:spcAft>
                <a:spcPts val="0"/>
              </a:spcAft>
              <a:buNone/>
              <a:defRPr b="1">
                <a:solidFill>
                  <a:schemeClr val="lt1"/>
                </a:solidFill>
                <a:latin typeface="Lato"/>
                <a:ea typeface="Lato"/>
                <a:cs typeface="Lato"/>
                <a:sym typeface="Lato"/>
              </a:defRPr>
            </a:lvl8pPr>
            <a:lvl9pPr lvl="8" algn="ctr" rtl="0">
              <a:spcBef>
                <a:spcPts val="0"/>
              </a:spcBef>
              <a:spcAft>
                <a:spcPts val="0"/>
              </a:spcAft>
              <a:buNone/>
              <a:defRPr b="1">
                <a:solidFill>
                  <a:schemeClr val="lt1"/>
                </a:solidFill>
                <a:latin typeface="Lato"/>
                <a:ea typeface="Lato"/>
                <a:cs typeface="Lato"/>
                <a:sym typeface="La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713225" y="1436225"/>
            <a:ext cx="7717500" cy="31767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SzPts val="1400"/>
              <a:buFont typeface="Livvic"/>
              <a:buChar char="●"/>
              <a:defRPr sz="1200"/>
            </a:lvl1pPr>
            <a:lvl2pPr marL="914400" lvl="1" indent="-317500">
              <a:spcBef>
                <a:spcPts val="0"/>
              </a:spcBef>
              <a:spcAft>
                <a:spcPts val="0"/>
              </a:spcAft>
              <a:buSzPts val="1400"/>
              <a:buFont typeface="Roboto Condensed Light"/>
              <a:buChar char="○"/>
              <a:defRPr/>
            </a:lvl2pPr>
            <a:lvl3pPr marL="1371600" lvl="2" indent="-317500">
              <a:spcBef>
                <a:spcPts val="1600"/>
              </a:spcBef>
              <a:spcAft>
                <a:spcPts val="0"/>
              </a:spcAft>
              <a:buSzPts val="1400"/>
              <a:buFont typeface="Roboto Condensed Light"/>
              <a:buChar char="■"/>
              <a:defRPr/>
            </a:lvl3pPr>
            <a:lvl4pPr marL="1828800" lvl="3" indent="-317500">
              <a:spcBef>
                <a:spcPts val="1600"/>
              </a:spcBef>
              <a:spcAft>
                <a:spcPts val="0"/>
              </a:spcAft>
              <a:buSzPts val="1400"/>
              <a:buFont typeface="Roboto Condensed Light"/>
              <a:buChar char="●"/>
              <a:defRPr/>
            </a:lvl4pPr>
            <a:lvl5pPr marL="2286000" lvl="4" indent="-317500">
              <a:spcBef>
                <a:spcPts val="1600"/>
              </a:spcBef>
              <a:spcAft>
                <a:spcPts val="0"/>
              </a:spcAft>
              <a:buSzPts val="1400"/>
              <a:buFont typeface="Roboto Condensed Light"/>
              <a:buChar char="○"/>
              <a:defRPr/>
            </a:lvl5pPr>
            <a:lvl6pPr marL="2743200" lvl="5" indent="-317500">
              <a:spcBef>
                <a:spcPts val="1600"/>
              </a:spcBef>
              <a:spcAft>
                <a:spcPts val="0"/>
              </a:spcAft>
              <a:buSzPts val="1400"/>
              <a:buFont typeface="Roboto Condensed Light"/>
              <a:buChar char="■"/>
              <a:defRPr/>
            </a:lvl6pPr>
            <a:lvl7pPr marL="3200400" lvl="6" indent="-317500">
              <a:spcBef>
                <a:spcPts val="1600"/>
              </a:spcBef>
              <a:spcAft>
                <a:spcPts val="0"/>
              </a:spcAft>
              <a:buSzPts val="1400"/>
              <a:buFont typeface="Roboto Condensed Light"/>
              <a:buChar char="●"/>
              <a:defRPr/>
            </a:lvl7pPr>
            <a:lvl8pPr marL="3657600" lvl="7" indent="-317500">
              <a:spcBef>
                <a:spcPts val="1600"/>
              </a:spcBef>
              <a:spcAft>
                <a:spcPts val="0"/>
              </a:spcAft>
              <a:buSzPts val="1400"/>
              <a:buFont typeface="Roboto Condensed Light"/>
              <a:buChar char="○"/>
              <a:defRPr/>
            </a:lvl8pPr>
            <a:lvl9pPr marL="4114800" lvl="8" indent="-317500">
              <a:spcBef>
                <a:spcPts val="1600"/>
              </a:spcBef>
              <a:spcAft>
                <a:spcPts val="1600"/>
              </a:spcAft>
              <a:buSzPts val="1400"/>
              <a:buFont typeface="Roboto Condensed Light"/>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455450"/>
            <a:ext cx="4876500" cy="2232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988100"/>
            <a:ext cx="8520600" cy="1081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3"/>
              </a:buClr>
              <a:buSzPts val="2800"/>
              <a:buFont typeface="Lato"/>
              <a:buNone/>
              <a:defRPr sz="2800" b="1">
                <a:solidFill>
                  <a:schemeClr val="accent3"/>
                </a:solidFill>
                <a:latin typeface="Lato"/>
                <a:ea typeface="Lato"/>
                <a:cs typeface="Lato"/>
                <a:sym typeface="Lato"/>
              </a:defRPr>
            </a:lvl1pPr>
            <a:lvl2pPr lvl="1">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2pPr>
            <a:lvl3pPr lvl="2">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3pPr>
            <a:lvl4pPr lvl="3">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4pPr>
            <a:lvl5pPr lvl="4">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5pPr>
            <a:lvl6pPr lvl="5">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6pPr>
            <a:lvl7pPr lvl="6">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7pPr>
            <a:lvl8pPr lvl="7">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8pPr>
            <a:lvl9pPr lvl="8">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Lato Light"/>
              <a:buChar char="●"/>
              <a:defRPr sz="1800">
                <a:solidFill>
                  <a:schemeClr val="accent3"/>
                </a:solidFill>
                <a:latin typeface="Lato Light"/>
                <a:ea typeface="Lato Light"/>
                <a:cs typeface="Lato Light"/>
                <a:sym typeface="Lato Light"/>
              </a:defRPr>
            </a:lvl1pPr>
            <a:lvl2pPr marL="914400" lvl="1"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2pPr>
            <a:lvl3pPr marL="1371600" lvl="2"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3pPr>
            <a:lvl4pPr marL="1828800" lvl="3"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4pPr>
            <a:lvl5pPr marL="2286000" lvl="4"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5pPr>
            <a:lvl6pPr marL="2743200" lvl="5"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6pPr>
            <a:lvl7pPr marL="3200400" lvl="6"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7pPr>
            <a:lvl8pPr marL="3657600" lvl="7"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8pPr>
            <a:lvl9pPr marL="4114800" lvl="8" indent="-317500">
              <a:lnSpc>
                <a:spcPct val="100000"/>
              </a:lnSpc>
              <a:spcBef>
                <a:spcPts val="1600"/>
              </a:spcBef>
              <a:spcAft>
                <a:spcPts val="1600"/>
              </a:spcAft>
              <a:buClr>
                <a:schemeClr val="accent3"/>
              </a:buClr>
              <a:buSzPts val="1400"/>
              <a:buFont typeface="Lato Light"/>
              <a:buChar char="■"/>
              <a:defRPr>
                <a:solidFill>
                  <a:schemeClr val="accent3"/>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4" r:id="rId14"/>
    <p:sldLayoutId id="2147483665" r:id="rId15"/>
    <p:sldLayoutId id="2147483667" r:id="rId16"/>
    <p:sldLayoutId id="214748366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ysql.com/products/workbench/"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ocs.anaconda.com/anaconda/packages/pkg-docs/"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hyperlink" Target="https://docs.python.org/3/library/tkinter.ttk.html" TargetMode="External"/><Relationship Id="rId4" Type="http://schemas.openxmlformats.org/officeDocument/2006/relationships/hyperlink" Target="https://docs.python.org/3/library/tkinter.tix.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ctrTitle"/>
          </p:nvPr>
        </p:nvSpPr>
        <p:spPr>
          <a:xfrm>
            <a:off x="713225" y="1114775"/>
            <a:ext cx="4018800" cy="2123700"/>
          </a:xfrm>
          <a:prstGeom prst="rect">
            <a:avLst/>
          </a:prstGeom>
        </p:spPr>
        <p:txBody>
          <a:bodyPr spcFirstLastPara="1" wrap="square" lIns="91425" tIns="91425" rIns="91425" bIns="91425" anchor="ctr" anchorCtr="0">
            <a:noAutofit/>
          </a:bodyPr>
          <a:lstStyle/>
          <a:p>
            <a:r>
              <a:rPr lang="en-IN" sz="2800" dirty="0" smtClean="0"/>
              <a:t>DETECT, SEPARATE AND MATCH INDIVIDUAL FROM A SURVEILLANCE CAMERA USING FACE RECONGNITION MECHANISM</a:t>
            </a:r>
            <a:endParaRPr sz="2800"/>
          </a:p>
        </p:txBody>
      </p:sp>
      <p:sp>
        <p:nvSpPr>
          <p:cNvPr id="172" name="Google Shape;172;p28"/>
          <p:cNvSpPr txBox="1">
            <a:spLocks noGrp="1"/>
          </p:cNvSpPr>
          <p:nvPr>
            <p:ph type="subTitle" idx="1"/>
          </p:nvPr>
        </p:nvSpPr>
        <p:spPr>
          <a:xfrm>
            <a:off x="679974" y="3689665"/>
            <a:ext cx="40188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FINAL REVIEW PRESENTATION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smtClean="0"/>
              <a:t>PROPOSED SYSTEM</a:t>
            </a:r>
            <a:endParaRPr/>
          </a:p>
        </p:txBody>
      </p:sp>
      <p:sp>
        <p:nvSpPr>
          <p:cNvPr id="221" name="Google Shape;221;p33"/>
          <p:cNvSpPr txBox="1">
            <a:spLocks noGrp="1"/>
          </p:cNvSpPr>
          <p:nvPr>
            <p:ph type="body" idx="1"/>
          </p:nvPr>
        </p:nvSpPr>
        <p:spPr>
          <a:xfrm>
            <a:off x="330740" y="1627424"/>
            <a:ext cx="5233481" cy="3176700"/>
          </a:xfrm>
          <a:prstGeom prst="rect">
            <a:avLst/>
          </a:prstGeom>
        </p:spPr>
        <p:txBody>
          <a:bodyPr spcFirstLastPara="1" wrap="square" lIns="91425" tIns="91425" rIns="91425" bIns="91425" anchor="b" anchorCtr="0">
            <a:noAutofit/>
          </a:bodyPr>
          <a:lstStyle/>
          <a:p>
            <a:pPr marL="0" indent="0">
              <a:buNone/>
            </a:pPr>
            <a:r>
              <a:rPr lang="en-IN" sz="1600" dirty="0" smtClean="0"/>
              <a:t>We propose a method in which a device is built by simply providing facial recognition of the person and the device that can be considered a useful system for detecting unknown person .Using cascade file and database details to find unknown persons or not. </a:t>
            </a:r>
            <a:endParaRPr lang="en-IN" sz="1600" dirty="0" smtClean="0"/>
          </a:p>
          <a:p>
            <a:pPr marL="0" indent="0">
              <a:buNone/>
            </a:pPr>
            <a:endParaRPr lang="en-IN" sz="1600" dirty="0"/>
          </a:p>
          <a:p>
            <a:pPr marL="0" indent="0">
              <a:buNone/>
            </a:pPr>
            <a:r>
              <a:rPr lang="en-IN" sz="1600" dirty="0" smtClean="0"/>
              <a:t>If </a:t>
            </a:r>
            <a:r>
              <a:rPr lang="en-IN" sz="1600" dirty="0" smtClean="0"/>
              <a:t>systems find unknown person then alert message send to authorized person through email. Most of the latest facial recognition software in the marketplace integrates easily with security systems.  The convenience and accuracy afforded by facial recognition to secure borders, and prevent criminal activities is paramount</a:t>
            </a:r>
            <a:r>
              <a:rPr lang="en-IN" sz="1600" dirty="0" smtClean="0"/>
              <a:t>.</a:t>
            </a:r>
            <a:endParaRPr lang="en-IN" sz="16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748" y="2142010"/>
            <a:ext cx="2729622" cy="179961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Text Placeholder 2"/>
          <p:cNvSpPr>
            <a:spLocks noGrp="1"/>
          </p:cNvSpPr>
          <p:nvPr>
            <p:ph type="body" idx="1"/>
          </p:nvPr>
        </p:nvSpPr>
        <p:spPr/>
        <p:txBody>
          <a:bodyPr/>
          <a:lstStyle/>
          <a:p>
            <a:pPr lvl="0"/>
            <a:r>
              <a:rPr lang="en-US" sz="2000" b="1" dirty="0"/>
              <a:t>Improved security</a:t>
            </a:r>
          </a:p>
          <a:p>
            <a:pPr lvl="0"/>
            <a:r>
              <a:rPr lang="en-US" sz="2000" b="1" dirty="0"/>
              <a:t>Alert system</a:t>
            </a:r>
          </a:p>
          <a:p>
            <a:pPr lvl="0"/>
            <a:r>
              <a:rPr lang="en-US" sz="2000" b="1" dirty="0"/>
              <a:t>Effortless integration</a:t>
            </a:r>
          </a:p>
          <a:p>
            <a:pPr lvl="0"/>
            <a:r>
              <a:rPr lang="en-US" sz="2000" b="1" dirty="0"/>
              <a:t>Prevent Crime activity</a:t>
            </a:r>
          </a:p>
          <a:p>
            <a:r>
              <a:rPr lang="en-IN" sz="2000" b="1" dirty="0"/>
              <a:t>Recognises multiple persons at a time.</a:t>
            </a:r>
          </a:p>
          <a:p>
            <a:r>
              <a:rPr lang="en-IN" sz="2000" b="1" dirty="0"/>
              <a:t>No need of security admin to  surveillance all the time</a:t>
            </a:r>
          </a:p>
          <a:p>
            <a:r>
              <a:rPr lang="en-IN" sz="2000" b="1" dirty="0"/>
              <a:t>Entry time of each person can be saved and retrieved </a:t>
            </a:r>
          </a:p>
        </p:txBody>
      </p:sp>
    </p:spTree>
    <p:extLst>
      <p:ext uri="{BB962C8B-B14F-4D97-AF65-F5344CB8AC3E}">
        <p14:creationId xmlns:p14="http://schemas.microsoft.com/office/powerpoint/2010/main" val="122750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196" y="1114775"/>
            <a:ext cx="4407829" cy="2123700"/>
          </a:xfrm>
        </p:spPr>
        <p:txBody>
          <a:bodyPr/>
          <a:lstStyle/>
          <a:p>
            <a:r>
              <a:rPr lang="en-IN" sz="4000" dirty="0" smtClean="0"/>
              <a:t/>
            </a:r>
            <a:br>
              <a:rPr lang="en-IN" sz="4000" dirty="0" smtClean="0"/>
            </a:br>
            <a:r>
              <a:rPr lang="en-IN" sz="4000" dirty="0" smtClean="0"/>
              <a:t/>
            </a:r>
            <a:br>
              <a:rPr lang="en-IN" sz="4000" dirty="0" smtClean="0"/>
            </a:br>
            <a:r>
              <a:rPr lang="en-IN" sz="4000" dirty="0" smtClean="0"/>
              <a:t>SYSTEM SPECIFICATIONS</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5"/>
          <p:cNvGrpSpPr/>
          <p:nvPr/>
        </p:nvGrpSpPr>
        <p:grpSpPr>
          <a:xfrm>
            <a:off x="-57600" y="1715238"/>
            <a:ext cx="9259200" cy="2209136"/>
            <a:chOff x="-57600" y="1715238"/>
            <a:chExt cx="9259200" cy="2209136"/>
          </a:xfrm>
        </p:grpSpPr>
        <p:sp>
          <p:nvSpPr>
            <p:cNvPr id="245" name="Google Shape;245;p35"/>
            <p:cNvSpPr/>
            <p:nvPr/>
          </p:nvSpPr>
          <p:spPr>
            <a:xfrm rot="10800000">
              <a:off x="6540450" y="1715238"/>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4099725" y="2884336"/>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rot="10800000">
              <a:off x="1650131" y="1715238"/>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8" name="Google Shape;248;p35"/>
            <p:cNvCxnSpPr/>
            <p:nvPr/>
          </p:nvCxnSpPr>
          <p:spPr>
            <a:xfrm>
              <a:off x="2512800" y="2209050"/>
              <a:ext cx="1589100" cy="13125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49" name="Google Shape;249;p35"/>
            <p:cNvCxnSpPr/>
            <p:nvPr/>
          </p:nvCxnSpPr>
          <p:spPr>
            <a:xfrm>
              <a:off x="7405200" y="2209050"/>
              <a:ext cx="1796400" cy="13446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50" name="Google Shape;250;p35"/>
            <p:cNvCxnSpPr/>
            <p:nvPr/>
          </p:nvCxnSpPr>
          <p:spPr>
            <a:xfrm flipH="1">
              <a:off x="4959000" y="2209050"/>
              <a:ext cx="1589100" cy="13125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51" name="Google Shape;251;p35"/>
            <p:cNvCxnSpPr/>
            <p:nvPr/>
          </p:nvCxnSpPr>
          <p:spPr>
            <a:xfrm flipH="1">
              <a:off x="-57600" y="2209050"/>
              <a:ext cx="1702800" cy="1308900"/>
            </a:xfrm>
            <a:prstGeom prst="bentConnector3">
              <a:avLst>
                <a:gd name="adj1" fmla="val 50000"/>
              </a:avLst>
            </a:prstGeom>
            <a:noFill/>
            <a:ln w="19050" cap="flat" cmpd="sng">
              <a:solidFill>
                <a:schemeClr val="accent3"/>
              </a:solidFill>
              <a:prstDash val="solid"/>
              <a:round/>
              <a:headEnd type="none" w="med" len="med"/>
              <a:tailEnd type="none" w="med" len="med"/>
            </a:ln>
          </p:spPr>
        </p:cxnSp>
      </p:grpSp>
      <p:sp>
        <p:nvSpPr>
          <p:cNvPr id="253" name="Google Shape;253;p35"/>
          <p:cNvSpPr txBox="1">
            <a:spLocks noGrp="1"/>
          </p:cNvSpPr>
          <p:nvPr>
            <p:ph type="title" idx="2"/>
          </p:nvPr>
        </p:nvSpPr>
        <p:spPr>
          <a:xfrm>
            <a:off x="1365450" y="1783950"/>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i5</a:t>
            </a:r>
            <a:endParaRPr sz="4800"/>
          </a:p>
        </p:txBody>
      </p:sp>
      <p:sp>
        <p:nvSpPr>
          <p:cNvPr id="254" name="Google Shape;254;p35"/>
          <p:cNvSpPr txBox="1">
            <a:spLocks noGrp="1"/>
          </p:cNvSpPr>
          <p:nvPr>
            <p:ph type="title" idx="3"/>
          </p:nvPr>
        </p:nvSpPr>
        <p:spPr>
          <a:xfrm>
            <a:off x="3840480" y="3140925"/>
            <a:ext cx="1271847"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t> 3</a:t>
            </a:r>
            <a:r>
              <a:rPr lang="en" sz="2000" dirty="0" smtClean="0"/>
              <a:t>GHZ</a:t>
            </a:r>
            <a:endParaRPr sz="2000"/>
          </a:p>
        </p:txBody>
      </p:sp>
      <p:sp>
        <p:nvSpPr>
          <p:cNvPr id="255" name="Google Shape;255;p35"/>
          <p:cNvSpPr txBox="1">
            <a:spLocks noGrp="1"/>
          </p:cNvSpPr>
          <p:nvPr>
            <p:ph type="title" idx="4"/>
          </p:nvPr>
        </p:nvSpPr>
        <p:spPr>
          <a:xfrm>
            <a:off x="6257850" y="1783950"/>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t>8</a:t>
            </a:r>
            <a:r>
              <a:rPr lang="en" sz="2400" dirty="0" smtClean="0"/>
              <a:t>GB</a:t>
            </a:r>
            <a:endParaRPr sz="2400"/>
          </a:p>
        </p:txBody>
      </p:sp>
      <p:sp>
        <p:nvSpPr>
          <p:cNvPr id="256" name="Google Shape;256;p35"/>
          <p:cNvSpPr txBox="1">
            <a:spLocks noGrp="1"/>
          </p:cNvSpPr>
          <p:nvPr>
            <p:ph type="title" idx="5"/>
          </p:nvPr>
        </p:nvSpPr>
        <p:spPr>
          <a:xfrm>
            <a:off x="958200" y="2852504"/>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PROCESSOR</a:t>
            </a:r>
            <a:endParaRPr/>
          </a:p>
        </p:txBody>
      </p:sp>
      <p:sp>
        <p:nvSpPr>
          <p:cNvPr id="258" name="Google Shape;258;p35"/>
          <p:cNvSpPr txBox="1">
            <a:spLocks noGrp="1"/>
          </p:cNvSpPr>
          <p:nvPr>
            <p:ph type="title" idx="6"/>
          </p:nvPr>
        </p:nvSpPr>
        <p:spPr>
          <a:xfrm>
            <a:off x="3387772" y="2232837"/>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SPEED</a:t>
            </a:r>
            <a:endParaRPr/>
          </a:p>
        </p:txBody>
      </p:sp>
      <p:sp>
        <p:nvSpPr>
          <p:cNvPr id="260" name="Google Shape;260;p35"/>
          <p:cNvSpPr txBox="1">
            <a:spLocks noGrp="1"/>
          </p:cNvSpPr>
          <p:nvPr>
            <p:ph type="title" idx="8"/>
          </p:nvPr>
        </p:nvSpPr>
        <p:spPr>
          <a:xfrm>
            <a:off x="5850609" y="2852506"/>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RAM (Minimum)</a:t>
            </a:r>
            <a:endParaRPr/>
          </a:p>
        </p:txBody>
      </p:sp>
      <p:sp>
        <p:nvSpPr>
          <p:cNvPr id="21" name="Subtitle 19"/>
          <p:cNvSpPr>
            <a:spLocks noGrp="1"/>
          </p:cNvSpPr>
          <p:nvPr>
            <p:ph type="title"/>
          </p:nvPr>
        </p:nvSpPr>
        <p:spPr>
          <a:xfrm>
            <a:off x="712788" y="539750"/>
            <a:ext cx="7718425" cy="573088"/>
          </a:xfrm>
        </p:spPr>
        <p:txBody>
          <a:bodyPr/>
          <a:lstStyle/>
          <a:p>
            <a:r>
              <a:rPr lang="en-IN" dirty="0" smtClean="0"/>
              <a:t>HARDWARE CONFIGURATION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36"/>
          <p:cNvGrpSpPr/>
          <p:nvPr/>
        </p:nvGrpSpPr>
        <p:grpSpPr>
          <a:xfrm>
            <a:off x="-57600" y="1715238"/>
            <a:ext cx="9259200" cy="2209136"/>
            <a:chOff x="-57600" y="1715238"/>
            <a:chExt cx="9259200" cy="2209136"/>
          </a:xfrm>
        </p:grpSpPr>
        <p:sp>
          <p:nvSpPr>
            <p:cNvPr id="267" name="Google Shape;267;p36"/>
            <p:cNvSpPr/>
            <p:nvPr/>
          </p:nvSpPr>
          <p:spPr>
            <a:xfrm rot="10800000">
              <a:off x="6540450" y="1715238"/>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a:off x="4099725" y="2884336"/>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10800000">
              <a:off x="1650131" y="1715238"/>
              <a:ext cx="868694" cy="104003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6"/>
            <p:cNvCxnSpPr/>
            <p:nvPr/>
          </p:nvCxnSpPr>
          <p:spPr>
            <a:xfrm>
              <a:off x="2512800" y="2209050"/>
              <a:ext cx="1589100" cy="13125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71" name="Google Shape;271;p36"/>
            <p:cNvCxnSpPr/>
            <p:nvPr/>
          </p:nvCxnSpPr>
          <p:spPr>
            <a:xfrm>
              <a:off x="7405200" y="2209050"/>
              <a:ext cx="1796400" cy="13446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72" name="Google Shape;272;p36"/>
            <p:cNvCxnSpPr/>
            <p:nvPr/>
          </p:nvCxnSpPr>
          <p:spPr>
            <a:xfrm flipH="1">
              <a:off x="4959000" y="2209050"/>
              <a:ext cx="1589100" cy="1312500"/>
            </a:xfrm>
            <a:prstGeom prst="bentConnector3">
              <a:avLst>
                <a:gd name="adj1" fmla="val 50000"/>
              </a:avLst>
            </a:prstGeom>
            <a:noFill/>
            <a:ln w="19050" cap="flat" cmpd="sng">
              <a:solidFill>
                <a:schemeClr val="accent3"/>
              </a:solidFill>
              <a:prstDash val="solid"/>
              <a:round/>
              <a:headEnd type="none" w="med" len="med"/>
              <a:tailEnd type="none" w="med" len="med"/>
            </a:ln>
          </p:spPr>
        </p:cxnSp>
        <p:cxnSp>
          <p:nvCxnSpPr>
            <p:cNvPr id="273" name="Google Shape;273;p36"/>
            <p:cNvCxnSpPr/>
            <p:nvPr/>
          </p:nvCxnSpPr>
          <p:spPr>
            <a:xfrm flipH="1">
              <a:off x="-57600" y="2209050"/>
              <a:ext cx="1702800" cy="1308900"/>
            </a:xfrm>
            <a:prstGeom prst="bentConnector3">
              <a:avLst>
                <a:gd name="adj1" fmla="val 50000"/>
              </a:avLst>
            </a:prstGeom>
            <a:noFill/>
            <a:ln w="19050" cap="flat" cmpd="sng">
              <a:solidFill>
                <a:schemeClr val="accent3"/>
              </a:solidFill>
              <a:prstDash val="solid"/>
              <a:round/>
              <a:headEnd type="none" w="med" len="med"/>
              <a:tailEnd type="none" w="med" len="med"/>
            </a:ln>
          </p:spPr>
        </p:cxnSp>
      </p:grpSp>
      <p:sp>
        <p:nvSpPr>
          <p:cNvPr id="274" name="Google Shape;274;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r>
              <a:rPr lang="en-IN" dirty="0" smtClean="0"/>
              <a:t>HARDWARE CONFIGURATION</a:t>
            </a:r>
            <a:endParaRPr/>
          </a:p>
        </p:txBody>
      </p:sp>
      <p:sp>
        <p:nvSpPr>
          <p:cNvPr id="275" name="Google Shape;275;p36"/>
          <p:cNvSpPr txBox="1">
            <a:spLocks noGrp="1"/>
          </p:cNvSpPr>
          <p:nvPr>
            <p:ph type="title" idx="2"/>
          </p:nvPr>
        </p:nvSpPr>
        <p:spPr>
          <a:xfrm>
            <a:off x="1365450" y="1920240"/>
            <a:ext cx="1427100" cy="440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smtClean="0"/>
              <a:t>500</a:t>
            </a:r>
            <a:r>
              <a:rPr lang="en" sz="4000" dirty="0" smtClean="0"/>
              <a:t/>
            </a:r>
            <a:br>
              <a:rPr lang="en" sz="4000" dirty="0" smtClean="0"/>
            </a:br>
            <a:r>
              <a:rPr lang="en" sz="2400" dirty="0" smtClean="0"/>
              <a:t>GB</a:t>
            </a:r>
            <a:endParaRPr sz="2400"/>
          </a:p>
        </p:txBody>
      </p:sp>
      <p:sp>
        <p:nvSpPr>
          <p:cNvPr id="276" name="Google Shape;276;p36"/>
          <p:cNvSpPr txBox="1">
            <a:spLocks noGrp="1"/>
          </p:cNvSpPr>
          <p:nvPr>
            <p:ph type="title" idx="3"/>
          </p:nvPr>
        </p:nvSpPr>
        <p:spPr>
          <a:xfrm>
            <a:off x="3811650" y="3091047"/>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smtClean="0"/>
              <a:t>Basic,</a:t>
            </a:r>
            <a:br>
              <a:rPr lang="en-IN" sz="1200" dirty="0" smtClean="0"/>
            </a:br>
            <a:r>
              <a:rPr lang="en-IN" sz="1200" dirty="0" smtClean="0"/>
              <a:t>Standard</a:t>
            </a:r>
            <a:br>
              <a:rPr lang="en-IN" sz="1200" dirty="0" smtClean="0"/>
            </a:br>
            <a:r>
              <a:rPr lang="en-IN" sz="1200" dirty="0" smtClean="0"/>
              <a:t>Devices</a:t>
            </a:r>
            <a:endParaRPr sz="1200"/>
          </a:p>
        </p:txBody>
      </p:sp>
      <p:sp>
        <p:nvSpPr>
          <p:cNvPr id="278" name="Google Shape;278;p36"/>
          <p:cNvSpPr txBox="1">
            <a:spLocks noGrp="1"/>
          </p:cNvSpPr>
          <p:nvPr>
            <p:ph type="title" idx="5"/>
          </p:nvPr>
        </p:nvSpPr>
        <p:spPr>
          <a:xfrm>
            <a:off x="958200" y="2861382"/>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HARD  DISK</a:t>
            </a:r>
            <a:endParaRPr/>
          </a:p>
        </p:txBody>
      </p:sp>
      <p:sp>
        <p:nvSpPr>
          <p:cNvPr id="280" name="Google Shape;280;p36"/>
          <p:cNvSpPr txBox="1">
            <a:spLocks noGrp="1"/>
          </p:cNvSpPr>
          <p:nvPr>
            <p:ph type="title" idx="6"/>
          </p:nvPr>
        </p:nvSpPr>
        <p:spPr>
          <a:xfrm>
            <a:off x="3404397" y="1792828"/>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HARDWARE DEVICES</a:t>
            </a:r>
            <a:endParaRPr/>
          </a:p>
        </p:txBody>
      </p:sp>
      <p:sp>
        <p:nvSpPr>
          <p:cNvPr id="282" name="Google Shape;282;p36"/>
          <p:cNvSpPr txBox="1">
            <a:spLocks noGrp="1"/>
          </p:cNvSpPr>
          <p:nvPr>
            <p:ph type="title" idx="8"/>
          </p:nvPr>
        </p:nvSpPr>
        <p:spPr>
          <a:xfrm>
            <a:off x="5850609" y="2861384"/>
            <a:ext cx="22416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W</a:t>
            </a:r>
            <a:r>
              <a:rPr lang="en" dirty="0" smtClean="0"/>
              <a:t>EB CAMERA</a:t>
            </a:r>
            <a:endParaRPr/>
          </a:p>
        </p:txBody>
      </p:sp>
      <p:grpSp>
        <p:nvGrpSpPr>
          <p:cNvPr id="21" name="Google Shape;9978;p67"/>
          <p:cNvGrpSpPr>
            <a:grpSpLocks noGrp="1"/>
          </p:cNvGrpSpPr>
          <p:nvPr/>
        </p:nvGrpSpPr>
        <p:grpSpPr>
          <a:xfrm>
            <a:off x="6691743" y="1886988"/>
            <a:ext cx="565267" cy="511233"/>
            <a:chOff x="-32245875" y="1938725"/>
            <a:chExt cx="295400" cy="292225"/>
          </a:xfrm>
          <a:solidFill>
            <a:schemeClr val="accent6"/>
          </a:solidFill>
        </p:grpSpPr>
        <p:sp>
          <p:nvSpPr>
            <p:cNvPr id="22" name="Google Shape;9979;p67"/>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80;p67"/>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81;p67"/>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p:nvPr/>
        </p:nvSpPr>
        <p:spPr>
          <a:xfrm>
            <a:off x="-315225" y="2719875"/>
            <a:ext cx="8752200" cy="1068900"/>
          </a:xfrm>
          <a:prstGeom prst="roundRect">
            <a:avLst>
              <a:gd name="adj" fmla="val 14552"/>
            </a:avLst>
          </a:pr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r>
              <a:rPr lang="en-IN" dirty="0" smtClean="0"/>
              <a:t>SOFTWARE CONFIGURATION</a:t>
            </a:r>
            <a:endParaRPr/>
          </a:p>
        </p:txBody>
      </p:sp>
      <p:sp>
        <p:nvSpPr>
          <p:cNvPr id="228" name="Google Shape;228;p34"/>
          <p:cNvSpPr txBox="1">
            <a:spLocks noGrp="1"/>
          </p:cNvSpPr>
          <p:nvPr>
            <p:ph type="title" idx="2"/>
          </p:nvPr>
        </p:nvSpPr>
        <p:spPr>
          <a:xfrm>
            <a:off x="837425" y="2784498"/>
            <a:ext cx="2091000" cy="365700"/>
          </a:xfrm>
          <a:prstGeom prst="rect">
            <a:avLst/>
          </a:prstGeom>
        </p:spPr>
        <p:txBody>
          <a:bodyPr spcFirstLastPara="1" wrap="square" lIns="91425" tIns="91425" rIns="91425" bIns="91425" anchor="ctr" anchorCtr="0">
            <a:noAutofit/>
          </a:bodyPr>
          <a:lstStyle/>
          <a:p>
            <a:pPr lvl="0"/>
            <a:r>
              <a:rPr lang="en-IN" dirty="0" smtClean="0"/>
              <a:t> Operating System</a:t>
            </a:r>
            <a:endParaRPr/>
          </a:p>
        </p:txBody>
      </p:sp>
      <p:sp>
        <p:nvSpPr>
          <p:cNvPr id="229" name="Google Shape;229;p34"/>
          <p:cNvSpPr txBox="1">
            <a:spLocks noGrp="1"/>
          </p:cNvSpPr>
          <p:nvPr>
            <p:ph type="subTitle" idx="1"/>
          </p:nvPr>
        </p:nvSpPr>
        <p:spPr>
          <a:xfrm>
            <a:off x="837425" y="3097574"/>
            <a:ext cx="2091000" cy="572700"/>
          </a:xfrm>
          <a:prstGeom prst="rect">
            <a:avLst/>
          </a:prstGeom>
        </p:spPr>
        <p:txBody>
          <a:bodyPr spcFirstLastPara="1" wrap="square" lIns="91425" tIns="91425" rIns="91425" bIns="91425" anchor="t" anchorCtr="0">
            <a:noAutofit/>
          </a:bodyPr>
          <a:lstStyle/>
          <a:p>
            <a:pPr marL="0" indent="0"/>
            <a:r>
              <a:rPr lang="en-IN" dirty="0" smtClean="0"/>
              <a:t>Linux, Windows 7/8/10</a:t>
            </a:r>
            <a:endParaRPr lang="en-US" dirty="0" smtClean="0"/>
          </a:p>
          <a:p>
            <a:pPr marL="0" lvl="0" indent="0" algn="ctr" rtl="0">
              <a:spcBef>
                <a:spcPts val="0"/>
              </a:spcBef>
              <a:spcAft>
                <a:spcPts val="0"/>
              </a:spcAft>
              <a:buNone/>
            </a:pPr>
            <a:endParaRPr/>
          </a:p>
        </p:txBody>
      </p:sp>
      <p:sp>
        <p:nvSpPr>
          <p:cNvPr id="230" name="Google Shape;230;p34"/>
          <p:cNvSpPr txBox="1">
            <a:spLocks noGrp="1"/>
          </p:cNvSpPr>
          <p:nvPr>
            <p:ph type="title" idx="3"/>
          </p:nvPr>
        </p:nvSpPr>
        <p:spPr>
          <a:xfrm>
            <a:off x="3528830" y="2784496"/>
            <a:ext cx="2091000" cy="365700"/>
          </a:xfrm>
          <a:prstGeom prst="rect">
            <a:avLst/>
          </a:prstGeom>
        </p:spPr>
        <p:txBody>
          <a:bodyPr spcFirstLastPara="1" wrap="square" lIns="91425" tIns="91425" rIns="91425" bIns="91425" anchor="ctr" anchorCtr="0">
            <a:noAutofit/>
          </a:bodyPr>
          <a:lstStyle/>
          <a:p>
            <a:pPr lvl="0"/>
            <a:r>
              <a:rPr lang="en-IN" dirty="0" smtClean="0"/>
              <a:t>Server</a:t>
            </a:r>
            <a:endParaRPr/>
          </a:p>
        </p:txBody>
      </p:sp>
      <p:sp>
        <p:nvSpPr>
          <p:cNvPr id="231" name="Google Shape;231;p34"/>
          <p:cNvSpPr txBox="1">
            <a:spLocks noGrp="1"/>
          </p:cNvSpPr>
          <p:nvPr>
            <p:ph type="subTitle" idx="4"/>
          </p:nvPr>
        </p:nvSpPr>
        <p:spPr>
          <a:xfrm>
            <a:off x="3528827" y="3097571"/>
            <a:ext cx="2091000" cy="572700"/>
          </a:xfrm>
          <a:prstGeom prst="rect">
            <a:avLst/>
          </a:prstGeom>
        </p:spPr>
        <p:txBody>
          <a:bodyPr spcFirstLastPara="1" wrap="square" lIns="91425" tIns="91425" rIns="91425" bIns="91425" anchor="t" anchorCtr="0">
            <a:noAutofit/>
          </a:bodyPr>
          <a:lstStyle/>
          <a:p>
            <a:pPr lvl="0"/>
            <a:r>
              <a:rPr lang="en-IN" dirty="0" smtClean="0"/>
              <a:t>Anaconda, VS code</a:t>
            </a:r>
            <a:endParaRPr lang="en-US" dirty="0"/>
          </a:p>
        </p:txBody>
      </p:sp>
      <p:sp>
        <p:nvSpPr>
          <p:cNvPr id="232" name="Google Shape;232;p34"/>
          <p:cNvSpPr txBox="1">
            <a:spLocks noGrp="1"/>
          </p:cNvSpPr>
          <p:nvPr>
            <p:ph type="title" idx="5"/>
          </p:nvPr>
        </p:nvSpPr>
        <p:spPr>
          <a:xfrm>
            <a:off x="6220233" y="2784475"/>
            <a:ext cx="2091000" cy="365700"/>
          </a:xfrm>
          <a:prstGeom prst="rect">
            <a:avLst/>
          </a:prstGeom>
        </p:spPr>
        <p:txBody>
          <a:bodyPr spcFirstLastPara="1" wrap="square" lIns="91425" tIns="91425" rIns="91425" bIns="91425" anchor="ctr" anchorCtr="0">
            <a:noAutofit/>
          </a:bodyPr>
          <a:lstStyle/>
          <a:p>
            <a:pPr lvl="0"/>
            <a:r>
              <a:rPr lang="en-IN" dirty="0" smtClean="0"/>
              <a:t>Front End</a:t>
            </a:r>
            <a:endParaRPr/>
          </a:p>
        </p:txBody>
      </p:sp>
      <p:sp>
        <p:nvSpPr>
          <p:cNvPr id="233" name="Google Shape;233;p34"/>
          <p:cNvSpPr txBox="1">
            <a:spLocks noGrp="1"/>
          </p:cNvSpPr>
          <p:nvPr>
            <p:ph type="subTitle" idx="6"/>
          </p:nvPr>
        </p:nvSpPr>
        <p:spPr>
          <a:xfrm>
            <a:off x="6220227" y="3097537"/>
            <a:ext cx="209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Flask</a:t>
            </a:r>
            <a:endParaRPr/>
          </a:p>
        </p:txBody>
      </p:sp>
      <p:sp>
        <p:nvSpPr>
          <p:cNvPr id="234" name="Google Shape;234;p34"/>
          <p:cNvSpPr/>
          <p:nvPr/>
        </p:nvSpPr>
        <p:spPr>
          <a:xfrm>
            <a:off x="1700043" y="2148848"/>
            <a:ext cx="365757" cy="36576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 name="Google Shape;235;p34"/>
          <p:cNvSpPr/>
          <p:nvPr/>
        </p:nvSpPr>
        <p:spPr>
          <a:xfrm>
            <a:off x="7082869" y="2191839"/>
            <a:ext cx="365774" cy="279789"/>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 name="Google Shape;236;p34"/>
          <p:cNvGrpSpPr/>
          <p:nvPr/>
        </p:nvGrpSpPr>
        <p:grpSpPr>
          <a:xfrm>
            <a:off x="4391448" y="2148854"/>
            <a:ext cx="365774" cy="365774"/>
            <a:chOff x="892750" y="4993750"/>
            <a:chExt cx="483125" cy="483125"/>
          </a:xfrm>
        </p:grpSpPr>
        <p:sp>
          <p:nvSpPr>
            <p:cNvPr id="237" name="Google Shape;237;p34"/>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8" name="Google Shape;238;p34"/>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 name="Google Shape;239;p34"/>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p:nvPr/>
        </p:nvSpPr>
        <p:spPr>
          <a:xfrm>
            <a:off x="-290287" y="2728188"/>
            <a:ext cx="8752200" cy="1068900"/>
          </a:xfrm>
          <a:prstGeom prst="roundRect">
            <a:avLst>
              <a:gd name="adj" fmla="val 14552"/>
            </a:avLst>
          </a:pr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r>
              <a:rPr lang="en-IN" dirty="0" smtClean="0"/>
              <a:t>SOFTWARE CONFIGURATION</a:t>
            </a:r>
            <a:endParaRPr/>
          </a:p>
        </p:txBody>
      </p:sp>
      <p:sp>
        <p:nvSpPr>
          <p:cNvPr id="228" name="Google Shape;228;p34"/>
          <p:cNvSpPr txBox="1">
            <a:spLocks noGrp="1"/>
          </p:cNvSpPr>
          <p:nvPr>
            <p:ph type="title" idx="2"/>
          </p:nvPr>
        </p:nvSpPr>
        <p:spPr>
          <a:xfrm>
            <a:off x="1577282" y="2784498"/>
            <a:ext cx="2091000" cy="365700"/>
          </a:xfrm>
          <a:prstGeom prst="rect">
            <a:avLst/>
          </a:prstGeom>
        </p:spPr>
        <p:txBody>
          <a:bodyPr spcFirstLastPara="1" wrap="square" lIns="91425" tIns="91425" rIns="91425" bIns="91425" anchor="ctr" anchorCtr="0">
            <a:noAutofit/>
          </a:bodyPr>
          <a:lstStyle/>
          <a:p>
            <a:pPr lvl="0"/>
            <a:r>
              <a:rPr lang="en-IN" dirty="0" smtClean="0"/>
              <a:t>Server side Script</a:t>
            </a:r>
            <a:endParaRPr/>
          </a:p>
        </p:txBody>
      </p:sp>
      <p:sp>
        <p:nvSpPr>
          <p:cNvPr id="229" name="Google Shape;229;p34"/>
          <p:cNvSpPr txBox="1">
            <a:spLocks noGrp="1"/>
          </p:cNvSpPr>
          <p:nvPr>
            <p:ph type="subTitle" idx="1"/>
          </p:nvPr>
        </p:nvSpPr>
        <p:spPr>
          <a:xfrm>
            <a:off x="1577282" y="3097574"/>
            <a:ext cx="2091000" cy="572700"/>
          </a:xfrm>
          <a:prstGeom prst="rect">
            <a:avLst/>
          </a:prstGeom>
        </p:spPr>
        <p:txBody>
          <a:bodyPr spcFirstLastPara="1" wrap="square" lIns="91425" tIns="91425" rIns="91425" bIns="91425" anchor="t" anchorCtr="0">
            <a:noAutofit/>
          </a:bodyPr>
          <a:lstStyle/>
          <a:p>
            <a:pPr marL="0" indent="0"/>
            <a:r>
              <a:rPr lang="en-IN" dirty="0" smtClean="0"/>
              <a:t>Linux, Windows 7/8/10</a:t>
            </a:r>
            <a:endParaRPr lang="en-US" dirty="0" smtClean="0"/>
          </a:p>
          <a:p>
            <a:pPr marL="0" lvl="0" indent="0" algn="ctr" rtl="0">
              <a:spcBef>
                <a:spcPts val="0"/>
              </a:spcBef>
              <a:spcAft>
                <a:spcPts val="0"/>
              </a:spcAft>
              <a:buNone/>
            </a:pPr>
            <a:endParaRPr/>
          </a:p>
        </p:txBody>
      </p:sp>
      <p:sp>
        <p:nvSpPr>
          <p:cNvPr id="232" name="Google Shape;232;p34"/>
          <p:cNvSpPr txBox="1">
            <a:spLocks noGrp="1"/>
          </p:cNvSpPr>
          <p:nvPr>
            <p:ph type="title" idx="5"/>
          </p:nvPr>
        </p:nvSpPr>
        <p:spPr>
          <a:xfrm>
            <a:off x="5139543" y="2784475"/>
            <a:ext cx="2091000" cy="365700"/>
          </a:xfrm>
          <a:prstGeom prst="rect">
            <a:avLst/>
          </a:prstGeom>
        </p:spPr>
        <p:txBody>
          <a:bodyPr spcFirstLastPara="1" wrap="square" lIns="91425" tIns="91425" rIns="91425" bIns="91425" anchor="ctr" anchorCtr="0">
            <a:noAutofit/>
          </a:bodyPr>
          <a:lstStyle/>
          <a:p>
            <a:pPr lvl="0"/>
            <a:r>
              <a:rPr lang="en-IN" dirty="0" smtClean="0"/>
              <a:t>Database </a:t>
            </a:r>
            <a:endParaRPr/>
          </a:p>
        </p:txBody>
      </p:sp>
      <p:sp>
        <p:nvSpPr>
          <p:cNvPr id="233" name="Google Shape;233;p34"/>
          <p:cNvSpPr txBox="1">
            <a:spLocks noGrp="1"/>
          </p:cNvSpPr>
          <p:nvPr>
            <p:ph type="subTitle" idx="6"/>
          </p:nvPr>
        </p:nvSpPr>
        <p:spPr>
          <a:xfrm>
            <a:off x="5131224" y="3097537"/>
            <a:ext cx="2091000" cy="572700"/>
          </a:xfrm>
          <a:prstGeom prst="rect">
            <a:avLst/>
          </a:prstGeom>
        </p:spPr>
        <p:txBody>
          <a:bodyPr spcFirstLastPara="1" wrap="square" lIns="91425" tIns="91425" rIns="91425" bIns="91425" anchor="t" anchorCtr="0">
            <a:noAutofit/>
          </a:bodyPr>
          <a:lstStyle/>
          <a:p>
            <a:pPr marL="0" lvl="0" indent="0"/>
            <a:r>
              <a:rPr lang="en-IN" u="sng" dirty="0" err="1" smtClean="0">
                <a:hlinkClick r:id="rId3"/>
              </a:rPr>
              <a:t>MySQL</a:t>
            </a:r>
            <a:r>
              <a:rPr lang="en-IN" u="sng" dirty="0" smtClean="0">
                <a:hlinkClick r:id="rId3"/>
              </a:rPr>
              <a:t>  Workbench</a:t>
            </a:r>
            <a:endParaRPr/>
          </a:p>
        </p:txBody>
      </p:sp>
      <p:sp>
        <p:nvSpPr>
          <p:cNvPr id="234" name="Google Shape;234;p34"/>
          <p:cNvSpPr/>
          <p:nvPr/>
        </p:nvSpPr>
        <p:spPr>
          <a:xfrm>
            <a:off x="2498091" y="2148848"/>
            <a:ext cx="365757" cy="36576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 name="Google Shape;235;p34"/>
          <p:cNvSpPr/>
          <p:nvPr/>
        </p:nvSpPr>
        <p:spPr>
          <a:xfrm>
            <a:off x="5985553" y="2191839"/>
            <a:ext cx="365774" cy="279789"/>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2" y="2299650"/>
            <a:ext cx="6055200" cy="896400"/>
          </a:xfrm>
          <a:prstGeom prst="rect">
            <a:avLst/>
          </a:prstGeom>
        </p:spPr>
        <p:txBody>
          <a:bodyPr spcFirstLastPara="1" wrap="square" lIns="91425" tIns="91425" rIns="91425" bIns="91425" anchor="ctr" anchorCtr="0">
            <a:noAutofit/>
          </a:bodyPr>
          <a:lstStyle/>
          <a:p>
            <a:r>
              <a:rPr lang="en-IN" sz="4400" dirty="0" smtClean="0"/>
              <a:t>LITERATURE SURVEY</a:t>
            </a:r>
            <a:endParaRPr sz="4400"/>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713225" y="1455450"/>
            <a:ext cx="4876500" cy="2232600"/>
          </a:xfrm>
          <a:prstGeom prst="rect">
            <a:avLst/>
          </a:prstGeom>
        </p:spPr>
        <p:txBody>
          <a:bodyPr spcFirstLastPara="1" wrap="square" lIns="91425" tIns="91425" rIns="91425" bIns="91425" anchor="ctr" anchorCtr="0">
            <a:noAutofit/>
          </a:bodyPr>
          <a:lstStyle/>
          <a:p>
            <a:pPr lvl="0"/>
            <a:r>
              <a:rPr lang="en-IN" sz="2000" dirty="0" smtClean="0"/>
              <a:t>This literature review is a comprehensive summary of previous research on a topic. The literature review surveys scholarly articles, books, and other sources relevant to a particular area of research. The review should enumerate, describe, summarize, objectively evaluate and clarify this previous research</a:t>
            </a:r>
            <a:endParaRPr sz="2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aphicFrame>
        <p:nvGraphicFramePr>
          <p:cNvPr id="3" name="Table 2"/>
          <p:cNvGraphicFramePr>
            <a:graphicFrameLocks noGrp="1"/>
          </p:cNvGraphicFramePr>
          <p:nvPr/>
        </p:nvGraphicFramePr>
        <p:xfrm>
          <a:off x="742528" y="252190"/>
          <a:ext cx="7672648" cy="4693920"/>
        </p:xfrm>
        <a:graphic>
          <a:graphicData uri="http://schemas.openxmlformats.org/drawingml/2006/table">
            <a:tbl>
              <a:tblPr firstRow="1" bandRow="1">
                <a:tableStyleId>{0B5288FA-965E-4875-9B4E-F3618EF11B3C}</a:tableStyleId>
              </a:tblPr>
              <a:tblGrid>
                <a:gridCol w="764772">
                  <a:extLst>
                    <a:ext uri="{9D8B030D-6E8A-4147-A177-3AD203B41FA5}">
                      <a16:colId xmlns:a16="http://schemas.microsoft.com/office/drawing/2014/main" val="20000"/>
                    </a:ext>
                  </a:extLst>
                </a:gridCol>
                <a:gridCol w="1772458">
                  <a:extLst>
                    <a:ext uri="{9D8B030D-6E8A-4147-A177-3AD203B41FA5}">
                      <a16:colId xmlns:a16="http://schemas.microsoft.com/office/drawing/2014/main" val="20001"/>
                    </a:ext>
                  </a:extLst>
                </a:gridCol>
                <a:gridCol w="1274580">
                  <a:extLst>
                    <a:ext uri="{9D8B030D-6E8A-4147-A177-3AD203B41FA5}">
                      <a16:colId xmlns:a16="http://schemas.microsoft.com/office/drawing/2014/main" val="20002"/>
                    </a:ext>
                  </a:extLst>
                </a:gridCol>
                <a:gridCol w="1450147">
                  <a:extLst>
                    <a:ext uri="{9D8B030D-6E8A-4147-A177-3AD203B41FA5}">
                      <a16:colId xmlns:a16="http://schemas.microsoft.com/office/drawing/2014/main" val="20003"/>
                    </a:ext>
                  </a:extLst>
                </a:gridCol>
                <a:gridCol w="2410691">
                  <a:extLst>
                    <a:ext uri="{9D8B030D-6E8A-4147-A177-3AD203B41FA5}">
                      <a16:colId xmlns:a16="http://schemas.microsoft.com/office/drawing/2014/main" val="20004"/>
                    </a:ext>
                  </a:extLst>
                </a:gridCol>
              </a:tblGrid>
              <a:tr h="934157">
                <a:tc>
                  <a:txBody>
                    <a:bodyPr/>
                    <a:lstStyle/>
                    <a:p>
                      <a:pPr algn="ctr"/>
                      <a:endParaRPr lang="en-IN" sz="1600" b="1" dirty="0" smtClean="0"/>
                    </a:p>
                    <a:p>
                      <a:pPr algn="ctr"/>
                      <a:endParaRPr lang="en-IN" sz="1600" b="1" dirty="0" smtClean="0"/>
                    </a:p>
                    <a:p>
                      <a:pPr algn="ctr"/>
                      <a:r>
                        <a:rPr lang="en-IN" sz="1600" b="1" dirty="0" smtClean="0"/>
                        <a:t>S.NO</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TITLE</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AUTHOR</a:t>
                      </a:r>
                      <a:r>
                        <a:rPr lang="en-IN" sz="1600" b="1" baseline="0" dirty="0" smtClean="0"/>
                        <a:t> NAME</a:t>
                      </a:r>
                    </a:p>
                    <a:p>
                      <a:pPr algn="ct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YEAR OF </a:t>
                      </a:r>
                    </a:p>
                    <a:p>
                      <a:pPr algn="ctr"/>
                      <a:r>
                        <a:rPr lang="en-IN" sz="1600" b="1" dirty="0" smtClean="0"/>
                        <a:t>PUBLISHING</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DESCRIPTION</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extLst>
                  <a:ext uri="{0D108BD9-81ED-4DB2-BD59-A6C34878D82A}">
                    <a16:rowId xmlns:a16="http://schemas.microsoft.com/office/drawing/2014/main" val="10000"/>
                  </a:ext>
                </a:extLst>
              </a:tr>
              <a:tr h="811516">
                <a:tc>
                  <a:txBody>
                    <a:bodyPr/>
                    <a:lstStyle/>
                    <a:p>
                      <a:r>
                        <a:rPr lang="en-IN" dirty="0" smtClean="0"/>
                        <a:t>1</a:t>
                      </a:r>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A Survey on Deep Learning for Person Re-identification in Video Surveillance</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M. </a:t>
                      </a:r>
                      <a:r>
                        <a:rPr lang="en-IN" sz="1400" b="0" i="0" u="none" strike="noStrike" cap="none" dirty="0" err="1" smtClean="0">
                          <a:solidFill>
                            <a:srgbClr val="000000"/>
                          </a:solidFill>
                          <a:latin typeface="Arial"/>
                          <a:ea typeface="Arial"/>
                          <a:cs typeface="Arial"/>
                          <a:sym typeface="Arial"/>
                        </a:rPr>
                        <a:t>Saquib</a:t>
                      </a:r>
                      <a:r>
                        <a:rPr lang="en-IN" sz="1400" b="0" i="0" u="none" strike="noStrike" cap="none" dirty="0" smtClean="0">
                          <a:solidFill>
                            <a:srgbClr val="000000"/>
                          </a:solidFill>
                          <a:latin typeface="Arial"/>
                          <a:ea typeface="Arial"/>
                          <a:cs typeface="Arial"/>
                          <a:sym typeface="Arial"/>
                        </a:rPr>
                        <a:t> </a:t>
                      </a:r>
                      <a:r>
                        <a:rPr lang="en-IN" sz="1400" b="0" i="0" u="none" strike="noStrike" cap="none" dirty="0" err="1" smtClean="0">
                          <a:solidFill>
                            <a:srgbClr val="000000"/>
                          </a:solidFill>
                          <a:latin typeface="Arial"/>
                          <a:ea typeface="Arial"/>
                          <a:cs typeface="Arial"/>
                          <a:sym typeface="Arial"/>
                        </a:rPr>
                        <a:t>Sarfraz</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3 March 2021</a:t>
                      </a:r>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Discussed</a:t>
                      </a:r>
                      <a:r>
                        <a:rPr lang="en-IN" sz="1400" b="0" i="0" u="none" strike="noStrike" cap="none" baseline="0" dirty="0" smtClean="0">
                          <a:solidFill>
                            <a:srgbClr val="000000"/>
                          </a:solidFill>
                          <a:latin typeface="Arial"/>
                          <a:ea typeface="Arial"/>
                          <a:cs typeface="Arial"/>
                          <a:sym typeface="Arial"/>
                        </a:rPr>
                        <a:t> about</a:t>
                      </a:r>
                      <a:r>
                        <a:rPr lang="en-IN" sz="1400" b="0" i="0" u="none" strike="noStrike" cap="none" dirty="0" smtClean="0">
                          <a:solidFill>
                            <a:srgbClr val="000000"/>
                          </a:solidFill>
                          <a:latin typeface="Arial"/>
                          <a:ea typeface="Arial"/>
                          <a:cs typeface="Arial"/>
                          <a:sym typeface="Arial"/>
                        </a:rPr>
                        <a:t> various deep learning-based approaches for person re-identification, including </a:t>
                      </a:r>
                      <a:r>
                        <a:rPr lang="en-IN" sz="1400" b="0" i="0" u="none" strike="noStrike" cap="none" dirty="0" err="1" smtClean="0">
                          <a:solidFill>
                            <a:srgbClr val="000000"/>
                          </a:solidFill>
                          <a:latin typeface="Arial"/>
                          <a:ea typeface="Arial"/>
                          <a:cs typeface="Arial"/>
                          <a:sym typeface="Arial"/>
                        </a:rPr>
                        <a:t>convolutional</a:t>
                      </a:r>
                      <a:r>
                        <a:rPr lang="en-IN" sz="1400" b="0" i="0" u="none" strike="noStrike" cap="none" dirty="0" smtClean="0">
                          <a:solidFill>
                            <a:srgbClr val="000000"/>
                          </a:solidFill>
                          <a:latin typeface="Arial"/>
                          <a:ea typeface="Arial"/>
                          <a:cs typeface="Arial"/>
                          <a:sym typeface="Arial"/>
                        </a:rPr>
                        <a:t> neural networks, Siamese networks, and triplet loss networks</a:t>
                      </a:r>
                      <a:endParaRPr lang="en-US" dirty="0"/>
                    </a:p>
                  </a:txBody>
                  <a:tcPr>
                    <a:solidFill>
                      <a:schemeClr val="accent5">
                        <a:lumMod val="60000"/>
                        <a:lumOff val="40000"/>
                        <a:alpha val="52000"/>
                      </a:schemeClr>
                    </a:solidFill>
                  </a:tcPr>
                </a:tc>
                <a:extLst>
                  <a:ext uri="{0D108BD9-81ED-4DB2-BD59-A6C34878D82A}">
                    <a16:rowId xmlns:a16="http://schemas.microsoft.com/office/drawing/2014/main" val="10001"/>
                  </a:ext>
                </a:extLst>
              </a:tr>
              <a:tr h="797780">
                <a:tc>
                  <a:txBody>
                    <a:bodyPr/>
                    <a:lstStyle/>
                    <a:p>
                      <a:r>
                        <a:rPr lang="en-IN" dirty="0" smtClean="0"/>
                        <a:t>2</a:t>
                      </a:r>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A Review of Face Detection and Face Recognition Techniques in Surveillance System.</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E. </a:t>
                      </a:r>
                      <a:r>
                        <a:rPr lang="en-IN" sz="1400" b="0" i="0" u="none" strike="noStrike" cap="none" dirty="0" err="1" smtClean="0">
                          <a:solidFill>
                            <a:srgbClr val="000000"/>
                          </a:solidFill>
                          <a:latin typeface="Arial"/>
                          <a:ea typeface="Arial"/>
                          <a:cs typeface="Arial"/>
                          <a:sym typeface="Arial"/>
                        </a:rPr>
                        <a:t>Mohd</a:t>
                      </a:r>
                      <a:r>
                        <a:rPr lang="en-IN" sz="1400" b="0" i="0" u="none" strike="noStrike" cap="none" dirty="0" smtClean="0">
                          <a:solidFill>
                            <a:srgbClr val="000000"/>
                          </a:solidFill>
                          <a:latin typeface="Arial"/>
                          <a:ea typeface="Arial"/>
                          <a:cs typeface="Arial"/>
                          <a:sym typeface="Arial"/>
                        </a:rPr>
                        <a:t> </a:t>
                      </a:r>
                      <a:r>
                        <a:rPr lang="en-IN" sz="1400" b="0" i="0" u="none" strike="noStrike" cap="none" dirty="0" err="1" smtClean="0">
                          <a:solidFill>
                            <a:srgbClr val="000000"/>
                          </a:solidFill>
                          <a:latin typeface="Arial"/>
                          <a:ea typeface="Arial"/>
                          <a:cs typeface="Arial"/>
                          <a:sym typeface="Arial"/>
                        </a:rPr>
                        <a:t>Azmi</a:t>
                      </a:r>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01 Jan 2018</a:t>
                      </a:r>
                      <a:endParaRPr lang="en-US" sz="1400" b="0" i="0" u="none" strike="noStrike" cap="none" dirty="0">
                        <a:solidFill>
                          <a:srgbClr val="000000"/>
                        </a:solidFill>
                        <a:latin typeface="Arial"/>
                        <a:ea typeface="Arial"/>
                        <a:cs typeface="Arial"/>
                        <a:sym typeface="Arial"/>
                      </a:endParaRPr>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Comprises</a:t>
                      </a:r>
                      <a:r>
                        <a:rPr lang="en-IN" sz="1400" b="0" i="0" u="none" strike="noStrike" cap="none" baseline="0" dirty="0" smtClean="0">
                          <a:solidFill>
                            <a:srgbClr val="000000"/>
                          </a:solidFill>
                          <a:latin typeface="Arial"/>
                          <a:ea typeface="Arial"/>
                          <a:cs typeface="Arial"/>
                          <a:sym typeface="Arial"/>
                        </a:rPr>
                        <a:t> </a:t>
                      </a:r>
                      <a:r>
                        <a:rPr lang="en-IN" sz="1400" b="0" i="0" u="none" strike="noStrike" cap="none" dirty="0" smtClean="0">
                          <a:solidFill>
                            <a:srgbClr val="000000"/>
                          </a:solidFill>
                          <a:latin typeface="Arial"/>
                          <a:ea typeface="Arial"/>
                          <a:cs typeface="Arial"/>
                          <a:sym typeface="Arial"/>
                        </a:rPr>
                        <a:t>face detection and recognition techniques, including both traditional and deep learning-based</a:t>
                      </a:r>
                      <a:r>
                        <a:rPr lang="en-IN" sz="1400" b="0" i="0" u="none" strike="noStrike" cap="none" baseline="0" dirty="0" smtClean="0">
                          <a:solidFill>
                            <a:srgbClr val="000000"/>
                          </a:solidFill>
                          <a:latin typeface="Arial"/>
                          <a:ea typeface="Arial"/>
                          <a:cs typeface="Arial"/>
                          <a:sym typeface="Arial"/>
                        </a:rPr>
                        <a:t> </a:t>
                      </a:r>
                      <a:r>
                        <a:rPr lang="en-IN" sz="1400" b="0" i="0" u="none" strike="noStrike" cap="none" dirty="0" smtClean="0">
                          <a:solidFill>
                            <a:srgbClr val="000000"/>
                          </a:solidFill>
                          <a:latin typeface="Arial"/>
                          <a:ea typeface="Arial"/>
                          <a:cs typeface="Arial"/>
                          <a:sym typeface="Arial"/>
                        </a:rPr>
                        <a:t>approaches</a:t>
                      </a:r>
                      <a:endParaRPr lang="en-US" dirty="0"/>
                    </a:p>
                  </a:txBody>
                  <a:tcPr>
                    <a:solidFill>
                      <a:schemeClr val="accent5">
                        <a:lumMod val="60000"/>
                        <a:lumOff val="40000"/>
                        <a:alpha val="52000"/>
                      </a:scheme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9"/>
          <p:cNvSpPr txBox="1">
            <a:spLocks noGrp="1"/>
          </p:cNvSpPr>
          <p:nvPr>
            <p:ph type="body" idx="2"/>
          </p:nvPr>
        </p:nvSpPr>
        <p:spPr>
          <a:xfrm>
            <a:off x="4976448" y="1979245"/>
            <a:ext cx="1912500" cy="1134600"/>
          </a:xfrm>
          <a:prstGeom prst="rect">
            <a:avLst/>
          </a:prstGeom>
        </p:spPr>
        <p:txBody>
          <a:bodyPr spcFirstLastPara="1" wrap="square" lIns="91425" tIns="91425" rIns="91425" bIns="91425" anchor="t" anchorCtr="0">
            <a:noAutofit/>
          </a:bodyPr>
          <a:lstStyle/>
          <a:p>
            <a:pPr marL="0" lvl="0" indent="0" algn="r">
              <a:buClr>
                <a:schemeClr val="dk1"/>
              </a:buClr>
              <a:buSzPts val="1100"/>
              <a:buNone/>
            </a:pPr>
            <a:r>
              <a:rPr lang="en" b="1" dirty="0" smtClean="0"/>
              <a:t>111519104174</a:t>
            </a:r>
          </a:p>
          <a:p>
            <a:pPr marL="0" lvl="0" indent="0" algn="r">
              <a:buClr>
                <a:schemeClr val="dk1"/>
              </a:buClr>
              <a:buSzPts val="1100"/>
              <a:buNone/>
            </a:pPr>
            <a:r>
              <a:rPr lang="en" dirty="0" smtClean="0"/>
              <a:t>Department of Computer Science</a:t>
            </a:r>
          </a:p>
          <a:p>
            <a:pPr marL="0" lvl="0" indent="0" algn="r">
              <a:buClr>
                <a:schemeClr val="dk1"/>
              </a:buClr>
              <a:buSzPts val="1100"/>
              <a:buNone/>
            </a:pPr>
            <a:r>
              <a:rPr lang="en" dirty="0" smtClean="0"/>
              <a:t>Engineering</a:t>
            </a:r>
            <a:endParaRPr/>
          </a:p>
        </p:txBody>
      </p:sp>
      <p:sp>
        <p:nvSpPr>
          <p:cNvPr id="671" name="Google Shape;671;p49"/>
          <p:cNvSpPr txBox="1">
            <a:spLocks noGrp="1"/>
          </p:cNvSpPr>
          <p:nvPr>
            <p:ph type="body" idx="1"/>
          </p:nvPr>
        </p:nvSpPr>
        <p:spPr>
          <a:xfrm>
            <a:off x="2579017" y="1995874"/>
            <a:ext cx="1911000" cy="1134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smtClean="0"/>
              <a:t>111519104137</a:t>
            </a:r>
          </a:p>
          <a:p>
            <a:pPr marL="0" lvl="0" indent="0" algn="r" rtl="0">
              <a:spcBef>
                <a:spcPts val="0"/>
              </a:spcBef>
              <a:spcAft>
                <a:spcPts val="0"/>
              </a:spcAft>
              <a:buClr>
                <a:schemeClr val="dk1"/>
              </a:buClr>
              <a:buSzPts val="1100"/>
              <a:buFont typeface="Arial"/>
              <a:buNone/>
            </a:pPr>
            <a:r>
              <a:rPr lang="en" dirty="0" smtClean="0"/>
              <a:t>Department of Computer Science</a:t>
            </a:r>
          </a:p>
          <a:p>
            <a:pPr marL="0" lvl="0" indent="0" algn="r" rtl="0">
              <a:spcBef>
                <a:spcPts val="0"/>
              </a:spcBef>
              <a:spcAft>
                <a:spcPts val="0"/>
              </a:spcAft>
              <a:buClr>
                <a:schemeClr val="dk1"/>
              </a:buClr>
              <a:buSzPts val="1100"/>
              <a:buFont typeface="Arial"/>
              <a:buNone/>
            </a:pPr>
            <a:r>
              <a:rPr lang="en" dirty="0" smtClean="0"/>
              <a:t>Engineering</a:t>
            </a:r>
            <a:br>
              <a:rPr lang="en" dirty="0" smtClean="0"/>
            </a:br>
            <a:endParaRPr smtClean="0"/>
          </a:p>
          <a:p>
            <a:pPr marL="0" lvl="0" indent="0" algn="r" rtl="0">
              <a:spcBef>
                <a:spcPts val="0"/>
              </a:spcBef>
              <a:spcAft>
                <a:spcPts val="0"/>
              </a:spcAft>
              <a:buNone/>
            </a:pPr>
            <a:endParaRPr/>
          </a:p>
        </p:txBody>
      </p:sp>
      <p:sp>
        <p:nvSpPr>
          <p:cNvPr id="672" name="Google Shape;672;p49"/>
          <p:cNvSpPr txBox="1">
            <a:spLocks noGrp="1"/>
          </p:cNvSpPr>
          <p:nvPr>
            <p:ph type="title"/>
          </p:nvPr>
        </p:nvSpPr>
        <p:spPr>
          <a:xfrm>
            <a:off x="1020806" y="132163"/>
            <a:ext cx="7717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smtClean="0"/>
              <a:t>TEAM DESCRIPTION</a:t>
            </a:r>
            <a:endParaRPr/>
          </a:p>
        </p:txBody>
      </p:sp>
      <p:grpSp>
        <p:nvGrpSpPr>
          <p:cNvPr id="673" name="Google Shape;673;p49"/>
          <p:cNvGrpSpPr/>
          <p:nvPr/>
        </p:nvGrpSpPr>
        <p:grpSpPr>
          <a:xfrm>
            <a:off x="5972259" y="958745"/>
            <a:ext cx="662041" cy="727435"/>
            <a:chOff x="7832358" y="1898087"/>
            <a:chExt cx="662041" cy="727435"/>
          </a:xfrm>
        </p:grpSpPr>
        <p:sp>
          <p:nvSpPr>
            <p:cNvPr id="674" name="Google Shape;674;p49"/>
            <p:cNvSpPr/>
            <p:nvPr/>
          </p:nvSpPr>
          <p:spPr>
            <a:xfrm rot="10800000">
              <a:off x="7832358" y="1898087"/>
              <a:ext cx="662041" cy="72743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675" name="Google Shape;675;p49"/>
            <p:cNvGrpSpPr/>
            <p:nvPr/>
          </p:nvGrpSpPr>
          <p:grpSpPr>
            <a:xfrm>
              <a:off x="8004737" y="2006839"/>
              <a:ext cx="317290" cy="359303"/>
              <a:chOff x="-57950750" y="2296300"/>
              <a:chExt cx="279625" cy="316650"/>
            </a:xfrm>
          </p:grpSpPr>
          <p:sp>
            <p:nvSpPr>
              <p:cNvPr id="676" name="Google Shape;676;p49"/>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9"/>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0" name="Google Shape;680;p49"/>
          <p:cNvGrpSpPr/>
          <p:nvPr/>
        </p:nvGrpSpPr>
        <p:grpSpPr>
          <a:xfrm>
            <a:off x="8130164" y="3028616"/>
            <a:ext cx="662041" cy="727435"/>
            <a:chOff x="5074883" y="1898087"/>
            <a:chExt cx="662041" cy="727435"/>
          </a:xfrm>
        </p:grpSpPr>
        <p:sp>
          <p:nvSpPr>
            <p:cNvPr id="681" name="Google Shape;681;p49"/>
            <p:cNvSpPr/>
            <p:nvPr/>
          </p:nvSpPr>
          <p:spPr>
            <a:xfrm rot="10800000">
              <a:off x="5074883" y="1898087"/>
              <a:ext cx="662041" cy="72743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9"/>
            <p:cNvGrpSpPr/>
            <p:nvPr/>
          </p:nvGrpSpPr>
          <p:grpSpPr>
            <a:xfrm>
              <a:off x="5224902" y="2005065"/>
              <a:ext cx="361998" cy="361090"/>
              <a:chOff x="-57578225" y="1904075"/>
              <a:chExt cx="319025" cy="318225"/>
            </a:xfrm>
          </p:grpSpPr>
          <p:sp>
            <p:nvSpPr>
              <p:cNvPr id="683" name="Google Shape;683;p49"/>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9"/>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7" name="Google Shape;687;p49"/>
          <p:cNvSpPr txBox="1">
            <a:spLocks noGrp="1"/>
          </p:cNvSpPr>
          <p:nvPr>
            <p:ph type="subTitle" idx="3"/>
          </p:nvPr>
        </p:nvSpPr>
        <p:spPr>
          <a:xfrm>
            <a:off x="1895311" y="1481010"/>
            <a:ext cx="2793071" cy="487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IN" dirty="0" smtClean="0"/>
              <a:t>SHREE KISHORE S</a:t>
            </a:r>
            <a:endParaRPr/>
          </a:p>
        </p:txBody>
      </p:sp>
      <p:sp>
        <p:nvSpPr>
          <p:cNvPr id="688" name="Google Shape;688;p49"/>
          <p:cNvSpPr txBox="1">
            <a:spLocks noGrp="1"/>
          </p:cNvSpPr>
          <p:nvPr>
            <p:ph type="subTitle" idx="4"/>
          </p:nvPr>
        </p:nvSpPr>
        <p:spPr>
          <a:xfrm>
            <a:off x="4322617" y="1688831"/>
            <a:ext cx="2912266" cy="487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smtClean="0"/>
              <a:t>         VISHNU PRAKASH L</a:t>
            </a:r>
            <a:endParaRPr/>
          </a:p>
        </p:txBody>
      </p:sp>
      <p:grpSp>
        <p:nvGrpSpPr>
          <p:cNvPr id="23" name="Google Shape;673;p49"/>
          <p:cNvGrpSpPr/>
          <p:nvPr/>
        </p:nvGrpSpPr>
        <p:grpSpPr>
          <a:xfrm>
            <a:off x="8139896" y="943295"/>
            <a:ext cx="662041" cy="727435"/>
            <a:chOff x="7832358" y="1898087"/>
            <a:chExt cx="662041" cy="727435"/>
          </a:xfrm>
        </p:grpSpPr>
        <p:sp>
          <p:nvSpPr>
            <p:cNvPr id="24" name="Google Shape;674;p49"/>
            <p:cNvSpPr/>
            <p:nvPr/>
          </p:nvSpPr>
          <p:spPr>
            <a:xfrm rot="10800000">
              <a:off x="7832358" y="1898087"/>
              <a:ext cx="662041" cy="72743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25" name="Google Shape;675;p49"/>
            <p:cNvGrpSpPr/>
            <p:nvPr/>
          </p:nvGrpSpPr>
          <p:grpSpPr>
            <a:xfrm>
              <a:off x="8004323" y="2006816"/>
              <a:ext cx="317292" cy="359300"/>
              <a:chOff x="-57950750" y="2296300"/>
              <a:chExt cx="279625" cy="316650"/>
            </a:xfrm>
          </p:grpSpPr>
          <p:sp>
            <p:nvSpPr>
              <p:cNvPr id="26" name="Google Shape;676;p49"/>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7;p49"/>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8;p49"/>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79;p49"/>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 name="Google Shape;673;p49"/>
          <p:cNvGrpSpPr/>
          <p:nvPr/>
        </p:nvGrpSpPr>
        <p:grpSpPr>
          <a:xfrm>
            <a:off x="3464578" y="953206"/>
            <a:ext cx="662041" cy="727435"/>
            <a:chOff x="7832358" y="1898087"/>
            <a:chExt cx="662041" cy="727435"/>
          </a:xfrm>
        </p:grpSpPr>
        <p:sp>
          <p:nvSpPr>
            <p:cNvPr id="31" name="Google Shape;674;p49"/>
            <p:cNvSpPr/>
            <p:nvPr/>
          </p:nvSpPr>
          <p:spPr>
            <a:xfrm rot="10800000">
              <a:off x="7832358" y="1898087"/>
              <a:ext cx="662041" cy="727435"/>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32" name="Google Shape;675;p49"/>
            <p:cNvGrpSpPr/>
            <p:nvPr/>
          </p:nvGrpSpPr>
          <p:grpSpPr>
            <a:xfrm>
              <a:off x="8004323" y="2006816"/>
              <a:ext cx="317292" cy="359300"/>
              <a:chOff x="-57950750" y="2296300"/>
              <a:chExt cx="279625" cy="316650"/>
            </a:xfrm>
          </p:grpSpPr>
          <p:sp>
            <p:nvSpPr>
              <p:cNvPr id="33" name="Google Shape;676;p49"/>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77;p49"/>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78;p49"/>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79;p49"/>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 name="Google Shape;688;p49"/>
          <p:cNvSpPr txBox="1">
            <a:spLocks/>
          </p:cNvSpPr>
          <p:nvPr/>
        </p:nvSpPr>
        <p:spPr>
          <a:xfrm>
            <a:off x="6983681" y="1650038"/>
            <a:ext cx="1912500" cy="4872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accent3"/>
              </a:buClr>
              <a:buSzPts val="1800"/>
              <a:buFont typeface="Lato Light"/>
              <a:buNone/>
              <a:tabLst/>
              <a:defRPr/>
            </a:pPr>
            <a:r>
              <a:rPr kumimoji="0" lang="en-IN" sz="1800" b="1" i="0" u="none" strike="noStrike" kern="0" cap="none" spc="0" normalizeH="0" baseline="0" noProof="0" dirty="0" smtClean="0">
                <a:ln>
                  <a:noFill/>
                </a:ln>
                <a:solidFill>
                  <a:schemeClr val="lt1"/>
                </a:solidFill>
                <a:effectLst/>
                <a:uLnTx/>
                <a:uFillTx/>
                <a:latin typeface="Lato"/>
                <a:ea typeface="Lato"/>
                <a:cs typeface="Lato"/>
                <a:sym typeface="Lato"/>
              </a:rPr>
              <a:t>VINAY</a:t>
            </a:r>
            <a:r>
              <a:rPr kumimoji="0" lang="en-IN" sz="1800" b="1" i="0" u="none" strike="noStrike" kern="0" cap="none" spc="0" normalizeH="0" noProof="0" dirty="0" smtClean="0">
                <a:ln>
                  <a:noFill/>
                </a:ln>
                <a:solidFill>
                  <a:schemeClr val="lt1"/>
                </a:solidFill>
                <a:effectLst/>
                <a:uLnTx/>
                <a:uFillTx/>
                <a:latin typeface="Lato"/>
                <a:ea typeface="Lato"/>
                <a:cs typeface="Lato"/>
                <a:sym typeface="Lato"/>
              </a:rPr>
              <a:t> S</a:t>
            </a:r>
            <a:endParaRPr kumimoji="0" lang="en-US" sz="1800" b="1" i="0" u="none" strike="noStrike" kern="0" cap="none" spc="0" normalizeH="0" baseline="0" noProof="0" dirty="0">
              <a:ln>
                <a:noFill/>
              </a:ln>
              <a:solidFill>
                <a:schemeClr val="lt1"/>
              </a:solidFill>
              <a:effectLst/>
              <a:uLnTx/>
              <a:uFillTx/>
              <a:latin typeface="Lato"/>
              <a:ea typeface="Lato"/>
              <a:cs typeface="Lato"/>
              <a:sym typeface="Lato"/>
            </a:endParaRPr>
          </a:p>
        </p:txBody>
      </p:sp>
      <p:sp>
        <p:nvSpPr>
          <p:cNvPr id="38" name="Google Shape;688;p49"/>
          <p:cNvSpPr txBox="1">
            <a:spLocks/>
          </p:cNvSpPr>
          <p:nvPr/>
        </p:nvSpPr>
        <p:spPr>
          <a:xfrm>
            <a:off x="1554480" y="3927730"/>
            <a:ext cx="4257679" cy="4872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chemeClr val="accent3"/>
              </a:buClr>
              <a:buSzPts val="1800"/>
              <a:buFont typeface="Lato Light"/>
              <a:buNone/>
              <a:tabLst/>
              <a:defRPr/>
            </a:pPr>
            <a:r>
              <a:rPr lang="en-IN" sz="2000" b="1" dirty="0" smtClean="0">
                <a:solidFill>
                  <a:schemeClr val="lt1"/>
                </a:solidFill>
                <a:latin typeface="Lato"/>
                <a:ea typeface="Lato"/>
                <a:cs typeface="Lato"/>
                <a:sym typeface="Lato"/>
              </a:rPr>
              <a:t>OUR TEAM</a:t>
            </a:r>
          </a:p>
          <a:p>
            <a:pPr marL="0" marR="0" lvl="0" indent="0" algn="r" defTabSz="914400" rtl="0" eaLnBrk="1" fontAlgn="auto" latinLnBrk="0" hangingPunct="1">
              <a:lnSpc>
                <a:spcPct val="100000"/>
              </a:lnSpc>
              <a:spcBef>
                <a:spcPts val="0"/>
              </a:spcBef>
              <a:spcAft>
                <a:spcPts val="0"/>
              </a:spcAft>
              <a:buClr>
                <a:schemeClr val="accent3"/>
              </a:buClr>
              <a:buSzPts val="1800"/>
              <a:buFont typeface="Lato Light"/>
              <a:buNone/>
              <a:tabLst/>
              <a:defRPr/>
            </a:pPr>
            <a:r>
              <a:rPr kumimoji="0" lang="en-IN" sz="2000" b="1" i="0" u="none" strike="noStrike" kern="0" cap="none" spc="0" normalizeH="0" baseline="0" noProof="0" dirty="0" smtClean="0">
                <a:ln>
                  <a:noFill/>
                </a:ln>
                <a:solidFill>
                  <a:schemeClr val="lt1"/>
                </a:solidFill>
                <a:effectLst/>
                <a:uLnTx/>
                <a:uFillTx/>
                <a:latin typeface="Lato"/>
                <a:ea typeface="Lato"/>
                <a:cs typeface="Lato"/>
                <a:sym typeface="Lato"/>
              </a:rPr>
              <a:t>MENTOR:</a:t>
            </a:r>
            <a:endParaRPr kumimoji="0" lang="en-US" sz="2000" b="1" i="0" u="none" strike="noStrike" kern="0" cap="none" spc="0" normalizeH="0" baseline="0" noProof="0" dirty="0">
              <a:ln>
                <a:noFill/>
              </a:ln>
              <a:solidFill>
                <a:schemeClr val="lt1"/>
              </a:solidFill>
              <a:effectLst/>
              <a:uLnTx/>
              <a:uFillTx/>
              <a:latin typeface="Lato"/>
              <a:ea typeface="Lato"/>
              <a:cs typeface="Lato"/>
              <a:sym typeface="Lato"/>
            </a:endParaRPr>
          </a:p>
        </p:txBody>
      </p:sp>
      <p:sp>
        <p:nvSpPr>
          <p:cNvPr id="39" name="Google Shape;670;p49"/>
          <p:cNvSpPr txBox="1">
            <a:spLocks/>
          </p:cNvSpPr>
          <p:nvPr/>
        </p:nvSpPr>
        <p:spPr>
          <a:xfrm>
            <a:off x="6051668" y="4029553"/>
            <a:ext cx="2761390" cy="1134600"/>
          </a:xfrm>
          <a:prstGeom prst="rect">
            <a:avLst/>
          </a:prstGeom>
          <a:noFill/>
          <a:ln>
            <a:noFill/>
          </a:ln>
        </p:spPr>
        <p:txBody>
          <a:bodyPr spcFirstLastPara="1" wrap="square" lIns="91425" tIns="91425" rIns="91425" bIns="91425" anchor="t" anchorCtr="0">
            <a:noAutofit/>
          </a:bodyPr>
          <a:lstStyle/>
          <a:p>
            <a:pPr lvl="0" algn="r">
              <a:buClr>
                <a:schemeClr val="dk1"/>
              </a:buClr>
              <a:buSzPts val="1100"/>
            </a:pPr>
            <a:r>
              <a:rPr lang="en-IN" b="1" dirty="0" smtClean="0">
                <a:solidFill>
                  <a:schemeClr val="bg1"/>
                </a:solidFill>
                <a:latin typeface="Lato" charset="0"/>
              </a:rPr>
              <a:t>ASSISTANT PROFESSOR</a:t>
            </a:r>
          </a:p>
          <a:p>
            <a:pPr marL="0" lvl="0" indent="0" algn="r">
              <a:buClr>
                <a:schemeClr val="dk1"/>
              </a:buClr>
              <a:buSzPts val="1100"/>
              <a:buNone/>
            </a:pPr>
            <a:r>
              <a:rPr lang="en-US" dirty="0" smtClean="0">
                <a:solidFill>
                  <a:schemeClr val="bg1"/>
                </a:solidFill>
                <a:latin typeface="Lato" charset="0"/>
              </a:rPr>
              <a:t>Department of </a:t>
            </a:r>
          </a:p>
          <a:p>
            <a:pPr marL="0" lvl="0" indent="0" algn="r">
              <a:buClr>
                <a:schemeClr val="dk1"/>
              </a:buClr>
              <a:buSzPts val="1100"/>
              <a:buNone/>
            </a:pPr>
            <a:r>
              <a:rPr lang="en-US" dirty="0" smtClean="0">
                <a:solidFill>
                  <a:schemeClr val="bg1"/>
                </a:solidFill>
                <a:latin typeface="Lato" charset="0"/>
              </a:rPr>
              <a:t>Computer Science</a:t>
            </a:r>
          </a:p>
          <a:p>
            <a:pPr marL="0" lvl="0" indent="0" algn="r">
              <a:buClr>
                <a:schemeClr val="dk1"/>
              </a:buClr>
              <a:buSzPts val="1100"/>
              <a:buNone/>
            </a:pPr>
            <a:r>
              <a:rPr lang="en-US" dirty="0" smtClean="0">
                <a:solidFill>
                  <a:schemeClr val="bg1"/>
                </a:solidFill>
                <a:latin typeface="Lato" charset="0"/>
              </a:rPr>
              <a:t>Engineering</a:t>
            </a:r>
          </a:p>
          <a:p>
            <a:pPr lvl="0" algn="r">
              <a:buClr>
                <a:schemeClr val="dk1"/>
              </a:buClr>
              <a:buSzPts val="1100"/>
            </a:pPr>
            <a:endParaRPr kumimoji="0" lang="en-US" sz="1400" b="0" i="0" u="none" strike="noStrike" kern="0" cap="none" spc="0" normalizeH="0" baseline="0" noProof="0" dirty="0">
              <a:ln>
                <a:noFill/>
              </a:ln>
              <a:solidFill>
                <a:schemeClr val="bg1"/>
              </a:solidFill>
              <a:effectLst/>
              <a:uLnTx/>
              <a:uFillTx/>
              <a:latin typeface="Lato Light"/>
              <a:ea typeface="Lato Light"/>
              <a:cs typeface="Lato Light"/>
              <a:sym typeface="Lato Light"/>
            </a:endParaRPr>
          </a:p>
        </p:txBody>
      </p:sp>
      <p:sp>
        <p:nvSpPr>
          <p:cNvPr id="40" name="Google Shape;670;p49"/>
          <p:cNvSpPr txBox="1">
            <a:spLocks/>
          </p:cNvSpPr>
          <p:nvPr/>
        </p:nvSpPr>
        <p:spPr>
          <a:xfrm>
            <a:off x="6919948" y="1968154"/>
            <a:ext cx="1912500" cy="1134600"/>
          </a:xfrm>
          <a:prstGeom prst="rect">
            <a:avLst/>
          </a:prstGeom>
          <a:noFill/>
          <a:ln>
            <a:noFill/>
          </a:ln>
        </p:spPr>
        <p:txBody>
          <a:bodyPr spcFirstLastPara="1" wrap="square" lIns="91425" tIns="91425" rIns="91425" bIns="91425" anchor="t" anchorCtr="0">
            <a:noAutofit/>
          </a:bodyPr>
          <a:lstStyle/>
          <a:p>
            <a:pPr marL="0" lvl="0" indent="0" algn="r">
              <a:buClr>
                <a:schemeClr val="dk1"/>
              </a:buClr>
              <a:buSzPts val="1100"/>
              <a:buNone/>
            </a:pPr>
            <a:r>
              <a:rPr lang="en-US" b="1" dirty="0" smtClean="0">
                <a:solidFill>
                  <a:schemeClr val="bg1"/>
                </a:solidFill>
                <a:latin typeface="Lato" charset="0"/>
              </a:rPr>
              <a:t>111519104174</a:t>
            </a:r>
          </a:p>
          <a:p>
            <a:pPr marL="0" lvl="0" indent="0" algn="r">
              <a:buClr>
                <a:schemeClr val="dk1"/>
              </a:buClr>
              <a:buSzPts val="1100"/>
              <a:buNone/>
            </a:pPr>
            <a:r>
              <a:rPr lang="en-US" dirty="0" smtClean="0">
                <a:solidFill>
                  <a:schemeClr val="bg1"/>
                </a:solidFill>
                <a:latin typeface="Lato" charset="0"/>
              </a:rPr>
              <a:t>Department of Computer Science</a:t>
            </a:r>
          </a:p>
          <a:p>
            <a:pPr marL="0" lvl="0" indent="0" algn="r">
              <a:buClr>
                <a:schemeClr val="dk1"/>
              </a:buClr>
              <a:buSzPts val="1100"/>
              <a:buNone/>
            </a:pPr>
            <a:r>
              <a:rPr lang="en-US" dirty="0" smtClean="0">
                <a:solidFill>
                  <a:schemeClr val="bg1"/>
                </a:solidFill>
                <a:latin typeface="Lato" charset="0"/>
              </a:rPr>
              <a:t>Engineering</a:t>
            </a:r>
          </a:p>
          <a:p>
            <a:pPr algn="r">
              <a:buClr>
                <a:schemeClr val="dk1"/>
              </a:buClr>
              <a:buSzPts val="1100"/>
            </a:pPr>
            <a:endParaRPr lang="en-US" dirty="0" smtClean="0">
              <a:solidFill>
                <a:schemeClr val="accent3"/>
              </a:solidFill>
              <a:latin typeface="Lato Light"/>
              <a:ea typeface="Lato Light"/>
              <a:cs typeface="Lato Light"/>
              <a:sym typeface="Lato Light"/>
            </a:endParaRPr>
          </a:p>
          <a:p>
            <a:pPr marL="0" marR="0" lvl="0" indent="0" algn="r" defTabSz="914400" rtl="0" eaLnBrk="1" fontAlgn="auto" latinLnBrk="0" hangingPunct="1">
              <a:lnSpc>
                <a:spcPct val="100000"/>
              </a:lnSpc>
              <a:spcBef>
                <a:spcPts val="0"/>
              </a:spcBef>
              <a:spcAft>
                <a:spcPts val="0"/>
              </a:spcAft>
              <a:buClr>
                <a:schemeClr val="dk1"/>
              </a:buClr>
              <a:buSzPts val="1100"/>
              <a:buFont typeface="Arial"/>
              <a:buNone/>
              <a:tabLst/>
              <a:defRPr/>
            </a:pPr>
            <a:endParaRPr kumimoji="0" lang="en-US" sz="1400" b="0" i="0" u="none" strike="noStrike" kern="0" cap="none" spc="0" normalizeH="0" baseline="0" noProof="0" dirty="0">
              <a:ln>
                <a:noFill/>
              </a:ln>
              <a:solidFill>
                <a:schemeClr val="accent3"/>
              </a:solidFill>
              <a:effectLst/>
              <a:uLnTx/>
              <a:uFillTx/>
              <a:latin typeface="Lato Light"/>
              <a:ea typeface="Lato Light"/>
              <a:cs typeface="Lato Light"/>
              <a:sym typeface="Lato Light"/>
            </a:endParaRPr>
          </a:p>
        </p:txBody>
      </p:sp>
      <p:sp>
        <p:nvSpPr>
          <p:cNvPr id="41" name="Google Shape;688;p49"/>
          <p:cNvSpPr txBox="1">
            <a:spLocks/>
          </p:cNvSpPr>
          <p:nvPr/>
        </p:nvSpPr>
        <p:spPr>
          <a:xfrm>
            <a:off x="5926981" y="3692238"/>
            <a:ext cx="3030167" cy="487200"/>
          </a:xfrm>
          <a:prstGeom prst="rect">
            <a:avLst/>
          </a:prstGeom>
          <a:noFill/>
          <a:ln>
            <a:noFill/>
          </a:ln>
        </p:spPr>
        <p:txBody>
          <a:bodyPr spcFirstLastPara="1" wrap="square" lIns="91425" tIns="91425" rIns="91425" bIns="91425" anchor="t" anchorCtr="0">
            <a:noAutofit/>
          </a:bodyPr>
          <a:lstStyle/>
          <a:p>
            <a:pPr lvl="0" algn="r">
              <a:buClr>
                <a:schemeClr val="accent3"/>
              </a:buClr>
              <a:buSzPts val="1800"/>
            </a:pPr>
            <a:r>
              <a:rPr lang="en-IN" sz="1800" b="1" dirty="0" smtClean="0">
                <a:solidFill>
                  <a:schemeClr val="bg1"/>
                </a:solidFill>
                <a:latin typeface="Lato" charset="0"/>
              </a:rPr>
              <a:t>Mrs. K. BALASARANYA</a:t>
            </a:r>
            <a:endParaRPr kumimoji="0" lang="en-US" sz="1800" b="1" i="0" u="none" strike="noStrike" kern="0" cap="none" spc="0" normalizeH="0" baseline="0" noProof="0" dirty="0">
              <a:ln>
                <a:noFill/>
              </a:ln>
              <a:solidFill>
                <a:schemeClr val="bg1"/>
              </a:solidFill>
              <a:effectLst/>
              <a:uLnTx/>
              <a:uFillTx/>
              <a:latin typeface="Lato" charset="0"/>
              <a:ea typeface="Lato"/>
              <a:cs typeface="Lato"/>
              <a:sym typeface="La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aphicFrame>
        <p:nvGraphicFramePr>
          <p:cNvPr id="4" name="Table 3"/>
          <p:cNvGraphicFramePr>
            <a:graphicFrameLocks noGrp="1"/>
          </p:cNvGraphicFramePr>
          <p:nvPr/>
        </p:nvGraphicFramePr>
        <p:xfrm>
          <a:off x="800053" y="315281"/>
          <a:ext cx="7586750" cy="4552603"/>
        </p:xfrm>
        <a:graphic>
          <a:graphicData uri="http://schemas.openxmlformats.org/drawingml/2006/table">
            <a:tbl>
              <a:tblPr firstRow="1" bandRow="1">
                <a:tableStyleId>{0B5288FA-965E-4875-9B4E-F3618EF11B3C}</a:tableStyleId>
              </a:tblPr>
              <a:tblGrid>
                <a:gridCol w="737062">
                  <a:extLst>
                    <a:ext uri="{9D8B030D-6E8A-4147-A177-3AD203B41FA5}">
                      <a16:colId xmlns:a16="http://schemas.microsoft.com/office/drawing/2014/main" val="20000"/>
                    </a:ext>
                  </a:extLst>
                </a:gridCol>
                <a:gridCol w="1800168">
                  <a:extLst>
                    <a:ext uri="{9D8B030D-6E8A-4147-A177-3AD203B41FA5}">
                      <a16:colId xmlns:a16="http://schemas.microsoft.com/office/drawing/2014/main" val="20001"/>
                    </a:ext>
                  </a:extLst>
                </a:gridCol>
                <a:gridCol w="1274580">
                  <a:extLst>
                    <a:ext uri="{9D8B030D-6E8A-4147-A177-3AD203B41FA5}">
                      <a16:colId xmlns:a16="http://schemas.microsoft.com/office/drawing/2014/main" val="20002"/>
                    </a:ext>
                  </a:extLst>
                </a:gridCol>
                <a:gridCol w="1472314">
                  <a:extLst>
                    <a:ext uri="{9D8B030D-6E8A-4147-A177-3AD203B41FA5}">
                      <a16:colId xmlns:a16="http://schemas.microsoft.com/office/drawing/2014/main" val="20003"/>
                    </a:ext>
                  </a:extLst>
                </a:gridCol>
                <a:gridCol w="2302626">
                  <a:extLst>
                    <a:ext uri="{9D8B030D-6E8A-4147-A177-3AD203B41FA5}">
                      <a16:colId xmlns:a16="http://schemas.microsoft.com/office/drawing/2014/main" val="20004"/>
                    </a:ext>
                  </a:extLst>
                </a:gridCol>
              </a:tblGrid>
              <a:tr h="1169323">
                <a:tc>
                  <a:txBody>
                    <a:bodyPr/>
                    <a:lstStyle/>
                    <a:p>
                      <a:pPr algn="ctr"/>
                      <a:endParaRPr lang="en-IN" sz="1600" b="1" dirty="0" smtClean="0"/>
                    </a:p>
                    <a:p>
                      <a:pPr algn="ctr"/>
                      <a:endParaRPr lang="en-IN" sz="1600" b="1" dirty="0" smtClean="0"/>
                    </a:p>
                    <a:p>
                      <a:pPr algn="ctr"/>
                      <a:r>
                        <a:rPr lang="en-IN" sz="1600" b="1" dirty="0" smtClean="0"/>
                        <a:t>S.NO</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TITLE</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AUTHOR</a:t>
                      </a:r>
                      <a:r>
                        <a:rPr lang="en-IN" sz="1600" b="1" baseline="0" dirty="0" smtClean="0"/>
                        <a:t> NAME</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YEAR OF </a:t>
                      </a:r>
                    </a:p>
                    <a:p>
                      <a:pPr algn="ctr"/>
                      <a:r>
                        <a:rPr lang="en-IN" sz="1600" b="1" dirty="0" smtClean="0"/>
                        <a:t>PUBLISHING</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tc>
                  <a:txBody>
                    <a:bodyPr/>
                    <a:lstStyle/>
                    <a:p>
                      <a:pPr algn="ctr"/>
                      <a:endParaRPr lang="en-IN" sz="1600" b="1" dirty="0" smtClean="0"/>
                    </a:p>
                    <a:p>
                      <a:pPr algn="ctr"/>
                      <a:endParaRPr lang="en-IN" sz="1600" b="1" dirty="0" smtClean="0"/>
                    </a:p>
                    <a:p>
                      <a:pPr algn="ctr"/>
                      <a:r>
                        <a:rPr lang="en-IN" sz="1600" b="1" dirty="0" smtClean="0"/>
                        <a:t>DESCRIPTION</a:t>
                      </a:r>
                      <a:endParaRPr lang="en-US" sz="1600" b="1" dirty="0"/>
                    </a:p>
                  </a:txBody>
                  <a:tcPr>
                    <a:gradFill flip="none" rotWithShape="1">
                      <a:gsLst>
                        <a:gs pos="1000">
                          <a:srgbClr val="5E9EFF">
                            <a:alpha val="0"/>
                          </a:srgbClr>
                        </a:gs>
                        <a:gs pos="39999">
                          <a:srgbClr val="85C2FF"/>
                        </a:gs>
                        <a:gs pos="70000">
                          <a:srgbClr val="C4D6EB"/>
                        </a:gs>
                        <a:gs pos="100000">
                          <a:srgbClr val="FFEBFA"/>
                        </a:gs>
                      </a:gsLst>
                      <a:lin ang="5400000" scaled="1"/>
                      <a:tileRect/>
                    </a:gradFill>
                  </a:tcPr>
                </a:tc>
                <a:extLst>
                  <a:ext uri="{0D108BD9-81ED-4DB2-BD59-A6C34878D82A}">
                    <a16:rowId xmlns:a16="http://schemas.microsoft.com/office/drawing/2014/main" val="10000"/>
                  </a:ext>
                </a:extLst>
              </a:tr>
              <a:tr h="811516">
                <a:tc>
                  <a:txBody>
                    <a:bodyPr/>
                    <a:lstStyle/>
                    <a:p>
                      <a:r>
                        <a:rPr lang="en-IN" dirty="0" smtClean="0"/>
                        <a:t>3</a:t>
                      </a:r>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Facial Recognition for Surveillance Purposes: A Comprehensive Survey</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R. Singh and D. Singh</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07 November 2020</a:t>
                      </a:r>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Covers recent advances in facial recognition technology, including feature-based, appearance-based, and 3D-based techniques, and their performance analysis</a:t>
                      </a:r>
                      <a:endParaRPr lang="en-US" dirty="0"/>
                    </a:p>
                  </a:txBody>
                  <a:tcPr>
                    <a:solidFill>
                      <a:schemeClr val="accent5">
                        <a:lumMod val="60000"/>
                        <a:lumOff val="40000"/>
                        <a:alpha val="52000"/>
                      </a:schemeClr>
                    </a:solidFill>
                  </a:tcPr>
                </a:tc>
                <a:extLst>
                  <a:ext uri="{0D108BD9-81ED-4DB2-BD59-A6C34878D82A}">
                    <a16:rowId xmlns:a16="http://schemas.microsoft.com/office/drawing/2014/main" val="10001"/>
                  </a:ext>
                </a:extLst>
              </a:tr>
              <a:tr h="797780">
                <a:tc>
                  <a:txBody>
                    <a:bodyPr/>
                    <a:lstStyle/>
                    <a:p>
                      <a:r>
                        <a:rPr lang="en-IN" dirty="0" smtClean="0"/>
                        <a:t>4</a:t>
                      </a:r>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Person identification from gait analysis with a depth camera at home</a:t>
                      </a:r>
                      <a:endParaRPr lang="en-US" sz="1400" b="0"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smtClean="0">
                          <a:solidFill>
                            <a:srgbClr val="000000"/>
                          </a:solidFill>
                          <a:latin typeface="Arial"/>
                          <a:ea typeface="Arial"/>
                          <a:cs typeface="Arial"/>
                          <a:sym typeface="Arial"/>
                        </a:rPr>
                        <a:t>Amandine Dubois,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err="1" smtClean="0">
                          <a:solidFill>
                            <a:srgbClr val="000000"/>
                          </a:solidFill>
                          <a:latin typeface="Arial"/>
                          <a:ea typeface="Arial"/>
                          <a:cs typeface="Arial"/>
                          <a:sym typeface="Arial"/>
                        </a:rPr>
                        <a:t>BreJean</a:t>
                      </a:r>
                      <a:r>
                        <a:rPr lang="en-IN" sz="1400" b="0" i="0" u="none" strike="noStrike" cap="none" dirty="0" smtClean="0">
                          <a:solidFill>
                            <a:srgbClr val="000000"/>
                          </a:solidFill>
                          <a:latin typeface="Arial"/>
                          <a:ea typeface="Arial"/>
                          <a:cs typeface="Arial"/>
                          <a:sym typeface="Arial"/>
                        </a:rPr>
                        <a:t>-Pierre </a:t>
                      </a:r>
                      <a:r>
                        <a:rPr lang="en-IN" sz="1400" b="0" i="0" u="none" strike="noStrike" cap="none" dirty="0" err="1" smtClean="0">
                          <a:solidFill>
                            <a:srgbClr val="000000"/>
                          </a:solidFill>
                          <a:latin typeface="Arial"/>
                          <a:ea typeface="Arial"/>
                          <a:cs typeface="Arial"/>
                          <a:sym typeface="Arial"/>
                        </a:rPr>
                        <a:t>sciani</a:t>
                      </a:r>
                      <a:r>
                        <a:rPr lang="en-IN" sz="1400" b="1" i="0" u="none" strike="noStrike" cap="none" dirty="0" smtClean="0">
                          <a:solidFill>
                            <a:srgbClr val="000000"/>
                          </a:solidFill>
                          <a:latin typeface="Arial"/>
                          <a:ea typeface="Arial"/>
                          <a:cs typeface="Arial"/>
                          <a:sym typeface="Arial"/>
                        </a:rPr>
                        <a:t>.</a:t>
                      </a:r>
                      <a:endParaRPr lang="en-US" sz="1400" b="1" i="0" u="none" strike="noStrike" cap="none" dirty="0" smtClean="0">
                        <a:solidFill>
                          <a:srgbClr val="000000"/>
                        </a:solidFill>
                        <a:latin typeface="Arial"/>
                        <a:ea typeface="Arial"/>
                        <a:cs typeface="Arial"/>
                        <a:sym typeface="Arial"/>
                      </a:endParaRPr>
                    </a:p>
                    <a:p>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05 November 2015</a:t>
                      </a:r>
                      <a:endParaRPr lang="en-US" dirty="0"/>
                    </a:p>
                  </a:txBody>
                  <a:tcPr>
                    <a:solidFill>
                      <a:schemeClr val="accent5">
                        <a:lumMod val="60000"/>
                        <a:lumOff val="40000"/>
                        <a:alpha val="52000"/>
                      </a:schemeClr>
                    </a:solidFill>
                  </a:tcPr>
                </a:tc>
                <a:tc>
                  <a:txBody>
                    <a:bodyPr/>
                    <a:lstStyle/>
                    <a:p>
                      <a:r>
                        <a:rPr lang="en-IN" sz="1400" b="0" i="0" u="none" strike="noStrike" cap="none" dirty="0" smtClean="0">
                          <a:solidFill>
                            <a:srgbClr val="000000"/>
                          </a:solidFill>
                          <a:latin typeface="Arial"/>
                          <a:ea typeface="Arial"/>
                          <a:cs typeface="Arial"/>
                          <a:sym typeface="Arial"/>
                        </a:rPr>
                        <a:t>The gait analysis contains gait sequences which</a:t>
                      </a:r>
                      <a:r>
                        <a:rPr lang="en-IN" sz="1400" b="0" i="0" u="none" strike="noStrike" cap="none" baseline="0" dirty="0" smtClean="0">
                          <a:solidFill>
                            <a:srgbClr val="000000"/>
                          </a:solidFill>
                          <a:latin typeface="Arial"/>
                          <a:ea typeface="Arial"/>
                          <a:cs typeface="Arial"/>
                          <a:sym typeface="Arial"/>
                        </a:rPr>
                        <a:t> </a:t>
                      </a:r>
                      <a:r>
                        <a:rPr lang="en-IN" sz="1400" b="0" i="0" u="none" strike="noStrike" cap="none" dirty="0" smtClean="0">
                          <a:solidFill>
                            <a:srgbClr val="000000"/>
                          </a:solidFill>
                          <a:latin typeface="Arial"/>
                          <a:ea typeface="Arial"/>
                          <a:cs typeface="Arial"/>
                          <a:sym typeface="Arial"/>
                        </a:rPr>
                        <a:t>detects</a:t>
                      </a:r>
                      <a:r>
                        <a:rPr lang="en-IN" sz="1400" b="0" i="0" u="none" strike="noStrike" cap="none" baseline="0" dirty="0" smtClean="0">
                          <a:solidFill>
                            <a:srgbClr val="000000"/>
                          </a:solidFill>
                          <a:latin typeface="Arial"/>
                          <a:ea typeface="Arial"/>
                          <a:cs typeface="Arial"/>
                          <a:sym typeface="Arial"/>
                        </a:rPr>
                        <a:t> the </a:t>
                      </a:r>
                      <a:r>
                        <a:rPr lang="en-IN" sz="1400" b="0" i="0" u="none" strike="noStrike" cap="none" dirty="0" smtClean="0">
                          <a:solidFill>
                            <a:srgbClr val="000000"/>
                          </a:solidFill>
                          <a:latin typeface="Arial"/>
                          <a:ea typeface="Arial"/>
                          <a:cs typeface="Arial"/>
                          <a:sym typeface="Arial"/>
                        </a:rPr>
                        <a:t>visibility of the person using previously presented results on activity recognition based on Hidden Markov Models (HMMs). </a:t>
                      </a:r>
                      <a:endParaRPr lang="en-US" dirty="0"/>
                    </a:p>
                  </a:txBody>
                  <a:tcPr>
                    <a:solidFill>
                      <a:schemeClr val="accent5">
                        <a:lumMod val="60000"/>
                        <a:lumOff val="40000"/>
                        <a:alpha val="52000"/>
                      </a:scheme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p:nvPr/>
        </p:nvSpPr>
        <p:spPr>
          <a:xfrm>
            <a:off x="-409100" y="3592950"/>
            <a:ext cx="6610800" cy="706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2" y="2299650"/>
            <a:ext cx="6055200" cy="8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METHODOLOGY</a:t>
            </a:r>
            <a:endParaRPr/>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a:p>
        </p:txBody>
      </p:sp>
      <p:sp>
        <p:nvSpPr>
          <p:cNvPr id="215" name="Google Shape;215;p32"/>
          <p:cNvSpPr txBox="1">
            <a:spLocks noGrp="1"/>
          </p:cNvSpPr>
          <p:nvPr>
            <p:ph type="subTitle" idx="1"/>
          </p:nvPr>
        </p:nvSpPr>
        <p:spPr>
          <a:xfrm>
            <a:off x="713225" y="3656250"/>
            <a:ext cx="5431200" cy="57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MODULES AND ALGORITHMS</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US" b="0" dirty="0" err="1" smtClean="0"/>
              <a:t>Haar</a:t>
            </a:r>
            <a:r>
              <a:rPr lang="en-US" b="0" dirty="0" smtClean="0"/>
              <a:t> Cascade Algorithm</a:t>
            </a:r>
            <a:endParaRPr/>
          </a:p>
        </p:txBody>
      </p:sp>
      <p:sp>
        <p:nvSpPr>
          <p:cNvPr id="221" name="Google Shape;221;p33"/>
          <p:cNvSpPr txBox="1">
            <a:spLocks noGrp="1"/>
          </p:cNvSpPr>
          <p:nvPr>
            <p:ph type="body" idx="1"/>
          </p:nvPr>
        </p:nvSpPr>
        <p:spPr>
          <a:xfrm>
            <a:off x="266008" y="1188720"/>
            <a:ext cx="5636028" cy="3782291"/>
          </a:xfrm>
          <a:prstGeom prst="rect">
            <a:avLst/>
          </a:prstGeom>
        </p:spPr>
        <p:txBody>
          <a:bodyPr spcFirstLastPara="1" wrap="square" lIns="91425" tIns="91425" rIns="91425" bIns="91425" anchor="b" anchorCtr="0">
            <a:noAutofit/>
          </a:bodyPr>
          <a:lstStyle/>
          <a:p>
            <a:r>
              <a:rPr lang="en-US" sz="1600" dirty="0" err="1" smtClean="0"/>
              <a:t>Haar</a:t>
            </a:r>
            <a:r>
              <a:rPr lang="en-US" sz="1600" dirty="0" smtClean="0"/>
              <a:t> cascade is an algorithm that can detect objects in images, irrespective of their scale in image and location.</a:t>
            </a:r>
          </a:p>
          <a:p>
            <a:r>
              <a:rPr lang="en-US" sz="1600" dirty="0" smtClean="0"/>
              <a:t>This cascade function is trained from a lot of positive and negative images. Here positive images are the samples which contain the target object and negative are the ones which don’t. It takes a lot of positive and negative samples to train the classifier.</a:t>
            </a:r>
          </a:p>
          <a:p>
            <a:r>
              <a:rPr lang="en-US" sz="1600" dirty="0" smtClean="0"/>
              <a:t>we extract the features from the given input image with the </a:t>
            </a:r>
            <a:r>
              <a:rPr lang="en-US" sz="1600" dirty="0" err="1" smtClean="0"/>
              <a:t>haar</a:t>
            </a:r>
            <a:r>
              <a:rPr lang="en-US" sz="1600" dirty="0" smtClean="0"/>
              <a:t> features shown in the above image. They are just like </a:t>
            </a:r>
            <a:r>
              <a:rPr lang="en-US" sz="1600" dirty="0" err="1" smtClean="0"/>
              <a:t>convolutional</a:t>
            </a:r>
            <a:r>
              <a:rPr lang="en-US" sz="1600" dirty="0" smtClean="0"/>
              <a:t> kernels. Each feature is a single value obtained by subtracting the sum of pixels under the white rectangle from the sum of pixels under the black rectangle. </a:t>
            </a:r>
            <a:endParaRPr sz="1600"/>
          </a:p>
        </p:txBody>
      </p:sp>
      <p:pic>
        <p:nvPicPr>
          <p:cNvPr id="6" name="Picture 5" descr="WhatsApp Image 2023-03-26 at 11.02.35 PM.jpeg"/>
          <p:cNvPicPr>
            <a:picLocks noChangeAspect="1"/>
          </p:cNvPicPr>
          <p:nvPr/>
        </p:nvPicPr>
        <p:blipFill>
          <a:blip r:embed="rId3"/>
          <a:stretch>
            <a:fillRect/>
          </a:stretch>
        </p:blipFill>
        <p:spPr>
          <a:xfrm>
            <a:off x="5916584" y="1508066"/>
            <a:ext cx="2869969" cy="1379220"/>
          </a:xfrm>
          <a:prstGeom prst="rect">
            <a:avLst/>
          </a:prstGeom>
        </p:spPr>
      </p:pic>
      <p:pic>
        <p:nvPicPr>
          <p:cNvPr id="8" name="Picture 7" descr="WhatsApp Image 2023-03-26 at 11.02.35 PM (1).jpeg"/>
          <p:cNvPicPr>
            <a:picLocks noChangeAspect="1"/>
          </p:cNvPicPr>
          <p:nvPr/>
        </p:nvPicPr>
        <p:blipFill>
          <a:blip r:embed="rId4"/>
          <a:stretch>
            <a:fillRect/>
          </a:stretch>
        </p:blipFill>
        <p:spPr>
          <a:xfrm>
            <a:off x="5910349" y="3050771"/>
            <a:ext cx="2876204" cy="166878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Caesar Cipher Encryption Algorithm</a:t>
            </a:r>
            <a:endParaRPr/>
          </a:p>
        </p:txBody>
      </p:sp>
      <p:sp>
        <p:nvSpPr>
          <p:cNvPr id="221" name="Google Shape;221;p33"/>
          <p:cNvSpPr txBox="1">
            <a:spLocks noGrp="1"/>
          </p:cNvSpPr>
          <p:nvPr>
            <p:ph type="body" idx="1"/>
          </p:nvPr>
        </p:nvSpPr>
        <p:spPr>
          <a:xfrm>
            <a:off x="713225" y="1436225"/>
            <a:ext cx="4141408" cy="2678575"/>
          </a:xfrm>
          <a:prstGeom prst="rect">
            <a:avLst/>
          </a:prstGeom>
        </p:spPr>
        <p:txBody>
          <a:bodyPr spcFirstLastPara="1" wrap="square" lIns="91425" tIns="91425" rIns="91425" bIns="91425" anchor="b" anchorCtr="0">
            <a:noAutofit/>
          </a:bodyPr>
          <a:lstStyle/>
          <a:p>
            <a:pPr marL="0" indent="0">
              <a:buNone/>
            </a:pPr>
            <a:r>
              <a:rPr lang="en-IN" sz="1800" dirty="0" smtClean="0"/>
              <a:t>The Caesar cipher is based on transposition and involves shifting each letter of the plaintext message by a certain number of letters, historically three. This improves better Privacy</a:t>
            </a:r>
            <a:endParaRPr sz="1800"/>
          </a:p>
        </p:txBody>
      </p:sp>
      <p:pic>
        <p:nvPicPr>
          <p:cNvPr id="4" name="Picture 3" descr="WhatsApp Image 2023-03-27 at 1.46.48 AM.jpeg"/>
          <p:cNvPicPr>
            <a:picLocks noChangeAspect="1"/>
          </p:cNvPicPr>
          <p:nvPr/>
        </p:nvPicPr>
        <p:blipFill>
          <a:blip r:embed="rId3"/>
          <a:stretch>
            <a:fillRect/>
          </a:stretch>
        </p:blipFill>
        <p:spPr>
          <a:xfrm>
            <a:off x="5460769" y="1941369"/>
            <a:ext cx="2875999" cy="253087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8"/>
          <p:cNvSpPr/>
          <p:nvPr/>
        </p:nvSpPr>
        <p:spPr>
          <a:xfrm rot="-5400000">
            <a:off x="3680940" y="2071892"/>
            <a:ext cx="1280135" cy="188130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rot="-5400000">
            <a:off x="3672626" y="617986"/>
            <a:ext cx="1280135" cy="188130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rot="5400000">
            <a:off x="5852600" y="604513"/>
            <a:ext cx="1280135" cy="188130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rot="5400000">
            <a:off x="5852598" y="2050106"/>
            <a:ext cx="1280135" cy="188130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txBox="1">
            <a:spLocks noGrp="1"/>
          </p:cNvSpPr>
          <p:nvPr>
            <p:ph type="title"/>
          </p:nvPr>
        </p:nvSpPr>
        <p:spPr>
          <a:xfrm>
            <a:off x="713225" y="248545"/>
            <a:ext cx="7717500" cy="572700"/>
          </a:xfrm>
          <a:prstGeom prst="rect">
            <a:avLst/>
          </a:prstGeom>
        </p:spPr>
        <p:txBody>
          <a:bodyPr spcFirstLastPara="1" wrap="square" lIns="91425" tIns="91425" rIns="91425" bIns="91425" anchor="ctr" anchorCtr="0">
            <a:noAutofit/>
          </a:bodyPr>
          <a:lstStyle/>
          <a:p>
            <a:pPr lvl="0"/>
            <a:r>
              <a:rPr lang="en-IN" dirty="0" smtClean="0"/>
              <a:t> MODULE DESCRIPTION</a:t>
            </a:r>
            <a:endParaRPr/>
          </a:p>
        </p:txBody>
      </p:sp>
      <p:sp>
        <p:nvSpPr>
          <p:cNvPr id="654" name="Google Shape;654;p48"/>
          <p:cNvSpPr txBox="1">
            <a:spLocks noGrp="1"/>
          </p:cNvSpPr>
          <p:nvPr>
            <p:ph type="title" idx="2"/>
          </p:nvPr>
        </p:nvSpPr>
        <p:spPr>
          <a:xfrm>
            <a:off x="3642218" y="1177471"/>
            <a:ext cx="1605000" cy="365700"/>
          </a:xfrm>
          <a:prstGeom prst="rect">
            <a:avLst/>
          </a:prstGeom>
        </p:spPr>
        <p:txBody>
          <a:bodyPr spcFirstLastPara="1" wrap="square" lIns="91425" tIns="91425" rIns="91425" bIns="91425" anchor="t" anchorCtr="0">
            <a:noAutofit/>
          </a:bodyPr>
          <a:lstStyle/>
          <a:p>
            <a:pPr lvl="0"/>
            <a:r>
              <a:rPr lang="en-IN" dirty="0" smtClean="0"/>
              <a:t>Video capturing</a:t>
            </a:r>
            <a:endParaRPr/>
          </a:p>
        </p:txBody>
      </p:sp>
      <p:sp>
        <p:nvSpPr>
          <p:cNvPr id="656" name="Google Shape;656;p48"/>
          <p:cNvSpPr txBox="1">
            <a:spLocks noGrp="1"/>
          </p:cNvSpPr>
          <p:nvPr>
            <p:ph type="title" idx="3"/>
          </p:nvPr>
        </p:nvSpPr>
        <p:spPr>
          <a:xfrm>
            <a:off x="5552018" y="938351"/>
            <a:ext cx="1605000" cy="365700"/>
          </a:xfrm>
          <a:prstGeom prst="rect">
            <a:avLst/>
          </a:prstGeom>
        </p:spPr>
        <p:txBody>
          <a:bodyPr spcFirstLastPara="1" wrap="square" lIns="91425" tIns="91425" rIns="91425" bIns="91425" anchor="t" anchorCtr="0">
            <a:noAutofit/>
          </a:bodyPr>
          <a:lstStyle/>
          <a:p>
            <a:r>
              <a:rPr lang="en-IN" dirty="0" smtClean="0"/>
              <a:t>Find recognize unknown or not</a:t>
            </a:r>
            <a:endParaRPr lang="en-US" dirty="0"/>
          </a:p>
        </p:txBody>
      </p:sp>
      <p:sp>
        <p:nvSpPr>
          <p:cNvPr id="658" name="Google Shape;658;p48"/>
          <p:cNvSpPr txBox="1">
            <a:spLocks noGrp="1"/>
          </p:cNvSpPr>
          <p:nvPr>
            <p:ph type="title" idx="5"/>
          </p:nvPr>
        </p:nvSpPr>
        <p:spPr>
          <a:xfrm>
            <a:off x="3642218" y="2621844"/>
            <a:ext cx="1605000" cy="365700"/>
          </a:xfrm>
          <a:prstGeom prst="rect">
            <a:avLst/>
          </a:prstGeom>
        </p:spPr>
        <p:txBody>
          <a:bodyPr spcFirstLastPara="1" wrap="square" lIns="91425" tIns="91425" rIns="91425" bIns="91425" anchor="t" anchorCtr="0">
            <a:noAutofit/>
          </a:bodyPr>
          <a:lstStyle/>
          <a:p>
            <a:pPr>
              <a:buClr>
                <a:schemeClr val="dk1"/>
              </a:buClr>
              <a:buSzPts val="1100"/>
            </a:pPr>
            <a:r>
              <a:rPr lang="en-IN" dirty="0" smtClean="0"/>
              <a:t>Take input frame</a:t>
            </a:r>
            <a:r>
              <a:rPr lang="en-US" dirty="0" smtClean="0"/>
              <a:t/>
            </a:r>
            <a:br>
              <a:rPr lang="en-US" dirty="0" smtClean="0"/>
            </a:br>
            <a:endParaRPr/>
          </a:p>
        </p:txBody>
      </p:sp>
      <p:sp>
        <p:nvSpPr>
          <p:cNvPr id="660" name="Google Shape;660;p48"/>
          <p:cNvSpPr txBox="1">
            <a:spLocks noGrp="1"/>
          </p:cNvSpPr>
          <p:nvPr>
            <p:ph type="title" idx="7"/>
          </p:nvPr>
        </p:nvSpPr>
        <p:spPr>
          <a:xfrm>
            <a:off x="5552018" y="2498763"/>
            <a:ext cx="1605000" cy="365700"/>
          </a:xfrm>
          <a:prstGeom prst="rect">
            <a:avLst/>
          </a:prstGeom>
        </p:spPr>
        <p:txBody>
          <a:bodyPr spcFirstLastPara="1" wrap="square" lIns="91425" tIns="91425" rIns="91425" bIns="91425" anchor="t" anchorCtr="0">
            <a:noAutofit/>
          </a:bodyPr>
          <a:lstStyle/>
          <a:p>
            <a:pPr>
              <a:buClr>
                <a:schemeClr val="dk1"/>
              </a:buClr>
              <a:buSzPts val="1100"/>
            </a:pPr>
            <a:r>
              <a:rPr lang="en-IN" dirty="0" smtClean="0"/>
              <a:t>Better Password Security </a:t>
            </a:r>
            <a:r>
              <a:rPr lang="en-US" dirty="0" smtClean="0"/>
              <a:t/>
            </a:r>
            <a:br>
              <a:rPr lang="en-US" dirty="0" smtClean="0"/>
            </a:br>
            <a:endParaRPr/>
          </a:p>
        </p:txBody>
      </p:sp>
      <p:sp>
        <p:nvSpPr>
          <p:cNvPr id="662" name="Google Shape;662;p48"/>
          <p:cNvSpPr txBox="1">
            <a:spLocks noGrp="1"/>
          </p:cNvSpPr>
          <p:nvPr>
            <p:ph type="title" idx="3"/>
          </p:nvPr>
        </p:nvSpPr>
        <p:spPr>
          <a:xfrm>
            <a:off x="1986505" y="1192897"/>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1"/>
                </a:solidFill>
              </a:rPr>
              <a:t>01</a:t>
            </a:r>
            <a:endParaRPr sz="4800">
              <a:solidFill>
                <a:schemeClr val="accent1"/>
              </a:solidFill>
            </a:endParaRPr>
          </a:p>
        </p:txBody>
      </p:sp>
      <p:sp>
        <p:nvSpPr>
          <p:cNvPr id="663" name="Google Shape;663;p48"/>
          <p:cNvSpPr txBox="1">
            <a:spLocks noGrp="1"/>
          </p:cNvSpPr>
          <p:nvPr>
            <p:ph type="title" idx="3"/>
          </p:nvPr>
        </p:nvSpPr>
        <p:spPr>
          <a:xfrm>
            <a:off x="1986505" y="2659913"/>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1"/>
                </a:solidFill>
              </a:rPr>
              <a:t>02</a:t>
            </a:r>
            <a:endParaRPr sz="4800">
              <a:solidFill>
                <a:schemeClr val="accent1"/>
              </a:solidFill>
            </a:endParaRPr>
          </a:p>
        </p:txBody>
      </p:sp>
      <p:sp>
        <p:nvSpPr>
          <p:cNvPr id="664" name="Google Shape;664;p48"/>
          <p:cNvSpPr txBox="1">
            <a:spLocks noGrp="1"/>
          </p:cNvSpPr>
          <p:nvPr>
            <p:ph type="title" idx="3"/>
          </p:nvPr>
        </p:nvSpPr>
        <p:spPr>
          <a:xfrm>
            <a:off x="7385605" y="1159632"/>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1"/>
                </a:solidFill>
              </a:rPr>
              <a:t>03</a:t>
            </a:r>
            <a:endParaRPr sz="4800">
              <a:solidFill>
                <a:schemeClr val="accent1"/>
              </a:solidFill>
            </a:endParaRPr>
          </a:p>
        </p:txBody>
      </p:sp>
      <p:sp>
        <p:nvSpPr>
          <p:cNvPr id="665" name="Google Shape;665;p48"/>
          <p:cNvSpPr txBox="1">
            <a:spLocks noGrp="1"/>
          </p:cNvSpPr>
          <p:nvPr>
            <p:ph type="title" idx="3"/>
          </p:nvPr>
        </p:nvSpPr>
        <p:spPr>
          <a:xfrm>
            <a:off x="7385605" y="2591820"/>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1"/>
                </a:solidFill>
              </a:rPr>
              <a:t>04</a:t>
            </a:r>
            <a:endParaRPr sz="4800">
              <a:solidFill>
                <a:schemeClr val="accent1"/>
              </a:solidFill>
            </a:endParaRPr>
          </a:p>
        </p:txBody>
      </p:sp>
      <p:sp>
        <p:nvSpPr>
          <p:cNvPr id="20" name="Google Shape;652;p48"/>
          <p:cNvSpPr/>
          <p:nvPr/>
        </p:nvSpPr>
        <p:spPr>
          <a:xfrm rot="5400000">
            <a:off x="4899369" y="3525009"/>
            <a:ext cx="1280135" cy="188130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000000">
              <a:alpha val="6448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lvl="0"/>
            <a:r>
              <a:rPr lang="en" dirty="0" smtClean="0"/>
              <a:t>Projectdc</a:t>
            </a:r>
            <a:endParaRPr/>
          </a:p>
        </p:txBody>
      </p:sp>
      <p:sp>
        <p:nvSpPr>
          <p:cNvPr id="21" name="Rectangle 20"/>
          <p:cNvSpPr/>
          <p:nvPr/>
        </p:nvSpPr>
        <p:spPr>
          <a:xfrm>
            <a:off x="6250643" y="4030533"/>
            <a:ext cx="1588259" cy="830997"/>
          </a:xfrm>
          <a:prstGeom prst="rect">
            <a:avLst/>
          </a:prstGeom>
        </p:spPr>
        <p:txBody>
          <a:bodyPr wrap="square">
            <a:spAutoFit/>
          </a:bodyPr>
          <a:lstStyle/>
          <a:p>
            <a:pPr lvl="0" algn="ctr"/>
            <a:r>
              <a:rPr lang="en" sz="4800" b="1" dirty="0" smtClean="0">
                <a:solidFill>
                  <a:schemeClr val="accent1"/>
                </a:solidFill>
                <a:latin typeface="Lato" charset="0"/>
              </a:rPr>
              <a:t>05</a:t>
            </a:r>
            <a:endParaRPr lang="en" sz="4800" b="1" dirty="0">
              <a:solidFill>
                <a:schemeClr val="accent1"/>
              </a:solidFill>
              <a:latin typeface="Lato" charset="0"/>
            </a:endParaRPr>
          </a:p>
        </p:txBody>
      </p:sp>
      <p:sp>
        <p:nvSpPr>
          <p:cNvPr id="23" name="Google Shape;660;p48"/>
          <p:cNvSpPr txBox="1">
            <a:spLocks/>
          </p:cNvSpPr>
          <p:nvPr/>
        </p:nvSpPr>
        <p:spPr>
          <a:xfrm>
            <a:off x="4632076" y="4209578"/>
            <a:ext cx="1605000" cy="365700"/>
          </a:xfrm>
          <a:prstGeom prst="rect">
            <a:avLst/>
          </a:prstGeom>
          <a:noFill/>
          <a:ln>
            <a:noFill/>
          </a:ln>
        </p:spPr>
        <p:txBody>
          <a:bodyPr spcFirstLastPara="1" wrap="square" lIns="91425" tIns="91425" rIns="91425" bIns="91425" anchor="t" anchorCtr="0">
            <a:noAutofit/>
          </a:bodyPr>
          <a:lstStyle/>
          <a:p>
            <a:pPr lvl="0" algn="ctr">
              <a:buClr>
                <a:schemeClr val="dk1"/>
              </a:buClr>
              <a:buSzPts val="1100"/>
            </a:pPr>
            <a:r>
              <a:rPr lang="en-IN" sz="1800" b="1" dirty="0" smtClean="0">
                <a:solidFill>
                  <a:schemeClr val="accent3"/>
                </a:solidFill>
                <a:latin typeface="Lato" charset="0"/>
              </a:rPr>
              <a:t>Email sent</a:t>
            </a:r>
            <a:endParaRPr kumimoji="0" lang="en-US" sz="1800" b="1" i="0" u="none" strike="noStrike" kern="0" cap="none" spc="0" normalizeH="0" baseline="0" noProof="0" dirty="0">
              <a:ln>
                <a:noFill/>
              </a:ln>
              <a:solidFill>
                <a:schemeClr val="accent3"/>
              </a:solidFill>
              <a:effectLst/>
              <a:uLnTx/>
              <a:uFillTx/>
              <a:latin typeface="Lato" charset="0"/>
              <a:ea typeface="Lato"/>
              <a:cs typeface="Lato"/>
              <a:sym typeface="Lat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1.Video capturing</a:t>
            </a:r>
            <a:endParaRPr/>
          </a:p>
        </p:txBody>
      </p:sp>
      <p:sp>
        <p:nvSpPr>
          <p:cNvPr id="221" name="Google Shape;221;p33"/>
          <p:cNvSpPr txBox="1">
            <a:spLocks noGrp="1"/>
          </p:cNvSpPr>
          <p:nvPr>
            <p:ph type="body" idx="1"/>
          </p:nvPr>
        </p:nvSpPr>
        <p:spPr>
          <a:xfrm>
            <a:off x="713225" y="1436225"/>
            <a:ext cx="4324288" cy="3176700"/>
          </a:xfrm>
          <a:prstGeom prst="rect">
            <a:avLst/>
          </a:prstGeom>
        </p:spPr>
        <p:txBody>
          <a:bodyPr spcFirstLastPara="1" wrap="square" lIns="91425" tIns="91425" rIns="91425" bIns="91425" anchor="b" anchorCtr="0">
            <a:noAutofit/>
          </a:bodyPr>
          <a:lstStyle/>
          <a:p>
            <a:pPr marL="0" indent="0">
              <a:buNone/>
            </a:pPr>
            <a:r>
              <a:rPr lang="en-IN" sz="1800" dirty="0" smtClean="0"/>
              <a:t>In </a:t>
            </a:r>
            <a:r>
              <a:rPr lang="en-IN" sz="1800" dirty="0" err="1" smtClean="0"/>
              <a:t>OpenCV</a:t>
            </a:r>
            <a:r>
              <a:rPr lang="en-IN" sz="1800" dirty="0" smtClean="0"/>
              <a:t>, to capture/create an Image or Video we use the </a:t>
            </a:r>
            <a:r>
              <a:rPr lang="en-IN" sz="1800" dirty="0" err="1" smtClean="0"/>
              <a:t>VideoCapture</a:t>
            </a:r>
            <a:r>
              <a:rPr lang="en-IN" sz="1800" dirty="0" smtClean="0"/>
              <a:t>() method which allows us to capture the video stream from our webcam</a:t>
            </a:r>
            <a:r>
              <a:rPr lang="en-IN" sz="1800" dirty="0" smtClean="0"/>
              <a:t>.</a:t>
            </a:r>
          </a:p>
          <a:p>
            <a:pPr marL="0" indent="0">
              <a:buNone/>
            </a:pPr>
            <a:r>
              <a:rPr lang="en-IN" sz="1800" dirty="0" smtClean="0"/>
              <a:t> </a:t>
            </a:r>
            <a:r>
              <a:rPr lang="en-IN" sz="1800" dirty="0" smtClean="0"/>
              <a:t>You can see in the above code statement that, the </a:t>
            </a:r>
            <a:r>
              <a:rPr lang="en-IN" sz="1800" dirty="0" err="1" smtClean="0"/>
              <a:t>VideoCapure</a:t>
            </a:r>
            <a:r>
              <a:rPr lang="en-IN" sz="1800" dirty="0" smtClean="0"/>
              <a:t>() method accepts an integer value as an argument. This integer value represents the camera connected to the device.</a:t>
            </a:r>
            <a:endParaRPr lang="en-US" sz="1800" dirty="0" smtClean="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2. Take input frame</a:t>
            </a:r>
            <a:endParaRPr/>
          </a:p>
        </p:txBody>
      </p:sp>
      <p:sp>
        <p:nvSpPr>
          <p:cNvPr id="221" name="Google Shape;221;p33"/>
          <p:cNvSpPr txBox="1">
            <a:spLocks noGrp="1"/>
          </p:cNvSpPr>
          <p:nvPr>
            <p:ph type="body" idx="1"/>
          </p:nvPr>
        </p:nvSpPr>
        <p:spPr>
          <a:xfrm>
            <a:off x="713225" y="1436224"/>
            <a:ext cx="4473917" cy="2903019"/>
          </a:xfrm>
          <a:prstGeom prst="rect">
            <a:avLst/>
          </a:prstGeom>
        </p:spPr>
        <p:txBody>
          <a:bodyPr spcFirstLastPara="1" wrap="square" lIns="91425" tIns="91425" rIns="91425" bIns="91425" anchor="b" anchorCtr="0">
            <a:noAutofit/>
          </a:bodyPr>
          <a:lstStyle/>
          <a:p>
            <a:pPr marL="0" indent="0">
              <a:buNone/>
            </a:pPr>
            <a:r>
              <a:rPr lang="en-IN" sz="1800" dirty="0" smtClean="0"/>
              <a:t>Take a video as input and break the video into frame by frame and save those frames. Now, a number of operations can be performed on these frames.</a:t>
            </a:r>
            <a:endParaRPr lang="en-US" sz="1800"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3.Find recognize unknown or not</a:t>
            </a:r>
            <a:endParaRPr/>
          </a:p>
        </p:txBody>
      </p:sp>
      <p:sp>
        <p:nvSpPr>
          <p:cNvPr id="221" name="Google Shape;221;p33"/>
          <p:cNvSpPr txBox="1">
            <a:spLocks noGrp="1"/>
          </p:cNvSpPr>
          <p:nvPr>
            <p:ph type="body" idx="1"/>
          </p:nvPr>
        </p:nvSpPr>
        <p:spPr>
          <a:xfrm>
            <a:off x="713225" y="1436225"/>
            <a:ext cx="4573670" cy="2528946"/>
          </a:xfrm>
          <a:prstGeom prst="rect">
            <a:avLst/>
          </a:prstGeom>
        </p:spPr>
        <p:txBody>
          <a:bodyPr spcFirstLastPara="1" wrap="square" lIns="91425" tIns="91425" rIns="91425" bIns="91425" anchor="b" anchorCtr="0">
            <a:noAutofit/>
          </a:bodyPr>
          <a:lstStyle/>
          <a:p>
            <a:pPr marL="0" indent="0">
              <a:buNone/>
            </a:pPr>
            <a:r>
              <a:rPr lang="en-IN" sz="2000" dirty="0" smtClean="0"/>
              <a:t>Using cascade file and database details to find unknown persons or not.</a:t>
            </a:r>
            <a:endParaRPr lang="en-US" sz="2000"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4.Better Password Security </a:t>
            </a:r>
            <a:endParaRPr/>
          </a:p>
        </p:txBody>
      </p:sp>
      <p:sp>
        <p:nvSpPr>
          <p:cNvPr id="221" name="Google Shape;221;p33"/>
          <p:cNvSpPr txBox="1">
            <a:spLocks noGrp="1"/>
          </p:cNvSpPr>
          <p:nvPr>
            <p:ph type="body" idx="1"/>
          </p:nvPr>
        </p:nvSpPr>
        <p:spPr>
          <a:xfrm>
            <a:off x="713225" y="1436225"/>
            <a:ext cx="4615233" cy="2894706"/>
          </a:xfrm>
          <a:prstGeom prst="rect">
            <a:avLst/>
          </a:prstGeom>
        </p:spPr>
        <p:txBody>
          <a:bodyPr spcFirstLastPara="1" wrap="square" lIns="91425" tIns="91425" rIns="91425" bIns="91425" anchor="b" anchorCtr="0">
            <a:noAutofit/>
          </a:bodyPr>
          <a:lstStyle/>
          <a:p>
            <a:pPr marL="0" indent="0">
              <a:buNone/>
            </a:pPr>
            <a:r>
              <a:rPr lang="en-IN" sz="2000" dirty="0" smtClean="0"/>
              <a:t>While  entering the  password, Caesar Cipher Encryption Algorithm has been used. So the hackers or intruders may find difficult to guess the password correctly. This leads to enhanced password security.</a:t>
            </a:r>
            <a:endParaRPr lang="en-US" sz="2000"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r>
              <a:rPr lang="en-IN" dirty="0" smtClean="0"/>
              <a:t>5 .Email sent</a:t>
            </a:r>
            <a:endParaRPr/>
          </a:p>
        </p:txBody>
      </p:sp>
      <p:sp>
        <p:nvSpPr>
          <p:cNvPr id="221" name="Google Shape;221;p33"/>
          <p:cNvSpPr txBox="1">
            <a:spLocks noGrp="1"/>
          </p:cNvSpPr>
          <p:nvPr>
            <p:ph type="body" idx="1"/>
          </p:nvPr>
        </p:nvSpPr>
        <p:spPr>
          <a:xfrm>
            <a:off x="497094" y="1436225"/>
            <a:ext cx="4823051" cy="2495695"/>
          </a:xfrm>
          <a:prstGeom prst="rect">
            <a:avLst/>
          </a:prstGeom>
        </p:spPr>
        <p:txBody>
          <a:bodyPr spcFirstLastPara="1" wrap="square" lIns="91425" tIns="91425" rIns="91425" bIns="91425" anchor="b" anchorCtr="0">
            <a:noAutofit/>
          </a:bodyPr>
          <a:lstStyle/>
          <a:p>
            <a:pPr marL="0" indent="0">
              <a:buNone/>
            </a:pPr>
            <a:r>
              <a:rPr lang="en-IN" sz="2000" dirty="0" smtClean="0"/>
              <a:t>If systems find unknown person then alert message send to authorized person through email, When the password is typed incorrect.</a:t>
            </a:r>
            <a:endParaRPr lang="en-US" sz="2000"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p:nvPr/>
        </p:nvSpPr>
        <p:spPr>
          <a:xfrm>
            <a:off x="3553693" y="699658"/>
            <a:ext cx="6381445" cy="4074136"/>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smtClean="0"/>
              <a:t>04</a:t>
            </a:r>
            <a:endParaRPr lang="en" dirty="0"/>
          </a:p>
        </p:txBody>
      </p:sp>
      <p:sp>
        <p:nvSpPr>
          <p:cNvPr id="197" name="Google Shape;197;p31"/>
          <p:cNvSpPr txBox="1">
            <a:spLocks noGrp="1"/>
          </p:cNvSpPr>
          <p:nvPr>
            <p:ph type="title" idx="2"/>
          </p:nvPr>
        </p:nvSpPr>
        <p:spPr>
          <a:xfrm>
            <a:off x="3627210" y="1553039"/>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a:p>
        </p:txBody>
      </p:sp>
      <p:sp>
        <p:nvSpPr>
          <p:cNvPr id="198" name="Google Shape;198;p31"/>
          <p:cNvSpPr txBox="1">
            <a:spLocks noGrp="1"/>
          </p:cNvSpPr>
          <p:nvPr>
            <p:ph type="title"/>
          </p:nvPr>
        </p:nvSpPr>
        <p:spPr>
          <a:xfrm>
            <a:off x="713225" y="90598"/>
            <a:ext cx="7717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PAGE OF CONTENTS</a:t>
            </a:r>
            <a:endParaRPr/>
          </a:p>
        </p:txBody>
      </p:sp>
      <p:sp>
        <p:nvSpPr>
          <p:cNvPr id="199" name="Google Shape;199;p31"/>
          <p:cNvSpPr txBox="1">
            <a:spLocks noGrp="1"/>
          </p:cNvSpPr>
          <p:nvPr>
            <p:ph type="title" idx="3"/>
          </p:nvPr>
        </p:nvSpPr>
        <p:spPr>
          <a:xfrm>
            <a:off x="4651841" y="1726636"/>
            <a:ext cx="33663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INTRODUCTION</a:t>
            </a:r>
            <a:endParaRPr/>
          </a:p>
        </p:txBody>
      </p:sp>
      <p:sp>
        <p:nvSpPr>
          <p:cNvPr id="200" name="Google Shape;200;p31"/>
          <p:cNvSpPr txBox="1">
            <a:spLocks noGrp="1"/>
          </p:cNvSpPr>
          <p:nvPr>
            <p:ph type="title" idx="4"/>
          </p:nvPr>
        </p:nvSpPr>
        <p:spPr>
          <a:xfrm>
            <a:off x="3621914" y="2459207"/>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a:p>
        </p:txBody>
      </p:sp>
      <p:sp>
        <p:nvSpPr>
          <p:cNvPr id="201" name="Google Shape;201;p31"/>
          <p:cNvSpPr txBox="1">
            <a:spLocks noGrp="1"/>
          </p:cNvSpPr>
          <p:nvPr>
            <p:ph type="title" idx="5"/>
          </p:nvPr>
        </p:nvSpPr>
        <p:spPr>
          <a:xfrm>
            <a:off x="4710310" y="2506888"/>
            <a:ext cx="33663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LITERATURE </a:t>
            </a:r>
            <a:br>
              <a:rPr lang="en-IN" dirty="0" smtClean="0"/>
            </a:br>
            <a:r>
              <a:rPr lang="en-IN" dirty="0" smtClean="0"/>
              <a:t>SURVEY </a:t>
            </a:r>
            <a:endParaRPr/>
          </a:p>
        </p:txBody>
      </p:sp>
      <p:sp>
        <p:nvSpPr>
          <p:cNvPr id="202" name="Google Shape;202;p31"/>
          <p:cNvSpPr txBox="1">
            <a:spLocks noGrp="1"/>
          </p:cNvSpPr>
          <p:nvPr>
            <p:ph type="title" idx="7"/>
          </p:nvPr>
        </p:nvSpPr>
        <p:spPr>
          <a:xfrm>
            <a:off x="3605880" y="3337926"/>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a:p>
        </p:txBody>
      </p:sp>
      <p:sp>
        <p:nvSpPr>
          <p:cNvPr id="203" name="Google Shape;203;p31"/>
          <p:cNvSpPr txBox="1">
            <a:spLocks noGrp="1"/>
          </p:cNvSpPr>
          <p:nvPr>
            <p:ph type="title" idx="8"/>
          </p:nvPr>
        </p:nvSpPr>
        <p:spPr>
          <a:xfrm>
            <a:off x="7443628" y="1577274"/>
            <a:ext cx="33663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DOMAIN OF </a:t>
            </a:r>
            <a:br>
              <a:rPr lang="en-IN" dirty="0" smtClean="0"/>
            </a:br>
            <a:r>
              <a:rPr lang="en-IN" dirty="0" smtClean="0"/>
              <a:t>THE PROJECT</a:t>
            </a:r>
            <a:endParaRPr/>
          </a:p>
        </p:txBody>
      </p:sp>
      <p:sp>
        <p:nvSpPr>
          <p:cNvPr id="204" name="Google Shape;204;p31"/>
          <p:cNvSpPr txBox="1">
            <a:spLocks noGrp="1"/>
          </p:cNvSpPr>
          <p:nvPr>
            <p:ph type="title" idx="13"/>
          </p:nvPr>
        </p:nvSpPr>
        <p:spPr>
          <a:xfrm>
            <a:off x="6392430" y="1558167"/>
            <a:ext cx="14271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a:p>
        </p:txBody>
      </p:sp>
      <p:sp>
        <p:nvSpPr>
          <p:cNvPr id="16" name="Google Shape;204;p31"/>
          <p:cNvSpPr txBox="1">
            <a:spLocks/>
          </p:cNvSpPr>
          <p:nvPr/>
        </p:nvSpPr>
        <p:spPr>
          <a:xfrm>
            <a:off x="2145409" y="3256696"/>
            <a:ext cx="1427100" cy="73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3"/>
              </a:buClr>
              <a:buSzPts val="4800"/>
              <a:buFont typeface="Lato"/>
              <a:buNone/>
              <a:tabLst/>
              <a:defRPr/>
            </a:pPr>
            <a:endParaRPr kumimoji="0" lang="en" sz="4800" b="1" i="0" u="none" strike="noStrike" kern="0" cap="none" spc="0" normalizeH="0" baseline="0" noProof="0" dirty="0">
              <a:ln>
                <a:noFill/>
              </a:ln>
              <a:solidFill>
                <a:schemeClr val="accent4"/>
              </a:solidFill>
              <a:effectLst/>
              <a:uLnTx/>
              <a:uFillTx/>
              <a:latin typeface="Lato"/>
              <a:ea typeface="Lato"/>
              <a:cs typeface="Lato"/>
              <a:sym typeface="Lato"/>
            </a:endParaRPr>
          </a:p>
        </p:txBody>
      </p:sp>
      <p:sp>
        <p:nvSpPr>
          <p:cNvPr id="17" name="Google Shape;204;p31"/>
          <p:cNvSpPr txBox="1">
            <a:spLocks/>
          </p:cNvSpPr>
          <p:nvPr/>
        </p:nvSpPr>
        <p:spPr>
          <a:xfrm>
            <a:off x="6378256" y="2451172"/>
            <a:ext cx="1427100" cy="73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3"/>
              </a:buClr>
              <a:buSzPts val="4800"/>
              <a:buFont typeface="Lato"/>
              <a:buNone/>
              <a:tabLst/>
              <a:defRPr/>
            </a:pPr>
            <a:r>
              <a:rPr kumimoji="0" lang="en" sz="4800" b="1" i="0" u="none" strike="noStrike" kern="0" cap="none" spc="0" normalizeH="0" baseline="0" noProof="0" dirty="0" smtClean="0">
                <a:ln>
                  <a:noFill/>
                </a:ln>
                <a:solidFill>
                  <a:schemeClr val="accent4"/>
                </a:solidFill>
                <a:effectLst/>
                <a:uLnTx/>
                <a:uFillTx/>
                <a:latin typeface="Lato"/>
                <a:ea typeface="Lato"/>
                <a:cs typeface="Lato"/>
                <a:sym typeface="Lato"/>
              </a:rPr>
              <a:t>05</a:t>
            </a:r>
            <a:endParaRPr kumimoji="0" lang="en" sz="4800" b="1" i="0" u="none" strike="noStrike" kern="0" cap="none" spc="0" normalizeH="0" baseline="0" noProof="0" dirty="0">
              <a:ln>
                <a:noFill/>
              </a:ln>
              <a:solidFill>
                <a:schemeClr val="accent4"/>
              </a:solidFill>
              <a:effectLst/>
              <a:uLnTx/>
              <a:uFillTx/>
              <a:latin typeface="Lato"/>
              <a:ea typeface="Lato"/>
              <a:cs typeface="Lato"/>
              <a:sym typeface="Lato"/>
            </a:endParaRPr>
          </a:p>
        </p:txBody>
      </p:sp>
      <p:sp>
        <p:nvSpPr>
          <p:cNvPr id="18" name="Google Shape;204;p31"/>
          <p:cNvSpPr txBox="1">
            <a:spLocks/>
          </p:cNvSpPr>
          <p:nvPr/>
        </p:nvSpPr>
        <p:spPr>
          <a:xfrm>
            <a:off x="6378583" y="3345475"/>
            <a:ext cx="1427100" cy="7314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3"/>
              </a:buClr>
              <a:buSzPts val="4800"/>
              <a:buFont typeface="Lato"/>
              <a:buNone/>
              <a:tabLst/>
              <a:defRPr/>
            </a:pPr>
            <a:r>
              <a:rPr kumimoji="0" lang="en" sz="4800" b="1" i="0" u="none" strike="noStrike" kern="0" cap="none" spc="0" normalizeH="0" baseline="0" noProof="0" dirty="0" smtClean="0">
                <a:ln>
                  <a:noFill/>
                </a:ln>
                <a:solidFill>
                  <a:schemeClr val="accent4"/>
                </a:solidFill>
                <a:effectLst/>
                <a:uLnTx/>
                <a:uFillTx/>
                <a:latin typeface="Lato"/>
                <a:ea typeface="Lato"/>
                <a:cs typeface="Lato"/>
                <a:sym typeface="Lato"/>
              </a:rPr>
              <a:t>06</a:t>
            </a:r>
            <a:endParaRPr kumimoji="0" lang="en" sz="4800" b="1" i="0" u="none" strike="noStrike" kern="0" cap="none" spc="0" normalizeH="0" baseline="0" noProof="0" dirty="0">
              <a:ln>
                <a:noFill/>
              </a:ln>
              <a:solidFill>
                <a:schemeClr val="accent4"/>
              </a:solidFill>
              <a:effectLst/>
              <a:uLnTx/>
              <a:uFillTx/>
              <a:latin typeface="Lato"/>
              <a:ea typeface="Lato"/>
              <a:cs typeface="Lato"/>
              <a:sym typeface="Lato"/>
            </a:endParaRPr>
          </a:p>
        </p:txBody>
      </p:sp>
      <p:sp>
        <p:nvSpPr>
          <p:cNvPr id="20" name="Google Shape;203;p31"/>
          <p:cNvSpPr txBox="1">
            <a:spLocks/>
          </p:cNvSpPr>
          <p:nvPr/>
        </p:nvSpPr>
        <p:spPr>
          <a:xfrm>
            <a:off x="4666158" y="3500060"/>
            <a:ext cx="3366300" cy="36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accent3"/>
              </a:buClr>
              <a:buSzPts val="2800"/>
              <a:buFont typeface="Lato"/>
              <a:buNone/>
              <a:tabLst/>
              <a:defRPr/>
            </a:pPr>
            <a:r>
              <a:rPr lang="en-IN" sz="1800" b="1" dirty="0" smtClean="0">
                <a:solidFill>
                  <a:schemeClr val="accent3"/>
                </a:solidFill>
                <a:latin typeface="Lato"/>
                <a:ea typeface="Lato"/>
                <a:cs typeface="Lato"/>
                <a:sym typeface="Lato"/>
              </a:rPr>
              <a:t>METHODOLOGY</a:t>
            </a:r>
            <a:endParaRPr kumimoji="0" lang="en-US" sz="1800" b="1" i="0" u="none" strike="noStrike" kern="0" cap="none" spc="0" normalizeH="0" baseline="0" noProof="0" dirty="0">
              <a:ln>
                <a:noFill/>
              </a:ln>
              <a:solidFill>
                <a:schemeClr val="accent3"/>
              </a:solidFill>
              <a:effectLst/>
              <a:uLnTx/>
              <a:uFillTx/>
              <a:latin typeface="Lato"/>
              <a:ea typeface="Lato"/>
              <a:cs typeface="Lato"/>
              <a:sym typeface="Lato"/>
            </a:endParaRPr>
          </a:p>
        </p:txBody>
      </p:sp>
      <p:sp>
        <p:nvSpPr>
          <p:cNvPr id="22" name="Google Shape;203;p31"/>
          <p:cNvSpPr txBox="1">
            <a:spLocks/>
          </p:cNvSpPr>
          <p:nvPr/>
        </p:nvSpPr>
        <p:spPr>
          <a:xfrm>
            <a:off x="7420413" y="3515881"/>
            <a:ext cx="3366300" cy="36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accent3"/>
              </a:buClr>
              <a:buSzPts val="2800"/>
              <a:buFont typeface="Lato"/>
              <a:buNone/>
              <a:tabLst/>
              <a:defRPr/>
            </a:pPr>
            <a:r>
              <a:rPr kumimoji="0" lang="en-IN" sz="1800" b="1" i="0" u="none" strike="noStrike" kern="0" cap="none" spc="0" normalizeH="0" baseline="0" noProof="0" dirty="0" smtClean="0">
                <a:ln>
                  <a:noFill/>
                </a:ln>
                <a:solidFill>
                  <a:schemeClr val="accent3"/>
                </a:solidFill>
                <a:effectLst/>
                <a:uLnTx/>
                <a:uFillTx/>
                <a:latin typeface="Lato"/>
                <a:ea typeface="Lato"/>
                <a:cs typeface="Lato"/>
                <a:sym typeface="Lato"/>
              </a:rPr>
              <a:t>CONCLUSION</a:t>
            </a:r>
            <a:endParaRPr kumimoji="0" lang="en-US" sz="1800" b="1" i="0" u="none" strike="noStrike" kern="0" cap="none" spc="0" normalizeH="0" baseline="0" noProof="0" dirty="0">
              <a:ln>
                <a:noFill/>
              </a:ln>
              <a:solidFill>
                <a:schemeClr val="accent3"/>
              </a:solidFill>
              <a:effectLst/>
              <a:uLnTx/>
              <a:uFillTx/>
              <a:latin typeface="Lato"/>
              <a:ea typeface="Lato"/>
              <a:cs typeface="Lato"/>
              <a:sym typeface="Lato"/>
            </a:endParaRPr>
          </a:p>
        </p:txBody>
      </p:sp>
      <p:sp>
        <p:nvSpPr>
          <p:cNvPr id="25" name="Google Shape;203;p31"/>
          <p:cNvSpPr txBox="1">
            <a:spLocks/>
          </p:cNvSpPr>
          <p:nvPr/>
        </p:nvSpPr>
        <p:spPr>
          <a:xfrm>
            <a:off x="7425505" y="2462536"/>
            <a:ext cx="3366300" cy="365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accent3"/>
              </a:buClr>
              <a:buSzPts val="2800"/>
              <a:buFont typeface="Lato"/>
              <a:buNone/>
              <a:tabLst/>
              <a:defRPr/>
            </a:pPr>
            <a:r>
              <a:rPr kumimoji="0" lang="en-IN" sz="1800" b="1" i="0" u="none" strike="noStrike" kern="0" cap="none" spc="0" normalizeH="0" baseline="0" noProof="0" dirty="0" smtClean="0">
                <a:ln>
                  <a:noFill/>
                </a:ln>
                <a:solidFill>
                  <a:schemeClr val="accent3"/>
                </a:solidFill>
                <a:effectLst/>
                <a:uLnTx/>
                <a:uFillTx/>
                <a:latin typeface="Lato"/>
                <a:ea typeface="Lato"/>
                <a:cs typeface="Lato"/>
                <a:sym typeface="Lato"/>
              </a:rPr>
              <a:t>RESULT</a:t>
            </a:r>
          </a:p>
          <a:p>
            <a:pPr marL="0" marR="0" lvl="0" indent="0" algn="l" defTabSz="914400" rtl="0" eaLnBrk="1" fontAlgn="auto" latinLnBrk="0" hangingPunct="1">
              <a:lnSpc>
                <a:spcPct val="100000"/>
              </a:lnSpc>
              <a:spcBef>
                <a:spcPts val="0"/>
              </a:spcBef>
              <a:spcAft>
                <a:spcPts val="0"/>
              </a:spcAft>
              <a:buClr>
                <a:schemeClr val="accent3"/>
              </a:buClr>
              <a:buSzPts val="2800"/>
              <a:buFont typeface="Lato"/>
              <a:buNone/>
              <a:tabLst/>
              <a:defRPr/>
            </a:pPr>
            <a:r>
              <a:rPr lang="en-IN" sz="1800" b="1" dirty="0" smtClean="0">
                <a:solidFill>
                  <a:schemeClr val="accent3"/>
                </a:solidFill>
                <a:latin typeface="Lato"/>
                <a:ea typeface="Lato"/>
                <a:cs typeface="Lato"/>
                <a:sym typeface="Lato"/>
              </a:rPr>
              <a:t>SNAPSHOTS</a:t>
            </a:r>
            <a:endParaRPr kumimoji="0" lang="en-US" sz="1800" b="1" i="0" u="none" strike="noStrike" kern="0" cap="none" spc="0" normalizeH="0" baseline="0" noProof="0" dirty="0">
              <a:ln>
                <a:noFill/>
              </a:ln>
              <a:solidFill>
                <a:schemeClr val="accent3"/>
              </a:solidFill>
              <a:effectLst/>
              <a:uLnTx/>
              <a:uFillTx/>
              <a:latin typeface="Lato"/>
              <a:ea typeface="Lato"/>
              <a:cs typeface="Lato"/>
              <a:sym typeface="La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1" y="2299650"/>
            <a:ext cx="7595704" cy="896400"/>
          </a:xfrm>
          <a:prstGeom prst="rect">
            <a:avLst/>
          </a:prstGeom>
        </p:spPr>
        <p:txBody>
          <a:bodyPr spcFirstLastPara="1" wrap="square" lIns="91425" tIns="91425" rIns="91425" bIns="91425" anchor="ctr" anchorCtr="0">
            <a:noAutofit/>
          </a:bodyPr>
          <a:lstStyle/>
          <a:p>
            <a:r>
              <a:rPr lang="en-IN" sz="4000" dirty="0" smtClean="0"/>
              <a:t/>
            </a:r>
            <a:br>
              <a:rPr lang="en-IN" sz="4000" dirty="0" smtClean="0"/>
            </a:br>
            <a:r>
              <a:rPr lang="en-IN" sz="4000" dirty="0" smtClean="0"/>
              <a:t>DOMAIN OF THE PROJECT</a:t>
            </a:r>
            <a:r>
              <a:rPr lang="en-US" sz="4000" dirty="0" smtClean="0"/>
              <a:t/>
            </a:r>
            <a:br>
              <a:rPr lang="en-US" sz="4000" dirty="0" smtClean="0"/>
            </a:br>
            <a:endParaRPr sz="4000"/>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smtClean="0"/>
              <a:t>PYTHON</a:t>
            </a:r>
            <a:endParaRPr/>
          </a:p>
        </p:txBody>
      </p:sp>
      <p:sp>
        <p:nvSpPr>
          <p:cNvPr id="221" name="Google Shape;221;p33"/>
          <p:cNvSpPr txBox="1">
            <a:spLocks noGrp="1"/>
          </p:cNvSpPr>
          <p:nvPr>
            <p:ph type="body" idx="1"/>
          </p:nvPr>
        </p:nvSpPr>
        <p:spPr>
          <a:xfrm>
            <a:off x="713225" y="1436225"/>
            <a:ext cx="6419095" cy="3176700"/>
          </a:xfrm>
          <a:prstGeom prst="rect">
            <a:avLst/>
          </a:prstGeom>
        </p:spPr>
        <p:txBody>
          <a:bodyPr spcFirstLastPara="1" wrap="square" lIns="91425" tIns="91425" rIns="91425" bIns="91425" anchor="b" anchorCtr="0">
            <a:noAutofit/>
          </a:bodyPr>
          <a:lstStyle/>
          <a:p>
            <a:pPr marL="0" indent="0">
              <a:buNone/>
            </a:pPr>
            <a:r>
              <a:rPr lang="en-IN" sz="1800" dirty="0" smtClean="0"/>
              <a:t>Python is an interpreter,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a:t>
            </a:r>
          </a:p>
          <a:p>
            <a:pPr marL="0" indent="0">
              <a:buNone/>
            </a:pPr>
            <a:endParaRPr lang="en-IN" sz="1800" dirty="0" smtClean="0"/>
          </a:p>
          <a:p>
            <a:pPr marL="0" indent="0">
              <a:buNone/>
            </a:pPr>
            <a:r>
              <a:rPr lang="en-IN" sz="1800" dirty="0" smtClean="0"/>
              <a:t>Python's simple, easy to learn syntax emphasizes readability and therefore reduces the cost of program maintenance. Python supports modules and packages, which encourages program modularity and code reuse. </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99753" y="539500"/>
            <a:ext cx="8330972" cy="576000"/>
          </a:xfrm>
          <a:prstGeom prst="rect">
            <a:avLst/>
          </a:prstGeom>
        </p:spPr>
        <p:txBody>
          <a:bodyPr spcFirstLastPara="1" wrap="square" lIns="91425" tIns="91425" rIns="91425" bIns="91425" anchor="b" anchorCtr="0">
            <a:noAutofit/>
          </a:bodyPr>
          <a:lstStyle/>
          <a:p>
            <a:r>
              <a:rPr lang="en-US" dirty="0" smtClean="0"/>
              <a:t>Face Recognition with the Python </a:t>
            </a:r>
            <a:br>
              <a:rPr lang="en-US" dirty="0" smtClean="0"/>
            </a:br>
            <a:r>
              <a:rPr lang="en-US" dirty="0" err="1" smtClean="0"/>
              <a:t>face_recognition</a:t>
            </a:r>
            <a:r>
              <a:rPr lang="en-US" dirty="0" smtClean="0"/>
              <a:t> Library</a:t>
            </a:r>
            <a:endParaRPr/>
          </a:p>
        </p:txBody>
      </p:sp>
      <p:sp>
        <p:nvSpPr>
          <p:cNvPr id="221" name="Google Shape;221;p33"/>
          <p:cNvSpPr txBox="1">
            <a:spLocks noGrp="1"/>
          </p:cNvSpPr>
          <p:nvPr>
            <p:ph type="body" idx="1"/>
          </p:nvPr>
        </p:nvSpPr>
        <p:spPr>
          <a:xfrm>
            <a:off x="0" y="1330036"/>
            <a:ext cx="8430725" cy="3813463"/>
          </a:xfrm>
          <a:prstGeom prst="rect">
            <a:avLst/>
          </a:prstGeom>
        </p:spPr>
        <p:txBody>
          <a:bodyPr spcFirstLastPara="1" wrap="square" lIns="91425" tIns="91425" rIns="91425" bIns="91425" anchor="b" anchorCtr="0">
            <a:noAutofit/>
          </a:bodyPr>
          <a:lstStyle/>
          <a:p>
            <a:pPr marL="0" indent="0">
              <a:buNone/>
            </a:pPr>
            <a:r>
              <a:rPr lang="en-US" dirty="0" smtClean="0"/>
              <a:t>r</a:t>
            </a:r>
          </a:p>
          <a:p>
            <a:pPr>
              <a:buNone/>
            </a:pPr>
            <a:r>
              <a:rPr lang="en-US" b="1" dirty="0" smtClean="0"/>
              <a:t>	To set up the libraries required for face recognition through Python:</a:t>
            </a:r>
          </a:p>
          <a:p>
            <a:endParaRPr lang="en-US" dirty="0" smtClean="0"/>
          </a:p>
          <a:p>
            <a:pPr>
              <a:buNone/>
            </a:pPr>
            <a:r>
              <a:rPr lang="en-US" dirty="0" smtClean="0"/>
              <a:t>	 1. Go to the terminal and download the </a:t>
            </a:r>
            <a:r>
              <a:rPr lang="en-US" dirty="0" err="1" smtClean="0"/>
              <a:t>dlib</a:t>
            </a:r>
            <a:r>
              <a:rPr lang="en-US" dirty="0" smtClean="0"/>
              <a:t> library:</a:t>
            </a:r>
          </a:p>
          <a:p>
            <a:pPr>
              <a:buNone/>
            </a:pPr>
            <a:r>
              <a:rPr lang="en-US" b="1" dirty="0" smtClean="0"/>
              <a:t>	pip install </a:t>
            </a:r>
            <a:r>
              <a:rPr lang="en-US" b="1" dirty="0" err="1" smtClean="0"/>
              <a:t>dlib</a:t>
            </a:r>
            <a:endParaRPr lang="en-US" b="1" dirty="0" smtClean="0"/>
          </a:p>
          <a:p>
            <a:pPr>
              <a:buNone/>
            </a:pPr>
            <a:r>
              <a:rPr lang="en-US" dirty="0" smtClean="0"/>
              <a:t>	The </a:t>
            </a:r>
            <a:r>
              <a:rPr lang="en-US" dirty="0" err="1" smtClean="0"/>
              <a:t>dlib</a:t>
            </a:r>
            <a:r>
              <a:rPr lang="en-US" dirty="0" smtClean="0"/>
              <a:t> library is a C++ toolkit that features machine learning tools and algorithms. It is important to install it to use the </a:t>
            </a:r>
            <a:r>
              <a:rPr lang="en-US" i="1" dirty="0" err="1" smtClean="0"/>
              <a:t>face_recognition</a:t>
            </a:r>
            <a:r>
              <a:rPr lang="en-US" dirty="0" smtClean="0"/>
              <a:t> library.</a:t>
            </a:r>
          </a:p>
          <a:p>
            <a:pPr>
              <a:buNone/>
            </a:pPr>
            <a:endParaRPr lang="en-US" dirty="0" smtClean="0"/>
          </a:p>
          <a:p>
            <a:pPr>
              <a:buNone/>
            </a:pPr>
            <a:r>
              <a:rPr lang="en-US" dirty="0" smtClean="0"/>
              <a:t>	2. Use the following command to install the </a:t>
            </a:r>
            <a:r>
              <a:rPr lang="en-US" i="1" dirty="0" err="1" smtClean="0"/>
              <a:t>face_recognition</a:t>
            </a:r>
            <a:r>
              <a:rPr lang="en-US" dirty="0" smtClean="0"/>
              <a:t> library:</a:t>
            </a:r>
          </a:p>
          <a:p>
            <a:pPr>
              <a:buNone/>
            </a:pPr>
            <a:r>
              <a:rPr lang="en-US" b="1" dirty="0" smtClean="0"/>
              <a:t>	pip install face recognition</a:t>
            </a:r>
          </a:p>
          <a:p>
            <a:pPr>
              <a:buNone/>
            </a:pPr>
            <a:endParaRPr lang="en-US" dirty="0" smtClean="0"/>
          </a:p>
          <a:p>
            <a:pPr>
              <a:buNone/>
            </a:pPr>
            <a:r>
              <a:rPr lang="en-US" dirty="0" smtClean="0"/>
              <a:t>	3. Use the following command to download the </a:t>
            </a:r>
            <a:r>
              <a:rPr lang="en-US" dirty="0" err="1" smtClean="0"/>
              <a:t>OpenCV</a:t>
            </a:r>
            <a:r>
              <a:rPr lang="en-US" dirty="0" smtClean="0"/>
              <a:t> library:</a:t>
            </a:r>
          </a:p>
          <a:p>
            <a:pPr>
              <a:buNone/>
            </a:pPr>
            <a:r>
              <a:rPr lang="en-US" b="1" dirty="0" smtClean="0"/>
              <a:t> 	pip install </a:t>
            </a:r>
            <a:r>
              <a:rPr lang="en-US" b="1" dirty="0" err="1" smtClean="0"/>
              <a:t>opencv</a:t>
            </a:r>
            <a:endParaRPr lang="en-US" b="1" dirty="0" smtClean="0"/>
          </a:p>
          <a:p>
            <a:pPr>
              <a:buNone/>
            </a:pPr>
            <a:endParaRPr lang="en-US" dirty="0" smtClean="0"/>
          </a:p>
          <a:p>
            <a:pPr>
              <a:buNone/>
            </a:pPr>
            <a:r>
              <a:rPr lang="en-US" dirty="0" smtClean="0"/>
              <a:t>	4. Use the following commands to install other relevant libraries:</a:t>
            </a:r>
          </a:p>
          <a:p>
            <a:pPr>
              <a:buNone/>
            </a:pPr>
            <a:r>
              <a:rPr lang="en-US" dirty="0" smtClean="0"/>
              <a:t>	</a:t>
            </a:r>
            <a:r>
              <a:rPr lang="en-US" b="1" dirty="0" smtClean="0"/>
              <a:t>import cv2</a:t>
            </a:r>
            <a:br>
              <a:rPr lang="en-US" b="1" dirty="0" smtClean="0"/>
            </a:br>
            <a:r>
              <a:rPr lang="en-US" b="1" dirty="0" smtClean="0"/>
              <a:t>import </a:t>
            </a:r>
            <a:r>
              <a:rPr lang="en-US" b="1" dirty="0" err="1" smtClean="0"/>
              <a:t>numpy</a:t>
            </a:r>
            <a:r>
              <a:rPr lang="en-US" b="1" dirty="0" smtClean="0"/>
              <a:t> as </a:t>
            </a:r>
            <a:r>
              <a:rPr lang="en-US" b="1" dirty="0" err="1" smtClean="0"/>
              <a:t>np</a:t>
            </a:r>
            <a:r>
              <a:rPr lang="en-US" b="1" dirty="0" smtClean="0"/>
              <a:t/>
            </a:r>
            <a:br>
              <a:rPr lang="en-US" b="1" dirty="0" smtClean="0"/>
            </a:br>
            <a:r>
              <a:rPr lang="en-US" b="1" dirty="0" smtClean="0"/>
              <a:t>import </a:t>
            </a:r>
            <a:r>
              <a:rPr lang="en-US" b="1" dirty="0" err="1" smtClean="0"/>
              <a:t>face_recognition</a:t>
            </a:r>
            <a:r>
              <a:rPr lang="en-US" b="1" dirty="0" smtClean="0"/>
              <a:t> as </a:t>
            </a:r>
            <a:r>
              <a:rPr lang="en-US" b="1" dirty="0" err="1" smtClean="0"/>
              <a:t>faceRegLib</a:t>
            </a:r>
            <a:endParaRPr lang="en-US" b="1" dirty="0" smtClean="0"/>
          </a:p>
          <a:p>
            <a:pPr marL="0" indent="0">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r>
              <a:rPr lang="en-IN" dirty="0" smtClean="0"/>
              <a:t>PYCHARM</a:t>
            </a:r>
            <a:endParaRPr/>
          </a:p>
        </p:txBody>
      </p:sp>
      <p:sp>
        <p:nvSpPr>
          <p:cNvPr id="221" name="Google Shape;221;p33"/>
          <p:cNvSpPr txBox="1">
            <a:spLocks noGrp="1"/>
          </p:cNvSpPr>
          <p:nvPr>
            <p:ph type="body" idx="1"/>
          </p:nvPr>
        </p:nvSpPr>
        <p:spPr>
          <a:xfrm>
            <a:off x="679973" y="1436225"/>
            <a:ext cx="5005931" cy="3176700"/>
          </a:xfrm>
          <a:prstGeom prst="rect">
            <a:avLst/>
          </a:prstGeom>
        </p:spPr>
        <p:txBody>
          <a:bodyPr spcFirstLastPara="1" wrap="square" lIns="91425" tIns="91425" rIns="91425" bIns="91425" anchor="b" anchorCtr="0">
            <a:noAutofit/>
          </a:bodyPr>
          <a:lstStyle/>
          <a:p>
            <a:pPr marL="0" indent="0">
              <a:buNone/>
            </a:pPr>
            <a:r>
              <a:rPr lang="en-IN" sz="2000" dirty="0" err="1" smtClean="0"/>
              <a:t>PyCharm</a:t>
            </a:r>
            <a:r>
              <a:rPr lang="en-IN" sz="2000" dirty="0" smtClean="0"/>
              <a:t> is a dedicated Python Integrated Development Environment (IDE) providing a wide range of essential tools for Python developers, tightly integrated to create a convenient environment for productive Python, web, and data science development.</a:t>
            </a:r>
          </a:p>
          <a:p>
            <a:pPr marL="0" indent="0">
              <a:buNone/>
            </a:pPr>
            <a:endParaRPr sz="2000"/>
          </a:p>
        </p:txBody>
      </p:sp>
      <p:pic>
        <p:nvPicPr>
          <p:cNvPr id="4" name="Picture 3" descr="1_gYFLCqNfVX3qvwnoNwFFNA.png"/>
          <p:cNvPicPr>
            <a:picLocks noChangeAspect="1"/>
          </p:cNvPicPr>
          <p:nvPr/>
        </p:nvPicPr>
        <p:blipFill>
          <a:blip r:embed="rId3"/>
          <a:stretch>
            <a:fillRect/>
          </a:stretch>
        </p:blipFill>
        <p:spPr>
          <a:xfrm>
            <a:off x="6375861" y="2384120"/>
            <a:ext cx="2310939" cy="79134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ANACONDA  PYTHON</a:t>
            </a:r>
            <a:endParaRPr/>
          </a:p>
        </p:txBody>
      </p:sp>
      <p:sp>
        <p:nvSpPr>
          <p:cNvPr id="221" name="Google Shape;221;p33"/>
          <p:cNvSpPr txBox="1">
            <a:spLocks noGrp="1"/>
          </p:cNvSpPr>
          <p:nvPr>
            <p:ph type="body" idx="1"/>
          </p:nvPr>
        </p:nvSpPr>
        <p:spPr>
          <a:xfrm>
            <a:off x="713225" y="1436225"/>
            <a:ext cx="6848409" cy="3176700"/>
          </a:xfrm>
          <a:prstGeom prst="rect">
            <a:avLst/>
          </a:prstGeom>
        </p:spPr>
        <p:txBody>
          <a:bodyPr spcFirstLastPara="1" wrap="square" lIns="91425" tIns="91425" rIns="91425" bIns="91425" anchor="b" anchorCtr="0">
            <a:noAutofit/>
          </a:bodyPr>
          <a:lstStyle/>
          <a:p>
            <a:r>
              <a:rPr lang="en-US" sz="1800" dirty="0"/>
              <a:t>Anaconda is a distribution of the Python </a:t>
            </a:r>
            <a:r>
              <a:rPr lang="en-US" sz="1800" dirty="0" smtClean="0"/>
              <a:t>for </a:t>
            </a:r>
            <a:r>
              <a:rPr lang="en-US" sz="1800" dirty="0"/>
              <a:t>scientific computing (data science, machine learning applications, large-scale data processing, predictive analytics, etc.), that aims to simplify package management and deployment</a:t>
            </a:r>
            <a:r>
              <a:rPr lang="en-US" sz="1800" dirty="0" smtClean="0"/>
              <a:t>.</a:t>
            </a:r>
          </a:p>
          <a:p>
            <a:endParaRPr lang="en-US" sz="1800" dirty="0" smtClean="0"/>
          </a:p>
          <a:p>
            <a:r>
              <a:rPr lang="en-IN" sz="1800" dirty="0" smtClean="0"/>
              <a:t>Anaconda </a:t>
            </a:r>
            <a:r>
              <a:rPr lang="en-IN" sz="1800" dirty="0" smtClean="0"/>
              <a:t>is a package manager, an environment manager, a </a:t>
            </a:r>
            <a:r>
              <a:rPr lang="en-IN" sz="1800" dirty="0" smtClean="0"/>
              <a:t>Python </a:t>
            </a:r>
            <a:r>
              <a:rPr lang="en-IN" sz="1800" dirty="0" smtClean="0"/>
              <a:t>data science distribution, and a collection of </a:t>
            </a:r>
            <a:r>
              <a:rPr lang="en-IN" sz="1800" u="sng" dirty="0" smtClean="0">
                <a:hlinkClick r:id="rId3"/>
              </a:rPr>
              <a:t>over 7,500+ open-source packages</a:t>
            </a:r>
            <a:r>
              <a:rPr lang="en-IN" sz="1800" dirty="0" smtClean="0"/>
              <a:t>. Anaconda is free and easy to install, and it offers free community support.</a:t>
            </a:r>
            <a:endParaRPr lang="en-US" sz="1800" dirty="0" smtClean="0"/>
          </a:p>
          <a:p>
            <a:pPr marL="0" indent="0">
              <a:buNone/>
            </a:pPr>
            <a:endParaRPr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err="1" smtClean="0"/>
              <a:t>Tkinter</a:t>
            </a:r>
            <a:r>
              <a:rPr lang="en-IN" dirty="0" smtClean="0"/>
              <a:t>- Python</a:t>
            </a:r>
            <a:endParaRPr/>
          </a:p>
        </p:txBody>
      </p:sp>
      <p:sp>
        <p:nvSpPr>
          <p:cNvPr id="221" name="Google Shape;221;p33"/>
          <p:cNvSpPr txBox="1">
            <a:spLocks noGrp="1"/>
          </p:cNvSpPr>
          <p:nvPr>
            <p:ph type="body" idx="1"/>
          </p:nvPr>
        </p:nvSpPr>
        <p:spPr>
          <a:xfrm>
            <a:off x="116379" y="1436225"/>
            <a:ext cx="6442364" cy="3176700"/>
          </a:xfrm>
          <a:prstGeom prst="rect">
            <a:avLst/>
          </a:prstGeom>
        </p:spPr>
        <p:txBody>
          <a:bodyPr spcFirstLastPara="1" wrap="square" lIns="91425" tIns="91425" rIns="91425" bIns="91425" anchor="b" anchorCtr="0">
            <a:noAutofit/>
          </a:bodyPr>
          <a:lstStyle/>
          <a:p>
            <a:r>
              <a:rPr lang="en-US" sz="1800" dirty="0" err="1" smtClean="0"/>
              <a:t>Tkinter</a:t>
            </a:r>
            <a:r>
              <a:rPr lang="en-US" sz="1800" dirty="0" smtClean="0"/>
              <a:t> is the standard GUI library for Python. Python when combined with </a:t>
            </a:r>
            <a:r>
              <a:rPr lang="en-US" sz="1800" dirty="0" err="1" smtClean="0"/>
              <a:t>Tkinter</a:t>
            </a:r>
            <a:r>
              <a:rPr lang="en-US" sz="1800" dirty="0" smtClean="0"/>
              <a:t> provides a fast and easy way to create GUI applications. </a:t>
            </a:r>
            <a:r>
              <a:rPr lang="en-US" sz="1800" dirty="0" err="1" smtClean="0"/>
              <a:t>Tkinter</a:t>
            </a:r>
            <a:r>
              <a:rPr lang="en-US" sz="1800" dirty="0" smtClean="0"/>
              <a:t> provides a powerful object-oriented interface to the </a:t>
            </a:r>
            <a:r>
              <a:rPr lang="en-US" sz="1800" dirty="0" err="1" smtClean="0"/>
              <a:t>Tk</a:t>
            </a:r>
            <a:r>
              <a:rPr lang="en-US" sz="1800" dirty="0" smtClean="0"/>
              <a:t> GUI toolkit.</a:t>
            </a:r>
          </a:p>
          <a:p>
            <a:endParaRPr lang="en-US" sz="1800" dirty="0" smtClean="0"/>
          </a:p>
          <a:p>
            <a:r>
              <a:rPr lang="en-IN" sz="1800" dirty="0" err="1" smtClean="0"/>
              <a:t>Tk</a:t>
            </a:r>
            <a:r>
              <a:rPr lang="en-IN" sz="1800" dirty="0" smtClean="0"/>
              <a:t>/</a:t>
            </a:r>
            <a:r>
              <a:rPr lang="en-IN" sz="1800" dirty="0" err="1" smtClean="0"/>
              <a:t>Tcl</a:t>
            </a:r>
            <a:r>
              <a:rPr lang="en-IN" sz="1800" dirty="0" smtClean="0"/>
              <a:t> has long been an integral part of Python. It provides a robust and platform independent windowing toolkit, that is available to Python programmers using the </a:t>
            </a:r>
            <a:r>
              <a:rPr lang="en-IN" sz="1800" dirty="0" err="1" smtClean="0">
                <a:hlinkClick r:id="rId3" tooltip="tkinter: Interface to Tcl/Tk for graphical user interfaces"/>
              </a:rPr>
              <a:t>tkinter</a:t>
            </a:r>
            <a:r>
              <a:rPr lang="en-IN" sz="1800" dirty="0" smtClean="0"/>
              <a:t> package, and its extension, the </a:t>
            </a:r>
            <a:r>
              <a:rPr lang="en-IN" sz="1800" dirty="0" smtClean="0">
                <a:hlinkClick r:id="rId4" tooltip="tkinter.tix: Tk Extension Widgets for Tkinter"/>
              </a:rPr>
              <a:t>tkinter.tix</a:t>
            </a:r>
            <a:r>
              <a:rPr lang="en-IN" sz="1800" dirty="0" smtClean="0"/>
              <a:t> and the </a:t>
            </a:r>
            <a:r>
              <a:rPr lang="en-IN" sz="1800" dirty="0" smtClean="0">
                <a:hlinkClick r:id="rId5" tooltip="tkinter.ttk: Tk themed widget set"/>
              </a:rPr>
              <a:t>tkinter.ttk</a:t>
            </a:r>
            <a:r>
              <a:rPr lang="en-IN" sz="1800" dirty="0" smtClean="0"/>
              <a:t> modules</a:t>
            </a:r>
            <a:endParaRPr sz="1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2" y="2299650"/>
            <a:ext cx="6822620" cy="8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RESULT SNAPSHOTS</a:t>
            </a:r>
            <a:endParaRPr/>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6" name="Picture 5" descr="Graphical user interface&#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1095935" y="493244"/>
            <a:ext cx="7268136" cy="421322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7" name="Picture 6" descr="Graphical user interface&#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80782" y="477752"/>
            <a:ext cx="7530353" cy="438336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4" name="Picture 3" descr="Graphical user interface, application&#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60612" y="452595"/>
            <a:ext cx="7732059" cy="43816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03388" y="839082"/>
            <a:ext cx="402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ABSTRACT</a:t>
            </a:r>
            <a:endParaRPr/>
          </a:p>
        </p:txBody>
      </p:sp>
      <p:sp>
        <p:nvSpPr>
          <p:cNvPr id="184" name="Google Shape;184;p30"/>
          <p:cNvSpPr txBox="1">
            <a:spLocks noGrp="1"/>
          </p:cNvSpPr>
          <p:nvPr>
            <p:ph type="body" idx="1"/>
          </p:nvPr>
        </p:nvSpPr>
        <p:spPr>
          <a:xfrm>
            <a:off x="261823" y="1417259"/>
            <a:ext cx="4020300" cy="1307700"/>
          </a:xfrm>
          <a:prstGeom prst="rect">
            <a:avLst/>
          </a:prstGeom>
        </p:spPr>
        <p:txBody>
          <a:bodyPr spcFirstLastPara="1" wrap="square" lIns="91425" tIns="91425" rIns="91425" bIns="91425" anchor="t" anchorCtr="0">
            <a:noAutofit/>
          </a:bodyPr>
          <a:lstStyle/>
          <a:p>
            <a:pPr marL="0" lvl="0" indent="0" algn="l">
              <a:spcAft>
                <a:spcPts val="1600"/>
              </a:spcAft>
              <a:buNone/>
            </a:pPr>
            <a:r>
              <a:rPr lang="en-IN" dirty="0" smtClean="0"/>
              <a:t>Finding and tracking someone in the realm of technology is now a requirement for a number of security reasons. Since the invention of technology, advances in the field of facial recognition have become increasingly significant in today's society. </a:t>
            </a:r>
          </a:p>
          <a:p>
            <a:pPr marL="0" lvl="0" indent="0" algn="l">
              <a:spcAft>
                <a:spcPts val="1600"/>
              </a:spcAft>
              <a:buNone/>
            </a:pPr>
            <a:r>
              <a:rPr lang="en-IN" dirty="0" smtClean="0"/>
              <a:t>The security cameras are linked. All people are listed in a database on the server. If an unknown person is seen in a particular feed of the video from a particular camera, an alarm message is sent to the owner through email.</a:t>
            </a:r>
            <a:endParaRPr/>
          </a:p>
        </p:txBody>
      </p:sp>
      <p:sp>
        <p:nvSpPr>
          <p:cNvPr id="188" name="Google Shape;188;p30"/>
          <p:cNvSpPr txBox="1"/>
          <p:nvPr/>
        </p:nvSpPr>
        <p:spPr>
          <a:xfrm>
            <a:off x="1765200" y="1987800"/>
            <a:ext cx="11133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accen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2" name="Picture 1" descr="WhatsApp Image 2023-03-25 at 1.12.56 PM.jpeg"/>
          <p:cNvPicPr/>
          <p:nvPr/>
        </p:nvPicPr>
        <p:blipFill>
          <a:blip r:embed="rId3"/>
          <a:stretch>
            <a:fillRect/>
          </a:stretch>
        </p:blipFill>
        <p:spPr>
          <a:xfrm>
            <a:off x="692522" y="403411"/>
            <a:ext cx="7799296" cy="4383741"/>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5" name="Picture 4" descr="WhatsApp Image 2023-03-25 at 1.12.56 PM (1).jpeg"/>
          <p:cNvPicPr/>
          <p:nvPr/>
        </p:nvPicPr>
        <p:blipFill>
          <a:blip r:embed="rId3"/>
          <a:stretch>
            <a:fillRect/>
          </a:stretch>
        </p:blipFill>
        <p:spPr>
          <a:xfrm>
            <a:off x="871139" y="534384"/>
            <a:ext cx="7452589" cy="421915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3" name="Picture 2" descr="Screenshot (71).png"/>
          <p:cNvPicPr/>
          <p:nvPr/>
        </p:nvPicPr>
        <p:blipFill>
          <a:blip r:embed="rId3" cstate="print"/>
          <a:stretch>
            <a:fillRect/>
          </a:stretch>
        </p:blipFill>
        <p:spPr>
          <a:xfrm>
            <a:off x="887506" y="376518"/>
            <a:ext cx="7557247" cy="4518211"/>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2" name="Picture 1" descr="Graphical user interface, application, table, Excel&#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951504" y="511985"/>
            <a:ext cx="7331884" cy="4302062"/>
          </a:xfrm>
          <a:prstGeom prst="rect">
            <a:avLst/>
          </a:prstGeom>
        </p:spPr>
      </p:pic>
      <p:sp>
        <p:nvSpPr>
          <p:cNvPr id="3" name="Google Shape;215;p32"/>
          <p:cNvSpPr txBox="1">
            <a:spLocks/>
          </p:cNvSpPr>
          <p:nvPr/>
        </p:nvSpPr>
        <p:spPr>
          <a:xfrm>
            <a:off x="1893633" y="4238141"/>
            <a:ext cx="5431200" cy="5796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chemeClr val="accent3"/>
              </a:buClr>
              <a:buSzPts val="1800"/>
              <a:buFont typeface="Lato Light"/>
              <a:buNone/>
              <a:tabLst/>
              <a:defRPr/>
            </a:pPr>
            <a:endParaRPr kumimoji="0" lang="en-US" sz="1800" b="0" i="0" u="none" strike="noStrike" kern="0" cap="none" spc="0" normalizeH="0" baseline="0" noProof="0" dirty="0">
              <a:ln>
                <a:noFill/>
              </a:ln>
              <a:solidFill>
                <a:schemeClr val="accent3"/>
              </a:solidFill>
              <a:effectLst/>
              <a:uLnTx/>
              <a:uFillTx/>
              <a:latin typeface="Lato Light"/>
              <a:ea typeface="Lato Light"/>
              <a:cs typeface="Lato Light"/>
              <a:sym typeface="Lato Ligh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p:nvPr/>
        </p:nvSpPr>
        <p:spPr>
          <a:xfrm>
            <a:off x="-409100" y="3592950"/>
            <a:ext cx="6610800" cy="706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2" y="2299650"/>
            <a:ext cx="6822620" cy="8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CONCLUSION</a:t>
            </a:r>
            <a:endParaRPr/>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a:p>
        </p:txBody>
      </p:sp>
      <p:sp>
        <p:nvSpPr>
          <p:cNvPr id="215" name="Google Shape;215;p32"/>
          <p:cNvSpPr txBox="1">
            <a:spLocks noGrp="1"/>
          </p:cNvSpPr>
          <p:nvPr>
            <p:ph type="subTitle" idx="1"/>
          </p:nvPr>
        </p:nvSpPr>
        <p:spPr>
          <a:xfrm>
            <a:off x="713225" y="3656250"/>
            <a:ext cx="5431200" cy="57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CLOSURE AND REFERENCES</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CLOSURE</a:t>
            </a:r>
            <a:endParaRPr/>
          </a:p>
        </p:txBody>
      </p:sp>
      <p:sp>
        <p:nvSpPr>
          <p:cNvPr id="221" name="Google Shape;221;p33"/>
          <p:cNvSpPr txBox="1">
            <a:spLocks noGrp="1"/>
          </p:cNvSpPr>
          <p:nvPr>
            <p:ph type="body" idx="1"/>
          </p:nvPr>
        </p:nvSpPr>
        <p:spPr>
          <a:xfrm>
            <a:off x="332509" y="1521229"/>
            <a:ext cx="8088284" cy="3091696"/>
          </a:xfrm>
          <a:prstGeom prst="rect">
            <a:avLst/>
          </a:prstGeom>
        </p:spPr>
        <p:txBody>
          <a:bodyPr spcFirstLastPara="1" wrap="square" lIns="91425" tIns="91425" rIns="91425" bIns="91425" anchor="b" anchorCtr="0">
            <a:noAutofit/>
          </a:bodyPr>
          <a:lstStyle/>
          <a:p>
            <a:pPr marL="0" indent="0">
              <a:buNone/>
            </a:pPr>
            <a:r>
              <a:rPr lang="en-IN" sz="1600" dirty="0" smtClean="0"/>
              <a:t>The two preventive methods which are Image splitting method and image overlapping method are very effecting image authentication systems. The usual method of shoulder surfing by hackers when they try to overlook someone’s phone or tablet when they enter the password would be effectively prevented when these methods are employed. </a:t>
            </a:r>
          </a:p>
          <a:p>
            <a:pPr marL="0" indent="0">
              <a:buNone/>
            </a:pPr>
            <a:endParaRPr lang="en-IN" sz="1600" dirty="0" smtClean="0"/>
          </a:p>
          <a:p>
            <a:pPr marL="0" indent="0">
              <a:buNone/>
            </a:pPr>
            <a:r>
              <a:rPr lang="en-IN" sz="1600" dirty="0" smtClean="0"/>
              <a:t>The image splitting method which splits the user‘s password image would make it extremely difficult for a hacker to identify the correct grid password. The second method which is Image overlapping method has a series of random numbers which the user must drag to the correct image grid. The randomized number becomes blurred as the user moves them effectively making it impossible to identify the number for a hacker.</a:t>
            </a:r>
            <a:endParaRPr lang="en-US" sz="1600"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REFERENCES</a:t>
            </a:r>
            <a:endParaRPr/>
          </a:p>
        </p:txBody>
      </p:sp>
      <p:sp>
        <p:nvSpPr>
          <p:cNvPr id="221" name="Google Shape;221;p33"/>
          <p:cNvSpPr txBox="1">
            <a:spLocks noGrp="1"/>
          </p:cNvSpPr>
          <p:nvPr>
            <p:ph type="body" idx="1"/>
          </p:nvPr>
        </p:nvSpPr>
        <p:spPr>
          <a:xfrm>
            <a:off x="397342" y="1966800"/>
            <a:ext cx="7717500" cy="3176700"/>
          </a:xfrm>
          <a:prstGeom prst="rect">
            <a:avLst/>
          </a:prstGeom>
        </p:spPr>
        <p:txBody>
          <a:bodyPr spcFirstLastPara="1" wrap="square" lIns="91425" tIns="91425" rIns="91425" bIns="91425" anchor="b" anchorCtr="0">
            <a:noAutofit/>
          </a:bodyPr>
          <a:lstStyle/>
          <a:p>
            <a:pPr>
              <a:buNone/>
            </a:pPr>
            <a:r>
              <a:rPr lang="en-IN" dirty="0" smtClean="0"/>
              <a:t>	[1]   NSA,  "Russian State-Sponsored  Actors Exploiting  Vulnerability in  VMware® Workspace ONE Access  Using</a:t>
            </a:r>
            <a:endParaRPr lang="en-US" dirty="0" smtClean="0"/>
          </a:p>
          <a:p>
            <a:pPr>
              <a:buNone/>
            </a:pPr>
            <a:r>
              <a:rPr lang="en-IN" dirty="0" smtClean="0"/>
              <a:t>          Compromised  Credentials,"  NSA,  7  Dec  2020.  [Online].  Available:</a:t>
            </a:r>
            <a:endParaRPr lang="en-US" dirty="0" smtClean="0"/>
          </a:p>
          <a:p>
            <a:pPr>
              <a:buNone/>
            </a:pPr>
            <a:r>
              <a:rPr lang="en-IN" dirty="0" smtClean="0"/>
              <a:t>	https://media.defense.gov/2020/Dec/07/2002547071/-1/-</a:t>
            </a:r>
            <a:endParaRPr lang="en-US" dirty="0" smtClean="0"/>
          </a:p>
          <a:p>
            <a:pPr>
              <a:buNone/>
            </a:pPr>
            <a:r>
              <a:rPr lang="en-IN" dirty="0" smtClean="0"/>
              <a:t>	1/0/CSA_VMWARE%20ACCESS_U_OO_195976_20.PDF. [Accessed 11 Dec 2020].</a:t>
            </a:r>
            <a:endParaRPr lang="en-US" dirty="0" smtClean="0"/>
          </a:p>
          <a:p>
            <a:endParaRPr lang="en-IN" dirty="0" smtClean="0"/>
          </a:p>
          <a:p>
            <a:pPr>
              <a:buNone/>
            </a:pPr>
            <a:r>
              <a:rPr lang="en-IN" dirty="0" smtClean="0"/>
              <a:t>	[2]   S.  Reiner,  "Golden  SAML:  Newly  Discovered  Attack  Technique  Forges  Authentication  to  Cloud  Apps,"</a:t>
            </a:r>
            <a:endParaRPr lang="en-US" dirty="0" smtClean="0"/>
          </a:p>
          <a:p>
            <a:pPr>
              <a:buNone/>
            </a:pPr>
            <a:r>
              <a:rPr lang="en-IN" dirty="0" smtClean="0"/>
              <a:t>	CyberArk,21 Nov 2017. [Online].Available: https://www.cyberark.com/resources/threat-research-blog/golden-saml-</a:t>
            </a:r>
            <a:endParaRPr lang="en-US" dirty="0" smtClean="0"/>
          </a:p>
          <a:p>
            <a:pPr>
              <a:buNone/>
            </a:pPr>
            <a:r>
              <a:rPr lang="en-IN" dirty="0" smtClean="0"/>
              <a:t>	newly-discovered-attack-technique forges-authentication-to-cloud-apps. [Accessed 11 Dec 2020].</a:t>
            </a:r>
            <a:endParaRPr lang="en-US" dirty="0" smtClean="0"/>
          </a:p>
          <a:p>
            <a:pPr>
              <a:buNone/>
            </a:pPr>
            <a:r>
              <a:rPr lang="en-IN" dirty="0" smtClean="0"/>
              <a:t> </a:t>
            </a:r>
            <a:endParaRPr lang="en-US" dirty="0" smtClean="0"/>
          </a:p>
          <a:p>
            <a:pPr>
              <a:buNone/>
            </a:pPr>
            <a:r>
              <a:rPr lang="en-IN" dirty="0" smtClean="0"/>
              <a:t>	[3]   Microsoft, "Best practices for securing Active Directory Federation Services," Microsoft, 31 May 2017. [Online].</a:t>
            </a:r>
            <a:endParaRPr lang="en-US" dirty="0" smtClean="0"/>
          </a:p>
          <a:p>
            <a:pPr>
              <a:buNone/>
            </a:pPr>
            <a:r>
              <a:rPr lang="en-IN" dirty="0" smtClean="0"/>
              <a:t>	Available:  https://docs.microsoft.com/en-us/windows-server/identity/ad-fs/deployment/best-practices-securing-ad-fs.</a:t>
            </a:r>
            <a:endParaRPr lang="en-US" dirty="0" smtClean="0"/>
          </a:p>
          <a:p>
            <a:pPr>
              <a:buNone/>
            </a:pPr>
            <a:r>
              <a:rPr lang="en-IN" dirty="0" smtClean="0"/>
              <a:t>	[Accessed 9 Dec 2020].</a:t>
            </a:r>
            <a:endParaRPr lang="en-US" dirty="0" smtClean="0"/>
          </a:p>
          <a:p>
            <a:pPr>
              <a:buNone/>
            </a:pPr>
            <a:r>
              <a:rPr lang="en-IN" dirty="0" smtClean="0"/>
              <a:t>	 </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lvl="0"/>
            <a:r>
              <a:rPr lang="en-IN" dirty="0" smtClean="0"/>
              <a:t>REFERENCES</a:t>
            </a:r>
            <a:endParaRPr/>
          </a:p>
        </p:txBody>
      </p:sp>
      <p:sp>
        <p:nvSpPr>
          <p:cNvPr id="221" name="Google Shape;221;p33"/>
          <p:cNvSpPr txBox="1">
            <a:spLocks noGrp="1"/>
          </p:cNvSpPr>
          <p:nvPr>
            <p:ph type="body" idx="1"/>
          </p:nvPr>
        </p:nvSpPr>
        <p:spPr>
          <a:xfrm>
            <a:off x="713225" y="1885127"/>
            <a:ext cx="7717500" cy="3176700"/>
          </a:xfrm>
          <a:prstGeom prst="rect">
            <a:avLst/>
          </a:prstGeom>
        </p:spPr>
        <p:txBody>
          <a:bodyPr spcFirstLastPara="1" wrap="square" lIns="91425" tIns="91425" rIns="91425" bIns="91425" anchor="b" anchorCtr="0">
            <a:noAutofit/>
          </a:bodyPr>
          <a:lstStyle/>
          <a:p>
            <a:pPr>
              <a:buNone/>
            </a:pPr>
            <a:r>
              <a:rPr lang="en-US" dirty="0" smtClean="0"/>
              <a:t> 	[4]   Microsoft, "Best Practices for Secure Planning and Deployment of AD FS,"  Microsoft, 31 May 2017. [Online].</a:t>
            </a:r>
          </a:p>
          <a:p>
            <a:pPr>
              <a:buNone/>
            </a:pPr>
            <a:r>
              <a:rPr lang="en-US" dirty="0" smtClean="0"/>
              <a:t>	</a:t>
            </a:r>
            <a:r>
              <a:rPr lang="en-US" dirty="0" err="1" smtClean="0"/>
              <a:t>Available:https</a:t>
            </a:r>
            <a:r>
              <a:rPr lang="en-US" dirty="0" smtClean="0"/>
              <a:t>://</a:t>
            </a:r>
            <a:r>
              <a:rPr lang="en-US" dirty="0" err="1" smtClean="0"/>
              <a:t>docs.microsoft.com</a:t>
            </a:r>
            <a:r>
              <a:rPr lang="en-US" dirty="0" smtClean="0"/>
              <a:t>/en-us/windows-server/identity/ad-</a:t>
            </a:r>
            <a:r>
              <a:rPr lang="en-US" dirty="0" err="1" smtClean="0"/>
              <a:t>fs</a:t>
            </a:r>
            <a:r>
              <a:rPr lang="en-US" dirty="0" smtClean="0"/>
              <a:t>/design/best-practices-for-secure-planning-</a:t>
            </a:r>
          </a:p>
          <a:p>
            <a:pPr>
              <a:buNone/>
            </a:pPr>
            <a:r>
              <a:rPr lang="en-US" dirty="0" smtClean="0"/>
              <a:t>	and-deployment-of-</a:t>
            </a:r>
            <a:r>
              <a:rPr lang="en-US" dirty="0" err="1" smtClean="0"/>
              <a:t>adfs</a:t>
            </a:r>
            <a:r>
              <a:rPr lang="en-US" dirty="0" smtClean="0"/>
              <a:t>. [Accessed 9 Dec 2020].</a:t>
            </a:r>
          </a:p>
          <a:p>
            <a:pPr lvl="1">
              <a:buNone/>
            </a:pPr>
            <a:r>
              <a:rPr lang="en-US" dirty="0" smtClean="0"/>
              <a:t> </a:t>
            </a:r>
          </a:p>
          <a:p>
            <a:pPr>
              <a:buNone/>
            </a:pPr>
            <a:r>
              <a:rPr lang="en-US" dirty="0" smtClean="0"/>
              <a:t>	[5]    L.  </a:t>
            </a:r>
            <a:r>
              <a:rPr lang="en-US" dirty="0" err="1" smtClean="0"/>
              <a:t>SolarWinds</a:t>
            </a:r>
            <a:r>
              <a:rPr lang="en-US" dirty="0" smtClean="0"/>
              <a:t>  Worldwide,  "</a:t>
            </a:r>
            <a:r>
              <a:rPr lang="en-US" dirty="0" err="1" smtClean="0"/>
              <a:t>SolarWinds</a:t>
            </a:r>
            <a:r>
              <a:rPr lang="en-US" dirty="0" smtClean="0"/>
              <a:t>  Security  Advisory,"  15  December  2020.  [Online].  Available:</a:t>
            </a:r>
          </a:p>
          <a:p>
            <a:pPr>
              <a:buNone/>
            </a:pPr>
            <a:r>
              <a:rPr lang="en-US" dirty="0" smtClean="0"/>
              <a:t>	https://www.solarwinds.com/securityadvisory. [Accessed 15 December 2020].</a:t>
            </a:r>
          </a:p>
          <a:p>
            <a:pPr>
              <a:buNone/>
            </a:pPr>
            <a:r>
              <a:rPr lang="en-US" dirty="0" smtClean="0"/>
              <a:t>	</a:t>
            </a:r>
          </a:p>
          <a:p>
            <a:pPr>
              <a:buNone/>
            </a:pPr>
            <a:r>
              <a:rPr lang="en-US" dirty="0" smtClean="0"/>
              <a:t>	[6]    M. S.  R.  Center, "Customer  Guidance on  Recent  Nation-State Cyber  Attacks," 13  December 2020.  [Online].</a:t>
            </a:r>
          </a:p>
          <a:p>
            <a:pPr>
              <a:buNone/>
            </a:pPr>
            <a:r>
              <a:rPr lang="en-US" dirty="0" smtClean="0"/>
              <a:t>	Available:  https://msrc-blog.microsoft.com/2020/12/13/customer-guidance-on-recent-nation-state-cyber-attacks/.</a:t>
            </a:r>
          </a:p>
          <a:p>
            <a:pPr>
              <a:buNone/>
            </a:pPr>
            <a:r>
              <a:rPr lang="en-US" dirty="0" smtClean="0"/>
              <a:t>	[Accessed 15 December 2020].</a:t>
            </a:r>
          </a:p>
          <a:p>
            <a:pPr marL="0" lvl="0" indent="0">
              <a:buNone/>
            </a:pPr>
            <a:endParaRPr lang="en-US" dirty="0" smtClean="0"/>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03388" y="839082"/>
            <a:ext cx="402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ABSTRACT</a:t>
            </a:r>
            <a:endParaRPr/>
          </a:p>
        </p:txBody>
      </p:sp>
      <p:sp>
        <p:nvSpPr>
          <p:cNvPr id="184" name="Google Shape;184;p30"/>
          <p:cNvSpPr txBox="1">
            <a:spLocks noGrp="1"/>
          </p:cNvSpPr>
          <p:nvPr>
            <p:ph type="body" idx="1"/>
          </p:nvPr>
        </p:nvSpPr>
        <p:spPr>
          <a:xfrm>
            <a:off x="261823" y="1284251"/>
            <a:ext cx="4020300" cy="1307700"/>
          </a:xfrm>
          <a:prstGeom prst="rect">
            <a:avLst/>
          </a:prstGeom>
        </p:spPr>
        <p:txBody>
          <a:bodyPr spcFirstLastPara="1" wrap="square" lIns="91425" tIns="91425" rIns="91425" bIns="91425" anchor="t" anchorCtr="0">
            <a:noAutofit/>
          </a:bodyPr>
          <a:lstStyle/>
          <a:p>
            <a:pPr marL="0" indent="0" algn="l">
              <a:spcAft>
                <a:spcPts val="1600"/>
              </a:spcAft>
              <a:buNone/>
            </a:pPr>
            <a:r>
              <a:rPr lang="en-IN" dirty="0" smtClean="0"/>
              <a:t>In this project, we are developing a tool that can automatically detect, separate and identify individuals from surveillance camera footage. The tool will use advanced computer vision and machine learning techniques to analyze the video and locate the faces of each person captured by the camera. </a:t>
            </a:r>
          </a:p>
          <a:p>
            <a:pPr marL="0" indent="0" algn="l">
              <a:spcAft>
                <a:spcPts val="1600"/>
              </a:spcAft>
              <a:buNone/>
            </a:pPr>
            <a:r>
              <a:rPr lang="en-IN" dirty="0" smtClean="0"/>
              <a:t>Once identified, the tool will separate the faces from the background and create individual images for each person. Then, it will use facial recognition technology to match the individual images with a pre-existing database of known individuals.</a:t>
            </a:r>
            <a:endParaRPr lang="en-US" dirty="0" smtClean="0"/>
          </a:p>
          <a:p>
            <a:pPr marL="0" lvl="0" indent="0" algn="l">
              <a:spcAft>
                <a:spcPts val="1600"/>
              </a:spcAft>
              <a:buNone/>
            </a:pPr>
            <a:endParaRPr/>
          </a:p>
        </p:txBody>
      </p:sp>
      <p:sp>
        <p:nvSpPr>
          <p:cNvPr id="188" name="Google Shape;188;p30"/>
          <p:cNvSpPr txBox="1"/>
          <p:nvPr/>
        </p:nvSpPr>
        <p:spPr>
          <a:xfrm>
            <a:off x="1765200" y="1987800"/>
            <a:ext cx="11133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accent1"/>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p:nvPr/>
        </p:nvSpPr>
        <p:spPr>
          <a:xfrm>
            <a:off x="-409100" y="3592950"/>
            <a:ext cx="6610800" cy="706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2" name="Google Shape;212;p32"/>
          <p:cNvSpPr/>
          <p:nvPr/>
        </p:nvSpPr>
        <p:spPr>
          <a:xfrm>
            <a:off x="2406550" y="2218875"/>
            <a:ext cx="7565400" cy="1054200"/>
          </a:xfrm>
          <a:prstGeom prst="roundRect">
            <a:avLst>
              <a:gd name="adj" fmla="val 8492"/>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213" name="Google Shape;213;p32"/>
          <p:cNvSpPr txBox="1">
            <a:spLocks noGrp="1"/>
          </p:cNvSpPr>
          <p:nvPr>
            <p:ph type="title"/>
          </p:nvPr>
        </p:nvSpPr>
        <p:spPr>
          <a:xfrm>
            <a:off x="2479322" y="2299650"/>
            <a:ext cx="6055200" cy="89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smtClean="0"/>
              <a:t>INTRODUCTION</a:t>
            </a:r>
            <a:endParaRPr/>
          </a:p>
        </p:txBody>
      </p:sp>
      <p:sp>
        <p:nvSpPr>
          <p:cNvPr id="214" name="Google Shape;214;p32"/>
          <p:cNvSpPr txBox="1">
            <a:spLocks noGrp="1"/>
          </p:cNvSpPr>
          <p:nvPr>
            <p:ph type="title" idx="2"/>
          </p:nvPr>
        </p:nvSpPr>
        <p:spPr>
          <a:xfrm>
            <a:off x="3326900" y="708058"/>
            <a:ext cx="2441100"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 name="Google Shape;215;p32"/>
          <p:cNvSpPr txBox="1">
            <a:spLocks noGrp="1"/>
          </p:cNvSpPr>
          <p:nvPr>
            <p:ph type="subTitle" idx="1"/>
          </p:nvPr>
        </p:nvSpPr>
        <p:spPr>
          <a:xfrm>
            <a:off x="713225" y="3656250"/>
            <a:ext cx="5431200" cy="57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t>DEFINITION  AND  GENERAL  STUFFS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smtClean="0"/>
              <a:t>INTRODUCTION</a:t>
            </a:r>
            <a:endParaRPr/>
          </a:p>
        </p:txBody>
      </p:sp>
      <p:sp>
        <p:nvSpPr>
          <p:cNvPr id="221" name="Google Shape;221;p33"/>
          <p:cNvSpPr txBox="1">
            <a:spLocks noGrp="1"/>
          </p:cNvSpPr>
          <p:nvPr>
            <p:ph type="body" idx="1"/>
          </p:nvPr>
        </p:nvSpPr>
        <p:spPr>
          <a:xfrm>
            <a:off x="0" y="1702233"/>
            <a:ext cx="5561215" cy="3176700"/>
          </a:xfrm>
          <a:prstGeom prst="rect">
            <a:avLst/>
          </a:prstGeom>
        </p:spPr>
        <p:txBody>
          <a:bodyPr spcFirstLastPara="1" wrap="square" lIns="91425" tIns="91425" rIns="91425" bIns="91425" anchor="b" anchorCtr="0">
            <a:noAutofit/>
          </a:bodyPr>
          <a:lstStyle/>
          <a:p>
            <a:r>
              <a:rPr lang="en-US" sz="1600" dirty="0" smtClean="0"/>
              <a:t>Face recognition has been an integral part in computer world and an area where machine learning can be done. In the past various evolutionary techniques have been used to learn face recognition.</a:t>
            </a:r>
          </a:p>
          <a:p>
            <a:endParaRPr lang="en-US" sz="1600" dirty="0" smtClean="0"/>
          </a:p>
          <a:p>
            <a:r>
              <a:rPr lang="en-US" sz="1600" dirty="0" smtClean="0"/>
              <a:t>But face recognition from a single image is a tiring task due to its high quality. Designing a system for image recognition has various limitations in real time</a:t>
            </a:r>
          </a:p>
          <a:p>
            <a:endParaRPr lang="en-US" sz="1600" dirty="0" smtClean="0"/>
          </a:p>
          <a:p>
            <a:r>
              <a:rPr lang="en-US" sz="1600" dirty="0" smtClean="0"/>
              <a:t>Face recognition in digital images is used in manufacturing industries, surveillance in public places, identification of criminals and in intelligence.</a:t>
            </a:r>
          </a:p>
          <a:p>
            <a:endParaRPr lang="en-US" sz="1600" dirty="0" smtClean="0"/>
          </a:p>
        </p:txBody>
      </p:sp>
      <p:pic>
        <p:nvPicPr>
          <p:cNvPr id="4" name="Picture 3" descr="WhatsApp Image 2023-03-27 at 1.32.23 AM.jpeg"/>
          <p:cNvPicPr>
            <a:picLocks noChangeAspect="1"/>
          </p:cNvPicPr>
          <p:nvPr/>
        </p:nvPicPr>
        <p:blipFill>
          <a:blip r:embed="rId3"/>
          <a:stretch>
            <a:fillRect/>
          </a:stretch>
        </p:blipFill>
        <p:spPr>
          <a:xfrm>
            <a:off x="5739939" y="2154730"/>
            <a:ext cx="3129742" cy="1738746"/>
          </a:xfrm>
          <a:prstGeom prst="rect">
            <a:avLst/>
          </a:prstGeom>
        </p:spPr>
      </p:pic>
      <p:sp>
        <p:nvSpPr>
          <p:cNvPr id="5" name="Rectangle 4"/>
          <p:cNvSpPr/>
          <p:nvPr/>
        </p:nvSpPr>
        <p:spPr>
          <a:xfrm>
            <a:off x="5727469" y="2161309"/>
            <a:ext cx="3167149" cy="1729047"/>
          </a:xfrm>
          <a:prstGeom prst="rect">
            <a:avLst/>
          </a:prstGeom>
          <a:noFill/>
          <a:ln w="317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
            </a:r>
            <a:br>
              <a:rPr lang="en-IN" sz="3600" dirty="0" smtClean="0"/>
            </a:br>
            <a:r>
              <a:rPr lang="en-IN" sz="3600" dirty="0" smtClean="0"/>
              <a:t>EXISTING SYSTEM </a:t>
            </a:r>
            <a:br>
              <a:rPr lang="en-IN" sz="3600" dirty="0" smtClean="0"/>
            </a:br>
            <a:r>
              <a:rPr lang="en-IN" sz="3600" dirty="0" smtClean="0"/>
              <a:t>VS</a:t>
            </a:r>
            <a:br>
              <a:rPr lang="en-IN" sz="3600" dirty="0" smtClean="0"/>
            </a:br>
            <a:r>
              <a:rPr lang="en-IN" sz="3600" dirty="0" smtClean="0"/>
              <a:t>PROPOSED SYSTEM</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smtClean="0"/>
              <a:t>EXISTING SYSTEM</a:t>
            </a:r>
            <a:endParaRPr/>
          </a:p>
        </p:txBody>
      </p:sp>
      <p:sp>
        <p:nvSpPr>
          <p:cNvPr id="221" name="Google Shape;221;p33"/>
          <p:cNvSpPr txBox="1">
            <a:spLocks noGrp="1"/>
          </p:cNvSpPr>
          <p:nvPr>
            <p:ph type="body" idx="1"/>
          </p:nvPr>
        </p:nvSpPr>
        <p:spPr>
          <a:xfrm>
            <a:off x="415636" y="1436225"/>
            <a:ext cx="5818909" cy="3176700"/>
          </a:xfrm>
          <a:prstGeom prst="rect">
            <a:avLst/>
          </a:prstGeom>
        </p:spPr>
        <p:txBody>
          <a:bodyPr spcFirstLastPara="1" wrap="square" lIns="91425" tIns="91425" rIns="91425" bIns="91425" anchor="b" anchorCtr="0">
            <a:noAutofit/>
          </a:bodyPr>
          <a:lstStyle/>
          <a:p>
            <a:pPr marL="0" indent="0">
              <a:buNone/>
            </a:pPr>
            <a:r>
              <a:rPr lang="en-IN" sz="1600" dirty="0" smtClean="0"/>
              <a:t>The existing shrewd observation frameworks video recorded and checking through PC or savvy TV. It won't cosy or alarm if any unusual condition happens and it requires manual intercession moreover.  However, it is very not convincible to pass judgment on suspicious conduct by a solitary checking.  It possibly bodes well to regard the meandering as doubt when it happens over and again or takes quite a while.</a:t>
            </a:r>
          </a:p>
          <a:p>
            <a:pPr marL="0" indent="0">
              <a:buNone/>
            </a:pPr>
            <a:endParaRPr lang="en-US" sz="1600" dirty="0" smtClean="0"/>
          </a:p>
          <a:p>
            <a:pPr marL="0" lvl="0" indent="0">
              <a:buNone/>
            </a:pPr>
            <a:r>
              <a:rPr lang="en-IN" sz="1600" dirty="0" smtClean="0"/>
              <a:t>The Disadvantages of pass-thought authentication include the requirement for authentications</a:t>
            </a:r>
            <a:endParaRPr sz="1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bstract Tech Company by Slidesgo">
  <a:themeElements>
    <a:clrScheme name="Simple Light">
      <a:dk1>
        <a:srgbClr val="000000"/>
      </a:dk1>
      <a:lt1>
        <a:srgbClr val="FFFFFF"/>
      </a:lt1>
      <a:dk2>
        <a:srgbClr val="595959"/>
      </a:dk2>
      <a:lt2>
        <a:srgbClr val="EEEEEE"/>
      </a:lt2>
      <a:accent1>
        <a:srgbClr val="00CBD3"/>
      </a:accent1>
      <a:accent2>
        <a:srgbClr val="5B5B5B"/>
      </a:accent2>
      <a:accent3>
        <a:srgbClr val="FFFFFF"/>
      </a:accent3>
      <a:accent4>
        <a:srgbClr val="EA0156"/>
      </a:accent4>
      <a:accent5>
        <a:srgbClr val="00CBD3"/>
      </a:accent5>
      <a:accent6>
        <a:srgbClr val="EA01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TotalTime>
  <Words>1565</Words>
  <Application>Microsoft Office PowerPoint</Application>
  <PresentationFormat>On-screen Show (16:9)</PresentationFormat>
  <Paragraphs>258</Paragraphs>
  <Slides>47</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Open Sans</vt:lpstr>
      <vt:lpstr>Lato</vt:lpstr>
      <vt:lpstr>Roboto Condensed Light</vt:lpstr>
      <vt:lpstr>Arial</vt:lpstr>
      <vt:lpstr>Livvic</vt:lpstr>
      <vt:lpstr>Lato Light</vt:lpstr>
      <vt:lpstr>Abstract Tech Company by Slidesgo</vt:lpstr>
      <vt:lpstr>DETECT, SEPARATE AND MATCH INDIVIDUAL FROM A SURVEILLANCE CAMERA USING FACE RECONGNITION MECHANISM</vt:lpstr>
      <vt:lpstr>TEAM DESCRIPTION</vt:lpstr>
      <vt:lpstr>01</vt:lpstr>
      <vt:lpstr>ABSTRACT</vt:lpstr>
      <vt:lpstr>ABSTRACT</vt:lpstr>
      <vt:lpstr>INTRODUCTION</vt:lpstr>
      <vt:lpstr>INTRODUCTION</vt:lpstr>
      <vt:lpstr> EXISTING SYSTEM  VS PROPOSED SYSTEM</vt:lpstr>
      <vt:lpstr>EXISTING SYSTEM</vt:lpstr>
      <vt:lpstr>PROPOSED SYSTEM</vt:lpstr>
      <vt:lpstr>ADVANTAGES</vt:lpstr>
      <vt:lpstr>  SYSTEM SPECIFICATIONS</vt:lpstr>
      <vt:lpstr>i5</vt:lpstr>
      <vt:lpstr>HARDWARE CONFIGURATION</vt:lpstr>
      <vt:lpstr>SOFTWARE CONFIGURATION</vt:lpstr>
      <vt:lpstr>SOFTWARE CONFIGURATION</vt:lpstr>
      <vt:lpstr>LITERATURE SURVEY</vt:lpstr>
      <vt:lpstr>This literature review is a comprehensive summary of previous research on a topic. The literature review surveys scholarly articles, books, and other sources relevant to a particular area of research. The review should enumerate, describe, summarize, objectively evaluate and clarify this previous research</vt:lpstr>
      <vt:lpstr>PowerPoint Presentation</vt:lpstr>
      <vt:lpstr>PowerPoint Presentation</vt:lpstr>
      <vt:lpstr>METHODOLOGY</vt:lpstr>
      <vt:lpstr>Haar Cascade Algorithm</vt:lpstr>
      <vt:lpstr>Caesar Cipher Encryption Algorithm</vt:lpstr>
      <vt:lpstr> MODULE DESCRIPTION</vt:lpstr>
      <vt:lpstr>1.Video capturing</vt:lpstr>
      <vt:lpstr>2. Take input frame</vt:lpstr>
      <vt:lpstr>3.Find recognize unknown or not</vt:lpstr>
      <vt:lpstr>4.Better Password Security </vt:lpstr>
      <vt:lpstr>5 .Email sent</vt:lpstr>
      <vt:lpstr> DOMAIN OF THE PROJECT </vt:lpstr>
      <vt:lpstr>PYTHON</vt:lpstr>
      <vt:lpstr>Face Recognition with the Python  face_recognition Library</vt:lpstr>
      <vt:lpstr>PYCHARM</vt:lpstr>
      <vt:lpstr>ANACONDA  PYTHON</vt:lpstr>
      <vt:lpstr>Tkinter- Python</vt:lpstr>
      <vt:lpstr>RESULT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CLOSURE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 SEPARATE AND MATCH INDIVIDUAL FROM A SURVEILLANCE CAMERA USING FACE RECONGNITION MECHANISM</dc:title>
  <dc:creator>LENOVO</dc:creator>
  <cp:lastModifiedBy>LENOVO</cp:lastModifiedBy>
  <cp:revision>102</cp:revision>
  <dcterms:modified xsi:type="dcterms:W3CDTF">2023-03-27T14:08:41Z</dcterms:modified>
</cp:coreProperties>
</file>