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4EB4A2-4478-42F0-918A-6652B7D45E5B}">
          <p14:sldIdLst>
            <p14:sldId id="256"/>
          </p14:sldIdLst>
        </p14:section>
        <p14:section name="Details" id="{EBB80915-F413-4989-B160-8F4BA3749B91}">
          <p14:sldIdLst>
            <p14:sldId id="258"/>
            <p14:sldId id="259"/>
            <p14:sldId id="257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CB16A-035F-4D26-AED1-25832D6F50A5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53F19-E4F3-45EF-9C1D-9F63A8568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1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53F19-E4F3-45EF-9C1D-9F63A856881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4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79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4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71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795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000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90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383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70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5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1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06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9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4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8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13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74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5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ABB6C0-0ACE-411C-9640-3988B4B20A98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A12C9-A5D0-438C-86FF-32A628B18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75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radius.com/doc/FreeRADIUS%20Technical%20Guide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.7/tutorial/introduction.html" TargetMode="External"/><Relationship Id="rId2" Type="http://schemas.openxmlformats.org/officeDocument/2006/relationships/hyperlink" Target="https://projects.raspberrypi.org/en/projects/raspberry-pi-getting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tbootstrap.com/docs/4.0/layout/overview/" TargetMode="External"/><Relationship Id="rId5" Type="http://schemas.openxmlformats.org/officeDocument/2006/relationships/hyperlink" Target="https://docs.angularjs.org/tutorial/" TargetMode="External"/><Relationship Id="rId4" Type="http://schemas.openxmlformats.org/officeDocument/2006/relationships/hyperlink" Target="https://wiki.freeradius.org/Hom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System for IOT Devices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Access to IOT device hub </a:t>
            </a:r>
            <a:r>
              <a:rPr lang="en-US" dirty="0" smtClean="0"/>
              <a:t>protected </a:t>
            </a:r>
            <a:r>
              <a:rPr lang="en-US" dirty="0" smtClean="0"/>
              <a:t>by radius authentication </a:t>
            </a:r>
            <a:r>
              <a:rPr lang="en-US" dirty="0" smtClean="0"/>
              <a:t>through Aruba </a:t>
            </a:r>
            <a:r>
              <a:rPr lang="en-US" dirty="0" smtClean="0"/>
              <a:t>IAP and central.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7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device hub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08" y="2052638"/>
            <a:ext cx="5684759" cy="4195762"/>
          </a:xfrm>
        </p:spPr>
      </p:pic>
    </p:spTree>
    <p:extLst>
      <p:ext uri="{BB962C8B-B14F-4D97-AF65-F5344CB8AC3E}">
        <p14:creationId xmlns:p14="http://schemas.microsoft.com/office/powerpoint/2010/main" val="26024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Hub controlled by </a:t>
            </a:r>
            <a:r>
              <a:rPr lang="en-US" dirty="0" err="1" smtClean="0"/>
              <a:t>Rasberry</a:t>
            </a:r>
            <a:r>
              <a:rPr lang="en-US" dirty="0" smtClean="0"/>
              <a:t>-PI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32" y="2052638"/>
            <a:ext cx="5210311" cy="4195762"/>
          </a:xfrm>
        </p:spPr>
      </p:pic>
    </p:spTree>
    <p:extLst>
      <p:ext uri="{BB962C8B-B14F-4D97-AF65-F5344CB8AC3E}">
        <p14:creationId xmlns:p14="http://schemas.microsoft.com/office/powerpoint/2010/main" val="11395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IOT hubs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IOT devices usually come with their own app / hardware remote and optionally some API to integrate with some dashboard</a:t>
            </a:r>
          </a:p>
          <a:p>
            <a:r>
              <a:rPr lang="en-US" dirty="0" smtClean="0"/>
              <a:t>As the user </a:t>
            </a:r>
            <a:r>
              <a:rPr lang="en-US" dirty="0" smtClean="0"/>
              <a:t>base grows </a:t>
            </a:r>
            <a:r>
              <a:rPr lang="en-US" dirty="0" smtClean="0"/>
              <a:t>for IOT </a:t>
            </a:r>
            <a:r>
              <a:rPr lang="en-US" dirty="0" smtClean="0"/>
              <a:t>device access, </a:t>
            </a:r>
            <a:r>
              <a:rPr lang="en-US" dirty="0" smtClean="0"/>
              <a:t>we need a way to regularize who gets </a:t>
            </a:r>
            <a:r>
              <a:rPr lang="en-US" dirty="0" smtClean="0"/>
              <a:t>what access </a:t>
            </a:r>
            <a:r>
              <a:rPr lang="en-US" dirty="0" smtClean="0"/>
              <a:t>etc., by imposing a process on </a:t>
            </a:r>
            <a:r>
              <a:rPr lang="en-US" dirty="0" smtClean="0"/>
              <a:t>top.</a:t>
            </a:r>
            <a:endParaRPr lang="en-US" dirty="0" smtClean="0"/>
          </a:p>
          <a:p>
            <a:r>
              <a:rPr lang="en-US" dirty="0" smtClean="0"/>
              <a:t>We are adding centralized app with that integrates with Aruba IAP and RADIUS[1] authentication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sz="1800" dirty="0" smtClean="0"/>
              <a:t>[</a:t>
            </a:r>
            <a:r>
              <a:rPr lang="en-GB" sz="1600" dirty="0" smtClean="0"/>
              <a:t>1</a:t>
            </a:r>
            <a:r>
              <a:rPr lang="en-GB" sz="1600" dirty="0"/>
              <a:t>] </a:t>
            </a:r>
            <a:r>
              <a:rPr lang="en-GB" sz="1600" dirty="0" smtClean="0"/>
              <a:t> </a:t>
            </a:r>
            <a:r>
              <a:rPr lang="en-GB" sz="1600" dirty="0" smtClean="0">
                <a:hlinkClick r:id="rId3"/>
              </a:rPr>
              <a:t>http</a:t>
            </a:r>
            <a:r>
              <a:rPr lang="en-GB" sz="1600" dirty="0">
                <a:hlinkClick r:id="rId3"/>
              </a:rPr>
              <a:t>://</a:t>
            </a:r>
            <a:r>
              <a:rPr lang="en-GB" sz="1600" dirty="0" smtClean="0">
                <a:hlinkClick r:id="rId3"/>
              </a:rPr>
              <a:t>networkradius.com/doc/FreeRADIUS%20Technical%20Guide.pdf</a:t>
            </a:r>
            <a:r>
              <a:rPr lang="en-GB" sz="1400" dirty="0" smtClean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3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Aruba IAP</a:t>
            </a:r>
          </a:p>
          <a:p>
            <a:r>
              <a:rPr lang="en-US" dirty="0" err="1" smtClean="0"/>
              <a:t>Rasberry</a:t>
            </a:r>
            <a:r>
              <a:rPr lang="en-US" dirty="0" smtClean="0"/>
              <a:t>-PI </a:t>
            </a:r>
            <a:r>
              <a:rPr lang="en-US" dirty="0" smtClean="0">
                <a:hlinkClick r:id="rId2"/>
              </a:rPr>
              <a:t>https://projects.raspberrypi.org/en/projects/raspberry-pi-getting-started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Python </a:t>
            </a:r>
            <a:r>
              <a:rPr lang="en-US" dirty="0" smtClean="0">
                <a:hlinkClick r:id="rId3"/>
              </a:rPr>
              <a:t>https://docs.python.org/2.7/tutorial/introduction.html</a:t>
            </a:r>
            <a:r>
              <a:rPr lang="en-US" dirty="0" smtClean="0"/>
              <a:t> 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reeradius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https://wiki.freeradius.org/Home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Angular JS </a:t>
            </a:r>
            <a:r>
              <a:rPr lang="en-US" dirty="0" smtClean="0">
                <a:hlinkClick r:id="rId5"/>
              </a:rPr>
              <a:t>https://docs.angularjs.org/tutorial/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Bootstrap </a:t>
            </a:r>
            <a:r>
              <a:rPr lang="en-US" dirty="0" smtClean="0">
                <a:hlinkClick r:id="rId6"/>
              </a:rPr>
              <a:t>http://getbootstrap.com/docs/4.0/layout/overview/</a:t>
            </a:r>
            <a:r>
              <a:rPr lang="en-US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8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using Aruba IAP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69" y="2052638"/>
            <a:ext cx="2356838" cy="4195762"/>
          </a:xfrm>
        </p:spPr>
      </p:pic>
    </p:spTree>
    <p:extLst>
      <p:ext uri="{BB962C8B-B14F-4D97-AF65-F5344CB8AC3E}">
        <p14:creationId xmlns:p14="http://schemas.microsoft.com/office/powerpoint/2010/main" val="33768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/ Operate IOT devices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69" y="2052638"/>
            <a:ext cx="2356838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084" y="0"/>
            <a:ext cx="3852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4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83</TotalTime>
  <Words>144</Words>
  <Application>Microsoft Office PowerPoint</Application>
  <PresentationFormat>Widescreen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Secure System for IOT Devices</vt:lpstr>
      <vt:lpstr>IOT device hub</vt:lpstr>
      <vt:lpstr>Device Hub controlled by Rasberry-PI</vt:lpstr>
      <vt:lpstr>Securing IOT hubs</vt:lpstr>
      <vt:lpstr>Tech Stack</vt:lpstr>
      <vt:lpstr>Login using Aruba IAP</vt:lpstr>
      <vt:lpstr>View / Operate IOT devices</vt:lpstr>
      <vt:lpstr>Q &amp; A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System for IOT Devices</dc:title>
  <dc:creator>Kalirajan, Saravanan</dc:creator>
  <cp:lastModifiedBy>Kalirajan, Saravanan</cp:lastModifiedBy>
  <cp:revision>9</cp:revision>
  <dcterms:created xsi:type="dcterms:W3CDTF">2018-04-07T01:10:42Z</dcterms:created>
  <dcterms:modified xsi:type="dcterms:W3CDTF">2018-04-07T02:50:09Z</dcterms:modified>
</cp:coreProperties>
</file>