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VISHNU PRIYA C</a:t>
            </a:r>
            <a:endParaRPr lang="en-US" sz="2400" dirty="0"/>
          </a:p>
          <a:p>
            <a:r>
              <a:rPr lang="en-US" sz="2400" dirty="0"/>
              <a:t>REGISTER NO AND NMID: </a:t>
            </a:r>
            <a:r>
              <a:rPr lang="en-US" sz="2400" dirty="0" smtClean="0"/>
              <a:t>2428B0365</a:t>
            </a:r>
            <a:endParaRPr lang="en-US" sz="2400" dirty="0">
              <a:cs typeface="Calibri"/>
            </a:endParaRPr>
          </a:p>
          <a:p>
            <a:r>
              <a:rPr lang="en-US" sz="2400" dirty="0"/>
              <a:t>DEPARTMENT: </a:t>
            </a:r>
            <a:r>
              <a:rPr lang="en-US" sz="2400" dirty="0" smtClean="0"/>
              <a:t>BSc COMPUTER SCIENCE WITH DATA ANALYTICS</a:t>
            </a:r>
            <a:endParaRPr lang="en-US" sz="2400" dirty="0"/>
          </a:p>
          <a:p>
            <a:r>
              <a:rPr lang="en-US" sz="2400" dirty="0"/>
              <a:t>COLLEGE: </a:t>
            </a:r>
            <a:r>
              <a:rPr lang="en-US" sz="2400" dirty="0" smtClean="0"/>
              <a:t>KPR COLLEGE OF ARTS, SCIENCE AND RESEARCH/BHARATHIAR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1800" y="1249198"/>
            <a:ext cx="5341325" cy="54508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p:cNvSpPr txBox="1"/>
          <p:nvPr/>
        </p:nvSpPr>
        <p:spPr>
          <a:xfrm>
            <a:off x="685800" y="1828800"/>
            <a:ext cx="8667750"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This digital portfolio effectively presents Vishnu </a:t>
            </a:r>
            <a:r>
              <a:rPr lang="en-US" sz="2800" dirty="0" err="1">
                <a:latin typeface="Times New Roman" panose="02020603050405020304" pitchFamily="18" charset="0"/>
                <a:cs typeface="Times New Roman" panose="02020603050405020304" pitchFamily="18" charset="0"/>
              </a:rPr>
              <a:t>Priya</a:t>
            </a:r>
            <a:r>
              <a:rPr lang="en-US" sz="2800" dirty="0">
                <a:latin typeface="Times New Roman" panose="02020603050405020304" pitchFamily="18" charset="0"/>
                <a:cs typeface="Times New Roman" panose="02020603050405020304" pitchFamily="18" charset="0"/>
              </a:rPr>
              <a:t> C’s skills, projects, internships, and industrial exposure in a professional and visually engaging manner. It provides a responsive, interactive, and user-friendly platform that enhances personal branding and helps potential employers, clients, and collaborators easily evaluate her capabilities.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smtClean="0"/>
              <a:t>GITHUB LINK</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p:cNvSpPr txBox="1"/>
          <p:nvPr/>
        </p:nvSpPr>
        <p:spPr>
          <a:xfrm>
            <a:off x="685800" y="1828800"/>
            <a:ext cx="866775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https://vishnupriya-2403.github.io/Naan-Muthalvan/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29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778119" y="2246025"/>
            <a:ext cx="968692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Front-End Developer | Internship </a:t>
            </a:r>
            <a:r>
              <a:rPr lang="en-IN" sz="3200" dirty="0">
                <a:latin typeface="Times New Roman" panose="02020603050405020304" pitchFamily="18" charset="0"/>
                <a:cs typeface="Times New Roman" panose="02020603050405020304" pitchFamily="18" charset="0"/>
              </a:rPr>
              <a:t>&amp; Industrial Exposure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670413" y="1377510"/>
            <a:ext cx="7734300" cy="4401205"/>
          </a:xfrm>
          <a:prstGeom prst="rect">
            <a:avLst/>
          </a:prstGeom>
          <a:noFill/>
        </p:spPr>
        <p:txBody>
          <a:bodyPr wrap="square" rtlCol="0">
            <a:spAutoFit/>
          </a:bodyPr>
          <a:lstStyle/>
          <a:p>
            <a:r>
              <a:rPr lang="en-US" sz="2800" dirty="0"/>
              <a:t>n today’s digital world, professionals need an interactive and visually appealing online presence to showcase their skills and projects. Many students struggle to present their internships and personal projects effectively, which can limit opportunities in front-end development.</a:t>
            </a:r>
          </a:p>
          <a:p>
            <a:r>
              <a:rPr lang="en-US" sz="2800" dirty="0"/>
              <a:t>This project aims to create a colorful, responsive digital portfolio for Vishnu </a:t>
            </a:r>
            <a:r>
              <a:rPr lang="en-US" sz="2800" dirty="0" err="1"/>
              <a:t>Priya</a:t>
            </a:r>
            <a:r>
              <a:rPr lang="en-US" sz="2800" dirty="0"/>
              <a:t> C to highlight her skills, projects, and internships, ensuring clear presentation and easy navigation.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676275" y="1905000"/>
            <a:ext cx="7981950"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project is a creative, colorful, and responsive digital portfolio for Vishnu </a:t>
            </a:r>
            <a:r>
              <a:rPr lang="en-US" sz="2800" dirty="0" err="1">
                <a:latin typeface="Times New Roman" panose="02020603050405020304" pitchFamily="18" charset="0"/>
                <a:cs typeface="Times New Roman" panose="02020603050405020304" pitchFamily="18" charset="0"/>
              </a:rPr>
              <a:t>Priya</a:t>
            </a:r>
            <a:r>
              <a:rPr lang="en-US" sz="2800" dirty="0">
                <a:latin typeface="Times New Roman" panose="02020603050405020304" pitchFamily="18" charset="0"/>
                <a:cs typeface="Times New Roman" panose="02020603050405020304" pitchFamily="18" charset="0"/>
              </a:rPr>
              <a:t> C, a Front-End Developer. It showcases her skills, projects, internships, and industrial exposure in an organized and visually appealing way. The portfolio includes interactive project cards, a contact section, and a functional download resume button, providing an effective platform for presenting her professional capabilities to potential employers and collaborators.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43829" y="1737130"/>
            <a:ext cx="8420100" cy="483209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primary end users of this digital portfolio are potential employers and recruiters who want to evaluate Vishnu </a:t>
            </a:r>
            <a:r>
              <a:rPr lang="en-US" sz="2800" dirty="0" err="1">
                <a:latin typeface="Times New Roman" panose="02020603050405020304" pitchFamily="18" charset="0"/>
                <a:cs typeface="Times New Roman" panose="02020603050405020304" pitchFamily="18" charset="0"/>
              </a:rPr>
              <a:t>Priya</a:t>
            </a:r>
            <a:r>
              <a:rPr lang="en-US" sz="2800" dirty="0">
                <a:latin typeface="Times New Roman" panose="02020603050405020304" pitchFamily="18" charset="0"/>
                <a:cs typeface="Times New Roman" panose="02020603050405020304" pitchFamily="18" charset="0"/>
              </a:rPr>
              <a:t> C’s skills, projects, and industrial experience. Additionally, clients or collaborators seeking a Front-End Developer can use the portfolio to assess her capabilities. Academic mentors and peers may also refer to it to review her internship and project work. Overall, the portfolio serves as a professional platform for personal branding, helping Vishnu </a:t>
            </a:r>
            <a:r>
              <a:rPr lang="en-US" sz="2800" dirty="0" err="1">
                <a:latin typeface="Times New Roman" panose="02020603050405020304" pitchFamily="18" charset="0"/>
                <a:cs typeface="Times New Roman" panose="02020603050405020304" pitchFamily="18" charset="0"/>
              </a:rPr>
              <a:t>Priya</a:t>
            </a:r>
            <a:r>
              <a:rPr lang="en-US" sz="2800" dirty="0">
                <a:latin typeface="Times New Roman" panose="02020603050405020304" pitchFamily="18" charset="0"/>
                <a:cs typeface="Times New Roman" panose="02020603050405020304" pitchFamily="18" charset="0"/>
              </a:rPr>
              <a:t> C showcase her expertise and achievements effectively.</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71800" y="1476375"/>
            <a:ext cx="6991350" cy="5493812"/>
          </a:xfrm>
          <a:prstGeom prst="rect">
            <a:avLst/>
          </a:prstGeom>
          <a:noFill/>
        </p:spPr>
        <p:txBody>
          <a:bodyPr wrap="square" rtlCol="0">
            <a:spAutoFit/>
          </a:bodyPr>
          <a:lstStyle/>
          <a:p>
            <a:r>
              <a:rPr lang="en-US" sz="2700" dirty="0">
                <a:latin typeface="Times New Roman" panose="02020603050405020304" pitchFamily="18" charset="0"/>
                <a:cs typeface="Times New Roman" panose="02020603050405020304" pitchFamily="18" charset="0"/>
              </a:rPr>
              <a:t>This digital portfolio is developed using HTML, CSS, and JavaScript, which form the core technologies for front-end development. Responsive design techniques are applied to ensure compatibility across devices, while CSS animations and hover effects enhance visual appeal. The project also uses interactive project cards, smooth scrolling, and a functional download resume button to improve user experience. Tools like Visual Studio Code are used for development, and Google Fonts and placeholder images help create a modern, colorful design.</a:t>
            </a:r>
            <a:endParaRPr lang="en-IN" sz="2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371600"/>
            <a:ext cx="8613775"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portfolio features a modern, colorful, and responsive design to create a visually engaging experience. It uses a card-based layout to display projects and internships, making information easy to navigate. The header section highlights the name and profession, while a navigation menu allows smooth scrolling to different sections such as Skills, Projects, Experience, and Contact.</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755332" y="1600200"/>
            <a:ext cx="8922068"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digital portfolio includes several key features to enhance user experience and presentation. It showcases projects, internships, and industrial exposure using interactive cards, making information easy to access and visually appealing. A download resume button allows users to obtain Vishnu </a:t>
            </a:r>
            <a:r>
              <a:rPr lang="en-US" sz="2800" dirty="0" err="1">
                <a:latin typeface="Times New Roman" panose="02020603050405020304" pitchFamily="18" charset="0"/>
                <a:cs typeface="Times New Roman" panose="02020603050405020304" pitchFamily="18" charset="0"/>
              </a:rPr>
              <a:t>Priya</a:t>
            </a:r>
            <a:r>
              <a:rPr lang="en-US" sz="2800" dirty="0">
                <a:latin typeface="Times New Roman" panose="02020603050405020304" pitchFamily="18" charset="0"/>
                <a:cs typeface="Times New Roman" panose="02020603050405020304" pitchFamily="18" charset="0"/>
              </a:rPr>
              <a:t> C’s resume directly. The portfolio also has smooth scrolling navigation, ensuring seamless movement between sections, and is fully responsive, providing a consistent experience across desktops, tablets, and mobile devices.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641</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27</cp:revision>
  <dcterms:created xsi:type="dcterms:W3CDTF">2024-03-29T15:07:22Z</dcterms:created>
  <dcterms:modified xsi:type="dcterms:W3CDTF">2025-08-31T13:22:35Z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