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1" r:id="rId8"/>
    <p:sldId id="262" r:id="rId9"/>
    <p:sldId id="272" r:id="rId10"/>
    <p:sldId id="260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4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D307D-26FE-4C9F-964D-6B22B1601AD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0398F-8469-4C4A-86CE-84A250C5A4D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0398F-8469-4C4A-86CE-84A250C5A4D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322" y="549728"/>
            <a:ext cx="5085779" cy="57585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1" y="549728"/>
            <a:ext cx="5048806" cy="57585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733" y="629679"/>
            <a:ext cx="5012192" cy="55986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039" y="629679"/>
            <a:ext cx="5021624" cy="55986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032" y="681814"/>
            <a:ext cx="4987139" cy="5634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109" y="699747"/>
            <a:ext cx="4948729" cy="55986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090" y="602115"/>
            <a:ext cx="5009164" cy="5668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394" y="594972"/>
            <a:ext cx="4899771" cy="56680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9001" y="309133"/>
            <a:ext cx="5533998" cy="623973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380999"/>
            <a:ext cx="11582400" cy="62810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FUTURE SCOPE </a:t>
            </a:r>
            <a:endParaRPr lang="en-IN" sz="40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69165"/>
            <a:ext cx="9235039" cy="165983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 chatbot answering general conversations.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Flexiblity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giving inputs to chatbot.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1413" y="3429000"/>
            <a:ext cx="27882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IN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1413" y="4184026"/>
            <a:ext cx="6321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Spotify API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Weather API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6586" y="2590799"/>
            <a:ext cx="51054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THANK YOU</a:t>
            </a:r>
            <a:endParaRPr lang="en-IN" sz="75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en-IN" sz="4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primary objective is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provide personalized and accurate song recommendations by leveraging user inputs, such as preferences, mood and context, through conversational interface. 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aims to enhance the user's music discovery experience and make it more engaging and interactive.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chatbot aims to enhance user interaction by seamlessly integrating music recommendations that match the context of the conversation.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  <a:endParaRPr lang="en-IN" sz="40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7342187" cy="3541714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focuses on developing a custom chatbot tailored for casual conversations.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chatbot can analyze user inputs to detect mood, sentiment providing song suggestions that align with the current atmosphere.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Whether the user is feeling joyful, reflective, or in need of a mood lift, the chatbot’s dynamic approach adds a personalized and engaging layer to user interactions.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3600" y="2330452"/>
            <a:ext cx="3308350" cy="3308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Problem statement</a:t>
            </a:r>
            <a:endParaRPr lang="en-IN" sz="40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456316"/>
            <a:ext cx="5390017" cy="280148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addresses the need for an intelligent, conversational chatbot capable of providing real-time, tailored song recommendations through a natural and user-friendly interface.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58441" y="1660526"/>
            <a:ext cx="4288970" cy="37877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Existing system </a:t>
            </a:r>
            <a:endParaRPr lang="en-IN" sz="40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318313"/>
            <a:ext cx="9905998" cy="37973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Generic Recommendations :  Many systems provide general recommendations without truly adapting to a user’s unique mood or conversation.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Dependence on User Input: Existing systems often require explicit input about music tastes or mood, limiting spontaneous and natural interactions. Limited Contextual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: Most chatbots struggle with deeper conversational context, leading to less accurate recommendations.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Proposed objective</a:t>
            </a:r>
            <a:endParaRPr lang="en-IN" sz="40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6796087" cy="3541714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project, we would be combining multiple services and open-source tools to make a Chatbot that recommends songs based on the conversation which the user is having with the chatbot.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Having a real-world chatbot, to which you can literally chat like you chatting to a real person and enjoying the music recommended by the system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33443" y="1600200"/>
            <a:ext cx="3579586" cy="43651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1042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TECHNOLOGIES USED</a:t>
            </a:r>
            <a:endParaRPr lang="en-IN" sz="44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32" name="Picture 8" descr="Html 5 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172" y="2452253"/>
            <a:ext cx="1121228" cy="112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ss 3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074" y="2452253"/>
            <a:ext cx="1121228" cy="112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369" y="2548364"/>
            <a:ext cx="971888" cy="9282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91343" y="1600200"/>
            <a:ext cx="4027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Front-end</a:t>
            </a:r>
            <a:r>
              <a:rPr lang="en-US" sz="3600" dirty="0"/>
              <a:t> </a:t>
            </a:r>
            <a:endParaRPr lang="en-IN" sz="3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715" y="4763870"/>
            <a:ext cx="1279071" cy="1279071"/>
          </a:xfrm>
          <a:prstGeom prst="rect">
            <a:avLst/>
          </a:prstGeom>
        </p:spPr>
      </p:pic>
      <p:pic>
        <p:nvPicPr>
          <p:cNvPr id="1038" name="Picture 14" descr="Spotify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302" y="47638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496786" y="3735431"/>
            <a:ext cx="295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Back-end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80060" y="3845510"/>
            <a:ext cx="2855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Advantages</a:t>
            </a:r>
            <a:endParaRPr lang="en-IN" sz="40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Personalized Recommendations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Interactive and User-Friendly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Mood-Based Suggestions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Streamlined Music Discovery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Engagement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grpSp>
        <p:nvGrpSpPr>
          <p:cNvPr id="7" name="object 8"/>
          <p:cNvGrpSpPr/>
          <p:nvPr/>
        </p:nvGrpSpPr>
        <p:grpSpPr>
          <a:xfrm>
            <a:off x="6794500" y="1212850"/>
            <a:ext cx="4252911" cy="4432300"/>
            <a:chOff x="9693160" y="6048995"/>
            <a:chExt cx="3843654" cy="4238625"/>
          </a:xfrm>
        </p:grpSpPr>
        <p:pic>
          <p:nvPicPr>
            <p:cNvPr id="8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726482" y="6082318"/>
              <a:ext cx="3778789" cy="4204681"/>
            </a:xfrm>
            <a:prstGeom prst="rect">
              <a:avLst/>
            </a:prstGeom>
          </p:spPr>
        </p:pic>
        <p:sp>
          <p:nvSpPr>
            <p:cNvPr id="9" name="object 10"/>
            <p:cNvSpPr/>
            <p:nvPr/>
          </p:nvSpPr>
          <p:spPr>
            <a:xfrm>
              <a:off x="9693160" y="6048995"/>
              <a:ext cx="3843654" cy="4238625"/>
            </a:xfrm>
            <a:custGeom>
              <a:avLst/>
              <a:gdLst/>
              <a:ahLst/>
              <a:cxnLst/>
              <a:rect l="l" t="t" r="r" b="b"/>
              <a:pathLst>
                <a:path w="3843655" h="4238625">
                  <a:moveTo>
                    <a:pt x="70180" y="4238004"/>
                  </a:moveTo>
                  <a:lnTo>
                    <a:pt x="2734" y="4238004"/>
                  </a:lnTo>
                  <a:lnTo>
                    <a:pt x="0" y="4190657"/>
                  </a:lnTo>
                  <a:lnTo>
                    <a:pt x="0" y="410535"/>
                  </a:lnTo>
                  <a:lnTo>
                    <a:pt x="2687" y="364008"/>
                  </a:lnTo>
                  <a:lnTo>
                    <a:pt x="10849" y="316447"/>
                  </a:lnTo>
                  <a:lnTo>
                    <a:pt x="23948" y="272133"/>
                  </a:lnTo>
                  <a:lnTo>
                    <a:pt x="41751" y="230052"/>
                  </a:lnTo>
                  <a:lnTo>
                    <a:pt x="63949" y="190513"/>
                  </a:lnTo>
                  <a:lnTo>
                    <a:pt x="90233" y="153824"/>
                  </a:lnTo>
                  <a:lnTo>
                    <a:pt x="120294" y="120295"/>
                  </a:lnTo>
                  <a:lnTo>
                    <a:pt x="153824" y="90233"/>
                  </a:lnTo>
                  <a:lnTo>
                    <a:pt x="190513" y="63949"/>
                  </a:lnTo>
                  <a:lnTo>
                    <a:pt x="230052" y="41751"/>
                  </a:lnTo>
                  <a:lnTo>
                    <a:pt x="272133" y="23948"/>
                  </a:lnTo>
                  <a:lnTo>
                    <a:pt x="316446" y="10849"/>
                  </a:lnTo>
                  <a:lnTo>
                    <a:pt x="362683" y="2764"/>
                  </a:lnTo>
                  <a:lnTo>
                    <a:pt x="410534" y="0"/>
                  </a:lnTo>
                  <a:lnTo>
                    <a:pt x="3433566" y="0"/>
                  </a:lnTo>
                  <a:lnTo>
                    <a:pt x="3481417" y="2764"/>
                  </a:lnTo>
                  <a:lnTo>
                    <a:pt x="3527654" y="10849"/>
                  </a:lnTo>
                  <a:lnTo>
                    <a:pt x="3571967" y="23948"/>
                  </a:lnTo>
                  <a:lnTo>
                    <a:pt x="3614048" y="41751"/>
                  </a:lnTo>
                  <a:lnTo>
                    <a:pt x="3653587" y="63949"/>
                  </a:lnTo>
                  <a:lnTo>
                    <a:pt x="3657350" y="66645"/>
                  </a:lnTo>
                  <a:lnTo>
                    <a:pt x="410534" y="66645"/>
                  </a:lnTo>
                  <a:lnTo>
                    <a:pt x="364384" y="69771"/>
                  </a:lnTo>
                  <a:lnTo>
                    <a:pt x="364132" y="69771"/>
                  </a:lnTo>
                  <a:lnTo>
                    <a:pt x="319792" y="78882"/>
                  </a:lnTo>
                  <a:lnTo>
                    <a:pt x="319607" y="78882"/>
                  </a:lnTo>
                  <a:lnTo>
                    <a:pt x="276953" y="93761"/>
                  </a:lnTo>
                  <a:lnTo>
                    <a:pt x="237257" y="113741"/>
                  </a:lnTo>
                  <a:lnTo>
                    <a:pt x="200672" y="138497"/>
                  </a:lnTo>
                  <a:lnTo>
                    <a:pt x="167613" y="167613"/>
                  </a:lnTo>
                  <a:lnTo>
                    <a:pt x="138497" y="200672"/>
                  </a:lnTo>
                  <a:lnTo>
                    <a:pt x="113741" y="237257"/>
                  </a:lnTo>
                  <a:lnTo>
                    <a:pt x="93761" y="276953"/>
                  </a:lnTo>
                  <a:lnTo>
                    <a:pt x="78974" y="319342"/>
                  </a:lnTo>
                  <a:lnTo>
                    <a:pt x="69854" y="363728"/>
                  </a:lnTo>
                  <a:lnTo>
                    <a:pt x="66645" y="410535"/>
                  </a:lnTo>
                  <a:lnTo>
                    <a:pt x="66735" y="4190657"/>
                  </a:lnTo>
                  <a:lnTo>
                    <a:pt x="69778" y="4235850"/>
                  </a:lnTo>
                  <a:lnTo>
                    <a:pt x="69797" y="4236130"/>
                  </a:lnTo>
                  <a:lnTo>
                    <a:pt x="70180" y="4238004"/>
                  </a:lnTo>
                  <a:close/>
                </a:path>
                <a:path w="3843655" h="4238625">
                  <a:moveTo>
                    <a:pt x="3841445" y="4238004"/>
                  </a:moveTo>
                  <a:lnTo>
                    <a:pt x="3773890" y="4238004"/>
                  </a:lnTo>
                  <a:lnTo>
                    <a:pt x="3774272" y="4236130"/>
                  </a:lnTo>
                  <a:lnTo>
                    <a:pt x="3774329" y="4235850"/>
                  </a:lnTo>
                  <a:lnTo>
                    <a:pt x="3777366" y="4190657"/>
                  </a:lnTo>
                  <a:lnTo>
                    <a:pt x="3777456" y="410535"/>
                  </a:lnTo>
                  <a:lnTo>
                    <a:pt x="3774323" y="364008"/>
                  </a:lnTo>
                  <a:lnTo>
                    <a:pt x="3774304" y="363728"/>
                  </a:lnTo>
                  <a:lnTo>
                    <a:pt x="3765221" y="319342"/>
                  </a:lnTo>
                  <a:lnTo>
                    <a:pt x="3765126" y="318879"/>
                  </a:lnTo>
                  <a:lnTo>
                    <a:pt x="3750339" y="276390"/>
                  </a:lnTo>
                  <a:lnTo>
                    <a:pt x="3730359" y="236665"/>
                  </a:lnTo>
                  <a:lnTo>
                    <a:pt x="3705603" y="200105"/>
                  </a:lnTo>
                  <a:lnTo>
                    <a:pt x="3676488" y="167113"/>
                  </a:lnTo>
                  <a:lnTo>
                    <a:pt x="3643429" y="138092"/>
                  </a:lnTo>
                  <a:lnTo>
                    <a:pt x="3606843" y="113445"/>
                  </a:lnTo>
                  <a:lnTo>
                    <a:pt x="3567148" y="93574"/>
                  </a:lnTo>
                  <a:lnTo>
                    <a:pt x="3524758" y="78882"/>
                  </a:lnTo>
                  <a:lnTo>
                    <a:pt x="3480092" y="69771"/>
                  </a:lnTo>
                  <a:lnTo>
                    <a:pt x="3433566" y="66645"/>
                  </a:lnTo>
                  <a:lnTo>
                    <a:pt x="3657350" y="66645"/>
                  </a:lnTo>
                  <a:lnTo>
                    <a:pt x="3690276" y="90233"/>
                  </a:lnTo>
                  <a:lnTo>
                    <a:pt x="3723806" y="120295"/>
                  </a:lnTo>
                  <a:lnTo>
                    <a:pt x="3753867" y="153824"/>
                  </a:lnTo>
                  <a:lnTo>
                    <a:pt x="3780151" y="190513"/>
                  </a:lnTo>
                  <a:lnTo>
                    <a:pt x="3802349" y="230052"/>
                  </a:lnTo>
                  <a:lnTo>
                    <a:pt x="3820152" y="272133"/>
                  </a:lnTo>
                  <a:lnTo>
                    <a:pt x="3833251" y="316447"/>
                  </a:lnTo>
                  <a:lnTo>
                    <a:pt x="3841337" y="362683"/>
                  </a:lnTo>
                  <a:lnTo>
                    <a:pt x="3843191" y="394794"/>
                  </a:lnTo>
                  <a:lnTo>
                    <a:pt x="3843191" y="4206611"/>
                  </a:lnTo>
                  <a:lnTo>
                    <a:pt x="3841654" y="4235850"/>
                  </a:lnTo>
                  <a:lnTo>
                    <a:pt x="3841583" y="4237194"/>
                  </a:lnTo>
                  <a:lnTo>
                    <a:pt x="3841445" y="42380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0" y="330654"/>
            <a:ext cx="5543316" cy="621846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2122</Words>
  <Application>WPS Presentation</Application>
  <PresentationFormat>Widescreen</PresentationFormat>
  <Paragraphs>60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Trebuchet MS</vt:lpstr>
      <vt:lpstr>Calibri Light</vt:lpstr>
      <vt:lpstr>Calibri</vt:lpstr>
      <vt:lpstr>Tw Cen MT</vt:lpstr>
      <vt:lpstr>Microsoft YaHei</vt:lpstr>
      <vt:lpstr>Arial Unicode MS</vt:lpstr>
      <vt:lpstr>Circuit</vt:lpstr>
      <vt:lpstr>f</vt:lpstr>
      <vt:lpstr>ABSTRACT</vt:lpstr>
      <vt:lpstr>Introduction</vt:lpstr>
      <vt:lpstr>Problem statement</vt:lpstr>
      <vt:lpstr>Existing system </vt:lpstr>
      <vt:lpstr>Proposed objective</vt:lpstr>
      <vt:lpstr>TECHNOLOGIES USED</vt:lpstr>
      <vt:lpstr>Advantages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FUTURE SCOPE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balasaiaparna99@outlook.com</dc:creator>
  <cp:lastModifiedBy>Vishnu priya Atukuri</cp:lastModifiedBy>
  <cp:revision>4</cp:revision>
  <dcterms:created xsi:type="dcterms:W3CDTF">2024-12-16T15:56:00Z</dcterms:created>
  <dcterms:modified xsi:type="dcterms:W3CDTF">2024-12-21T17:31:27Z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918F904C047743C98178788EB7BD5EC1_12</vt:lpwstr>
  </property>
  <property fmtid="{D5CDD505-2E9C-101B-9397-08002B2CF9AE}" pid="3" name="KSOProductBuildVer">
    <vt:lpwstr>1033-12.2.0.19307</vt:lpwstr>
  </property>
</Properties>
</file>