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1" r:id="rId7"/>
    <p:sldId id="263" r:id="rId8"/>
    <p:sldId id="261" r:id="rId9"/>
    <p:sldId id="262" r:id="rId10"/>
    <p:sldId id="265" r:id="rId11"/>
    <p:sldId id="272" r:id="rId12"/>
    <p:sldId id="273" r:id="rId13"/>
    <p:sldId id="276" r:id="rId14"/>
    <p:sldId id="275" r:id="rId15"/>
    <p:sldId id="277" r:id="rId16"/>
    <p:sldId id="278" r:id="rId17"/>
    <p:sldId id="279" r:id="rId18"/>
    <p:sldId id="280" r:id="rId19"/>
    <p:sldId id="286" r:id="rId20"/>
    <p:sldId id="281" r:id="rId21"/>
    <p:sldId id="282" r:id="rId22"/>
    <p:sldId id="283" r:id="rId23"/>
    <p:sldId id="284" r:id="rId24"/>
    <p:sldId id="285" r:id="rId25"/>
    <p:sldId id="287" r:id="rId26"/>
    <p:sldId id="266" r:id="rId27"/>
    <p:sldId id="268" r:id="rId28"/>
    <p:sldId id="267" r:id="rId29"/>
    <p:sldId id="269" r:id="rId30"/>
    <p:sldId id="288" r:id="rId31"/>
    <p:sldId id="27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>
        <p:scale>
          <a:sx n="50" d="100"/>
          <a:sy n="50" d="100"/>
        </p:scale>
        <p:origin x="1468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DD3AA-3021-422E-90CF-67F33CA6D34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29E90-EFFC-435F-A05D-FC349BDC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29E90-EFFC-435F-A05D-FC349BDC85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9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29E90-EFFC-435F-A05D-FC349BDC85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57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29E90-EFFC-435F-A05D-FC349BDC85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29E90-EFFC-435F-A05D-FC349BDC85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29E90-EFFC-435F-A05D-FC349BDC85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0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29E90-EFFC-435F-A05D-FC349BDC85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6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29E90-EFFC-435F-A05D-FC349BDC85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29E90-EFFC-435F-A05D-FC349BDC85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7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242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0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16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8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1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9A55-D943-43EA-982F-1C378CE747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868" y="1637969"/>
            <a:ext cx="10176745" cy="1089328"/>
          </a:xfrm>
        </p:spPr>
        <p:txBody>
          <a:bodyPr/>
          <a:lstStyle/>
          <a:p>
            <a:r>
              <a:rPr lang="en-US" dirty="0" smtClean="0"/>
              <a:t>E-School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3496" y="4777379"/>
            <a:ext cx="3911116" cy="184480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BY</a:t>
            </a:r>
          </a:p>
          <a:p>
            <a:r>
              <a:rPr lang="en-US" sz="2400" b="1" dirty="0" err="1" smtClean="0"/>
              <a:t>Padmanabhuni</a:t>
            </a:r>
            <a:r>
              <a:rPr lang="en-US" sz="2400" b="1" dirty="0" smtClean="0"/>
              <a:t> Rajesh</a:t>
            </a:r>
          </a:p>
          <a:p>
            <a:r>
              <a:rPr lang="en-US" sz="2400" b="1" dirty="0" smtClean="0"/>
              <a:t>51897572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35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1280890"/>
          </a:xfrm>
        </p:spPr>
        <p:txBody>
          <a:bodyPr/>
          <a:lstStyle/>
          <a:p>
            <a:pPr algn="ctr"/>
            <a:r>
              <a:rPr lang="en-US" b="1" dirty="0" smtClean="0"/>
              <a:t>Table </a:t>
            </a:r>
            <a:r>
              <a:rPr lang="en-US" b="1" dirty="0" smtClean="0"/>
              <a:t>Structure-Fee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63" y="2133600"/>
            <a:ext cx="10147449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Table Name</a:t>
            </a:r>
            <a:r>
              <a:rPr lang="en-US" dirty="0"/>
              <a:t>: </a:t>
            </a:r>
            <a:r>
              <a:rPr lang="en-US" b="1" dirty="0" smtClean="0"/>
              <a:t>Fee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smtClean="0"/>
              <a:t>Fee </a:t>
            </a:r>
            <a:r>
              <a:rPr lang="en-US" dirty="0" smtClean="0"/>
              <a:t>id		</a:t>
            </a: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>
                <a:sym typeface="Wingdings" panose="05000000000000000000" pitchFamily="2" charset="2"/>
              </a:rPr>
              <a:t>Integer(Primary key &amp; Auto generated)</a:t>
            </a:r>
          </a:p>
          <a:p>
            <a:r>
              <a:rPr lang="en-US" dirty="0" err="1" smtClean="0"/>
              <a:t>studentId</a:t>
            </a:r>
            <a:r>
              <a:rPr lang="en-US" dirty="0" smtClean="0">
                <a:sym typeface="Wingdings" panose="05000000000000000000" pitchFamily="2" charset="2"/>
              </a:rPr>
              <a:t>		       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/>
              <a:t>studentName</a:t>
            </a:r>
            <a:r>
              <a:rPr lang="en-US" dirty="0">
                <a:sym typeface="Wingdings" panose="05000000000000000000" pitchFamily="2" charset="2"/>
              </a:rPr>
              <a:t>            </a:t>
            </a:r>
            <a:r>
              <a:rPr lang="en-US" dirty="0" smtClean="0">
                <a:sym typeface="Wingdings" panose="05000000000000000000" pitchFamily="2" charset="2"/>
              </a:rPr>
              <a:t>	varchar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s</a:t>
            </a:r>
            <a:r>
              <a:rPr lang="en-US" dirty="0" smtClean="0"/>
              <a:t>tandard	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			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  <a:p>
            <a:r>
              <a:rPr lang="en-US" dirty="0" err="1" smtClean="0"/>
              <a:t>feeType</a:t>
            </a:r>
            <a:r>
              <a:rPr lang="en-US" dirty="0" smtClean="0"/>
              <a:t>		 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  <a:p>
            <a:r>
              <a:rPr lang="en-US" dirty="0" smtClean="0"/>
              <a:t>amount	     			</a:t>
            </a:r>
            <a:r>
              <a:rPr lang="en-US" dirty="0"/>
              <a:t> </a:t>
            </a:r>
            <a:r>
              <a:rPr lang="en-US" dirty="0" smtClean="0"/>
              <a:t>Integer</a:t>
            </a:r>
          </a:p>
          <a:p>
            <a:r>
              <a:rPr lang="en-US" dirty="0" err="1" smtClean="0"/>
              <a:t>dueDate</a:t>
            </a:r>
            <a:r>
              <a:rPr lang="en-US" dirty="0" smtClean="0"/>
              <a:t>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  <a:p>
            <a:r>
              <a:rPr lang="en-US" dirty="0">
                <a:sym typeface="Wingdings" panose="05000000000000000000" pitchFamily="2" charset="2"/>
              </a:rPr>
              <a:t>Status				 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0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1280890"/>
          </a:xfrm>
        </p:spPr>
        <p:txBody>
          <a:bodyPr/>
          <a:lstStyle/>
          <a:p>
            <a:pPr algn="ctr"/>
            <a:r>
              <a:rPr lang="en-US" b="1" dirty="0" smtClean="0"/>
              <a:t>Table </a:t>
            </a:r>
            <a:r>
              <a:rPr lang="en-US" b="1" dirty="0" smtClean="0"/>
              <a:t>Structure-</a:t>
            </a:r>
            <a:r>
              <a:rPr lang="en-US" b="1" dirty="0" smtClean="0"/>
              <a:t>Teacher Feedback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63" y="2133600"/>
            <a:ext cx="10147449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Table Name</a:t>
            </a:r>
            <a:r>
              <a:rPr lang="en-US" dirty="0"/>
              <a:t>: </a:t>
            </a:r>
            <a:r>
              <a:rPr lang="en-US" b="1" dirty="0" err="1" smtClean="0"/>
              <a:t>TeacherFeedback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err="1"/>
              <a:t>Feedbackid</a:t>
            </a:r>
            <a:r>
              <a:rPr lang="en-US" dirty="0" smtClean="0"/>
              <a:t>		</a:t>
            </a:r>
            <a:r>
              <a:rPr lang="en-US" dirty="0" smtClean="0"/>
              <a:t>	I</a:t>
            </a:r>
            <a:r>
              <a:rPr lang="en-US" dirty="0" smtClean="0">
                <a:sym typeface="Wingdings" panose="05000000000000000000" pitchFamily="2" charset="2"/>
              </a:rPr>
              <a:t>nteger(Primary </a:t>
            </a:r>
            <a:r>
              <a:rPr lang="en-US" dirty="0">
                <a:sym typeface="Wingdings" panose="05000000000000000000" pitchFamily="2" charset="2"/>
              </a:rPr>
              <a:t>key &amp; Auto generated)</a:t>
            </a:r>
          </a:p>
          <a:p>
            <a:r>
              <a:rPr lang="en-US" dirty="0" smtClean="0"/>
              <a:t>Name	</a:t>
            </a:r>
            <a:r>
              <a:rPr lang="en-US" dirty="0" smtClean="0">
                <a:sym typeface="Wingdings" panose="05000000000000000000" pitchFamily="2" charset="2"/>
              </a:rPr>
              <a:t>		       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likes</a:t>
            </a:r>
            <a:r>
              <a:rPr lang="en-US" dirty="0" smtClean="0">
                <a:sym typeface="Wingdings" panose="05000000000000000000" pitchFamily="2" charset="2"/>
              </a:rPr>
              <a:t>        			    	varchar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dislikes   	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			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  <a:p>
            <a:r>
              <a:rPr lang="en-US" dirty="0" smtClean="0"/>
              <a:t>feedback	 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  <a:p>
            <a:r>
              <a:rPr lang="en-US" dirty="0" smtClean="0"/>
              <a:t>rating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</p:txBody>
      </p:sp>
    </p:spTree>
    <p:extLst>
      <p:ext uri="{BB962C8B-B14F-4D97-AF65-F5344CB8AC3E}">
        <p14:creationId xmlns:p14="http://schemas.microsoft.com/office/powerpoint/2010/main" val="17444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1280890"/>
          </a:xfrm>
        </p:spPr>
        <p:txBody>
          <a:bodyPr/>
          <a:lstStyle/>
          <a:p>
            <a:pPr algn="ctr"/>
            <a:r>
              <a:rPr lang="en-US" b="1" dirty="0" smtClean="0"/>
              <a:t>Table </a:t>
            </a:r>
            <a:r>
              <a:rPr lang="en-US" b="1" dirty="0" smtClean="0"/>
              <a:t>Structure-Student</a:t>
            </a:r>
            <a:r>
              <a:rPr lang="en-US" b="1" dirty="0" smtClean="0"/>
              <a:t> Feedback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63" y="2133600"/>
            <a:ext cx="10147449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Table Name</a:t>
            </a:r>
            <a:r>
              <a:rPr lang="en-US" dirty="0"/>
              <a:t>: </a:t>
            </a:r>
            <a:r>
              <a:rPr lang="en-US" b="1" dirty="0" err="1" smtClean="0"/>
              <a:t>StudentFeedback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err="1"/>
              <a:t>Feedbackid</a:t>
            </a:r>
            <a:r>
              <a:rPr lang="en-US" dirty="0" smtClean="0"/>
              <a:t>		</a:t>
            </a:r>
            <a:r>
              <a:rPr lang="en-US" dirty="0" smtClean="0"/>
              <a:t>		I</a:t>
            </a:r>
            <a:r>
              <a:rPr lang="en-US" dirty="0" smtClean="0">
                <a:sym typeface="Wingdings" panose="05000000000000000000" pitchFamily="2" charset="2"/>
              </a:rPr>
              <a:t>nteger(Primary </a:t>
            </a:r>
            <a:r>
              <a:rPr lang="en-US" dirty="0">
                <a:sym typeface="Wingdings" panose="05000000000000000000" pitchFamily="2" charset="2"/>
              </a:rPr>
              <a:t>key &amp; Auto generated)</a:t>
            </a:r>
          </a:p>
          <a:p>
            <a:r>
              <a:rPr lang="en-US" dirty="0" err="1"/>
              <a:t>studentId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		       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rating					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</p:txBody>
      </p:sp>
    </p:spTree>
    <p:extLst>
      <p:ext uri="{BB962C8B-B14F-4D97-AF65-F5344CB8AC3E}">
        <p14:creationId xmlns:p14="http://schemas.microsoft.com/office/powerpoint/2010/main" val="3708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1280890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63" y="2133600"/>
            <a:ext cx="10147449" cy="3777622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Home page will contain three buttons they are Admin Login, Teacher Login and Student Login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These buttons redirect to the corresponding Login pages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84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696690"/>
          </a:xfrm>
        </p:spPr>
        <p:txBody>
          <a:bodyPr/>
          <a:lstStyle/>
          <a:p>
            <a:pPr algn="ctr"/>
            <a:r>
              <a:rPr lang="en-US" b="1" dirty="0" smtClean="0"/>
              <a:t>Admin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63" y="1320800"/>
            <a:ext cx="10147449" cy="5130800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Admin will login into his account by providing necessary credentials.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Admins can register a teacher providing his/her details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They can update fee and check the fee details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He can update fee payment status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Finally,They</a:t>
            </a:r>
            <a:r>
              <a:rPr lang="en-US" dirty="0" smtClean="0">
                <a:sym typeface="Wingdings" panose="05000000000000000000" pitchFamily="2" charset="2"/>
              </a:rPr>
              <a:t> can logout</a:t>
            </a: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17" y="3311725"/>
            <a:ext cx="1235270" cy="13618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34481" y="5376381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new Teacher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01839" y="5412427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Update fee details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48039" y="5376381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Check fee details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1"/>
            <a:endCxn id="5" idx="0"/>
          </p:cNvCxnSpPr>
          <p:nvPr/>
        </p:nvCxnSpPr>
        <p:spPr>
          <a:xfrm flipH="1">
            <a:off x="2362768" y="3992663"/>
            <a:ext cx="2832849" cy="138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 flipH="1">
            <a:off x="5778500" y="4673600"/>
            <a:ext cx="34752" cy="7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0"/>
          </p:cNvCxnSpPr>
          <p:nvPr/>
        </p:nvCxnSpPr>
        <p:spPr>
          <a:xfrm>
            <a:off x="6430887" y="3992663"/>
            <a:ext cx="3745439" cy="138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3400" y="13970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admin home page screen shot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696690"/>
          </a:xfrm>
        </p:spPr>
        <p:txBody>
          <a:bodyPr/>
          <a:lstStyle/>
          <a:p>
            <a:pPr algn="ctr"/>
            <a:r>
              <a:rPr lang="en-US" b="1" dirty="0" smtClean="0"/>
              <a:t>Teacher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63" y="1320800"/>
            <a:ext cx="10147449" cy="5130800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Teacher will login into his account by providing necessary credentials.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Teachers can register a student providing his/her details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They can update timetable and </a:t>
            </a:r>
            <a:r>
              <a:rPr lang="en-US" dirty="0" err="1" smtClean="0">
                <a:sym typeface="Wingdings" panose="05000000000000000000" pitchFamily="2" charset="2"/>
              </a:rPr>
              <a:t>enotes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Moreover they can provide feedback on student performance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They can view feedback from students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34481" y="5376381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new student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01839" y="5412427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Update </a:t>
            </a:r>
            <a:r>
              <a:rPr lang="en-US" b="1" dirty="0" err="1" smtClean="0">
                <a:solidFill>
                  <a:schemeClr val="tx1"/>
                </a:solidFill>
              </a:rPr>
              <a:t>TimeTable</a:t>
            </a:r>
            <a:r>
              <a:rPr lang="en-US" b="1" dirty="0" smtClean="0">
                <a:solidFill>
                  <a:schemeClr val="tx1"/>
                </a:solidFill>
              </a:rPr>
              <a:t> details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48039" y="5376381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Update </a:t>
            </a:r>
            <a:r>
              <a:rPr lang="en-US" b="1" dirty="0" err="1" smtClean="0">
                <a:solidFill>
                  <a:schemeClr val="tx1"/>
                </a:solidFill>
              </a:rPr>
              <a:t>Enotes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details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1"/>
            <a:endCxn id="5" idx="0"/>
          </p:cNvCxnSpPr>
          <p:nvPr/>
        </p:nvCxnSpPr>
        <p:spPr>
          <a:xfrm flipH="1">
            <a:off x="2362768" y="3992663"/>
            <a:ext cx="2832849" cy="138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 flipH="1">
            <a:off x="5778500" y="4673600"/>
            <a:ext cx="34752" cy="7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0"/>
          </p:cNvCxnSpPr>
          <p:nvPr/>
        </p:nvCxnSpPr>
        <p:spPr>
          <a:xfrm>
            <a:off x="6430887" y="3992663"/>
            <a:ext cx="3745439" cy="138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41214" y="3718004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Student feedback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16" y="3474843"/>
            <a:ext cx="1149919" cy="119875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860688" y="3710764"/>
            <a:ext cx="2656573" cy="53577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 his/her</a:t>
            </a:r>
            <a:r>
              <a:rPr lang="en-US" b="1" dirty="0" smtClean="0">
                <a:solidFill>
                  <a:schemeClr val="tx1"/>
                </a:solidFill>
              </a:rPr>
              <a:t> feedback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97787" y="3808675"/>
            <a:ext cx="2223129" cy="11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4" idx="1"/>
          </p:cNvCxnSpPr>
          <p:nvPr/>
        </p:nvCxnSpPr>
        <p:spPr>
          <a:xfrm>
            <a:off x="6418238" y="3710764"/>
            <a:ext cx="2442450" cy="2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3400" y="13970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teacher login screen shot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Pandemic has effecting each of us in a very bad way. Education sector is one of such.</a:t>
            </a:r>
          </a:p>
          <a:p>
            <a:r>
              <a:rPr lang="en-US" dirty="0" smtClean="0"/>
              <a:t>Many children lost about one year of there regular schooling.</a:t>
            </a:r>
          </a:p>
          <a:p>
            <a:r>
              <a:rPr lang="en-US" dirty="0" smtClean="0"/>
              <a:t>But many schools adopted online teaching sessions to keep them engaged with their studies.</a:t>
            </a:r>
          </a:p>
          <a:p>
            <a:r>
              <a:rPr lang="en-US" dirty="0" smtClean="0"/>
              <a:t>The online sessions are being spread out through social media applications like </a:t>
            </a:r>
            <a:r>
              <a:rPr lang="en-US" dirty="0" err="1" smtClean="0"/>
              <a:t>whatapp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there are possible security issues and many times there will be confusion in identifying the correct meeting links.</a:t>
            </a:r>
          </a:p>
          <a:p>
            <a:r>
              <a:rPr lang="en-US" dirty="0" smtClean="0"/>
              <a:t>An e-school application that I here proposed would stand as a solution to address this.</a:t>
            </a:r>
          </a:p>
        </p:txBody>
      </p:sp>
    </p:spTree>
    <p:extLst>
      <p:ext uri="{BB962C8B-B14F-4D97-AF65-F5344CB8AC3E}">
        <p14:creationId xmlns:p14="http://schemas.microsoft.com/office/powerpoint/2010/main" val="21956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3400" y="13970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admin home page screen shot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696690"/>
          </a:xfrm>
        </p:spPr>
        <p:txBody>
          <a:bodyPr/>
          <a:lstStyle/>
          <a:p>
            <a:pPr algn="ctr"/>
            <a:r>
              <a:rPr lang="en-US" b="1" dirty="0" smtClean="0"/>
              <a:t>Teacher Module(Standard wise Data)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63" y="1320800"/>
            <a:ext cx="10147449" cy="5130800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Moreover teacher can also view the details entered by other teachers by pressing </a:t>
            </a:r>
            <a:r>
              <a:rPr lang="en-US" dirty="0" err="1" smtClean="0">
                <a:sym typeface="Wingdings" panose="05000000000000000000" pitchFamily="2" charset="2"/>
              </a:rPr>
              <a:t>updation</a:t>
            </a:r>
            <a:r>
              <a:rPr lang="en-US" dirty="0" smtClean="0">
                <a:sym typeface="Wingdings" panose="05000000000000000000" pitchFamily="2" charset="2"/>
              </a:rPr>
              <a:t> button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They can select the standard and can see standard wise details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They can see standard wise timetable, </a:t>
            </a:r>
            <a:r>
              <a:rPr lang="en-US" dirty="0" err="1" smtClean="0">
                <a:sym typeface="Wingdings" panose="05000000000000000000" pitchFamily="2" charset="2"/>
              </a:rPr>
              <a:t>enotes</a:t>
            </a:r>
            <a:r>
              <a:rPr lang="en-US" dirty="0" smtClean="0">
                <a:sym typeface="Wingdings" panose="05000000000000000000" pitchFamily="2" charset="2"/>
              </a:rPr>
              <a:t> and fee details for reference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34481" y="5376381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 Timetable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01839" y="5412427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 </a:t>
            </a:r>
            <a:r>
              <a:rPr lang="en-US" b="1" dirty="0" err="1" smtClean="0">
                <a:solidFill>
                  <a:schemeClr val="tx1"/>
                </a:solidFill>
              </a:rPr>
              <a:t>Enotes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48039" y="5376381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 Fee </a:t>
            </a:r>
            <a:r>
              <a:rPr lang="en-US" b="1" dirty="0">
                <a:solidFill>
                  <a:schemeClr val="tx1"/>
                </a:solidFill>
              </a:rPr>
              <a:t>details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1"/>
            <a:endCxn id="5" idx="0"/>
          </p:cNvCxnSpPr>
          <p:nvPr/>
        </p:nvCxnSpPr>
        <p:spPr>
          <a:xfrm flipH="1">
            <a:off x="2362768" y="3992663"/>
            <a:ext cx="2832849" cy="138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 flipH="1">
            <a:off x="5778500" y="4673600"/>
            <a:ext cx="34752" cy="7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0"/>
          </p:cNvCxnSpPr>
          <p:nvPr/>
        </p:nvCxnSpPr>
        <p:spPr>
          <a:xfrm>
            <a:off x="6430887" y="3992663"/>
            <a:ext cx="3745439" cy="138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955" y="2917444"/>
            <a:ext cx="1543231" cy="16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3400" y="13970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display page screen shot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696690"/>
          </a:xfrm>
        </p:spPr>
        <p:txBody>
          <a:bodyPr/>
          <a:lstStyle/>
          <a:p>
            <a:pPr algn="ctr"/>
            <a:r>
              <a:rPr lang="en-US" b="1" dirty="0" smtClean="0"/>
              <a:t>Student</a:t>
            </a:r>
            <a:r>
              <a:rPr lang="en-US" b="1" dirty="0" smtClean="0"/>
              <a:t>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63" y="1320800"/>
            <a:ext cx="10147449" cy="5130800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Student 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an login by providing credentials provided by his teacher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Student can view his personal details, timetable and </a:t>
            </a:r>
            <a:r>
              <a:rPr lang="en-US" dirty="0" err="1" smtClean="0">
                <a:sym typeface="Wingdings" panose="05000000000000000000" pitchFamily="2" charset="2"/>
              </a:rPr>
              <a:t>enotes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He can provide feedback to the teacher and can view his performance feedback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Student can also view his fee details and payment status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181" y="5376381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 Timetable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65496" y="5334244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 </a:t>
            </a:r>
            <a:r>
              <a:rPr lang="en-US" b="1" dirty="0" err="1" smtClean="0">
                <a:solidFill>
                  <a:schemeClr val="tx1"/>
                </a:solidFill>
              </a:rPr>
              <a:t>Enotes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86661" y="5334244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 Fee </a:t>
            </a:r>
            <a:r>
              <a:rPr lang="en-US" b="1" dirty="0">
                <a:solidFill>
                  <a:schemeClr val="tx1"/>
                </a:solidFill>
              </a:rPr>
              <a:t>details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1"/>
            <a:endCxn id="5" idx="0"/>
          </p:cNvCxnSpPr>
          <p:nvPr/>
        </p:nvCxnSpPr>
        <p:spPr>
          <a:xfrm flipH="1">
            <a:off x="2362768" y="3992663"/>
            <a:ext cx="2832849" cy="138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0"/>
          </p:cNvCxnSpPr>
          <p:nvPr/>
        </p:nvCxnSpPr>
        <p:spPr>
          <a:xfrm>
            <a:off x="6430887" y="3992663"/>
            <a:ext cx="3745439" cy="138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39" y="2766442"/>
            <a:ext cx="1934022" cy="1871112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31679" y="3516498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Provide feedback to teacher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355743" y="3448025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 feedback of his performance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51361" y="5334244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 personal details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18" idx="0"/>
          </p:cNvCxnSpPr>
          <p:nvPr/>
        </p:nvCxnSpPr>
        <p:spPr>
          <a:xfrm>
            <a:off x="6430887" y="4533900"/>
            <a:ext cx="1248761" cy="80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 flipH="1">
            <a:off x="4793783" y="4673600"/>
            <a:ext cx="667217" cy="66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15" idx="3"/>
          </p:cNvCxnSpPr>
          <p:nvPr/>
        </p:nvCxnSpPr>
        <p:spPr>
          <a:xfrm flipH="1">
            <a:off x="3188252" y="3701998"/>
            <a:ext cx="1513587" cy="1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7" idx="1"/>
          </p:cNvCxnSpPr>
          <p:nvPr/>
        </p:nvCxnSpPr>
        <p:spPr>
          <a:xfrm>
            <a:off x="6635861" y="3701998"/>
            <a:ext cx="1719882" cy="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3400" y="13970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student login screen shot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3400" y="13970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studenthome</a:t>
            </a:r>
            <a:r>
              <a:rPr lang="en-US" dirty="0" smtClean="0"/>
              <a:t> screen shot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1280890"/>
          </a:xfrm>
        </p:spPr>
        <p:txBody>
          <a:bodyPr/>
          <a:lstStyle/>
          <a:p>
            <a:pPr algn="ctr"/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539" y="1905000"/>
            <a:ext cx="10080073" cy="47371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com.main.model</a:t>
            </a:r>
            <a:r>
              <a:rPr lang="en-US" b="1" dirty="0" smtClean="0"/>
              <a:t>(POJO)</a:t>
            </a:r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smtClean="0"/>
              <a:t>Student.java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smtClean="0"/>
              <a:t>Student.java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smtClean="0"/>
              <a:t>Teacher.java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-&gt;TimeTable.java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smtClean="0"/>
              <a:t>Fee.java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smtClean="0"/>
              <a:t>Enotes.java</a:t>
            </a:r>
          </a:p>
          <a:p>
            <a:pPr marL="0" indent="0">
              <a:buNone/>
            </a:pPr>
            <a:r>
              <a:rPr lang="en-US" dirty="0" smtClean="0"/>
              <a:t>			-&gt;TeacherFeedback.java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-&gt;StudentFeedBack.java</a:t>
            </a:r>
            <a:endParaRPr lang="en-US" dirty="0" smtClean="0"/>
          </a:p>
          <a:p>
            <a:r>
              <a:rPr lang="en-US" b="1" dirty="0" err="1" smtClean="0"/>
              <a:t>com.main,controller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smtClean="0"/>
              <a:t>StudentController.java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smtClean="0"/>
              <a:t>TeacherController.java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-&gt;AdminController.java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909" y="624110"/>
            <a:ext cx="10243703" cy="1280890"/>
          </a:xfrm>
        </p:spPr>
        <p:txBody>
          <a:bodyPr/>
          <a:lstStyle/>
          <a:p>
            <a:pPr algn="ctr"/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282" y="1799924"/>
            <a:ext cx="10330330" cy="45754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com.main.service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-&gt;StudentService.java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-&gt;StudentServiceImpl.java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-&gt;TeacherService.java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-&gt;TeacherServiceImpl.java</a:t>
            </a:r>
          </a:p>
          <a:p>
            <a:r>
              <a:rPr lang="en-US" b="1" dirty="0" err="1" smtClean="0"/>
              <a:t>com.main.dao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smtClean="0"/>
              <a:t>StudentDao.java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-&gt;StudentDaoImpl.java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-&gt;TeacherDao.java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smtClean="0"/>
              <a:t>TeacherDaoImpl.java</a:t>
            </a:r>
            <a:endParaRPr lang="en-US" dirty="0"/>
          </a:p>
          <a:p>
            <a:r>
              <a:rPr lang="en-US" b="1" dirty="0" err="1"/>
              <a:t>c</a:t>
            </a:r>
            <a:r>
              <a:rPr lang="en-US" b="1" dirty="0" err="1" smtClean="0"/>
              <a:t>om.src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smtClean="0"/>
              <a:t>StudentDaoImplTest.java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661" y="624110"/>
            <a:ext cx="10185951" cy="1280890"/>
          </a:xfrm>
        </p:spPr>
        <p:txBody>
          <a:bodyPr/>
          <a:lstStyle/>
          <a:p>
            <a:pPr algn="ctr"/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56" y="1904999"/>
            <a:ext cx="9567511" cy="4800601"/>
          </a:xfrm>
        </p:spPr>
        <p:txBody>
          <a:bodyPr>
            <a:normAutofit/>
          </a:bodyPr>
          <a:lstStyle/>
          <a:p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b="1" dirty="0" smtClean="0"/>
              <a:t>Pages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err="1" smtClean="0"/>
              <a:t>Home.jsp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-&gt;</a:t>
            </a:r>
            <a:r>
              <a:rPr lang="en-US" dirty="0" err="1" smtClean="0"/>
              <a:t>AdminLogin.jsp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-&gt;</a:t>
            </a:r>
            <a:r>
              <a:rPr lang="en-US" dirty="0" err="1"/>
              <a:t>TeacherLogin.jsp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-&gt;</a:t>
            </a:r>
            <a:r>
              <a:rPr lang="en-US" dirty="0" err="1" smtClean="0"/>
              <a:t>StudentLogin.jsp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err="1" smtClean="0"/>
              <a:t>AdminHome.jsp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err="1" smtClean="0"/>
              <a:t>TeacherHome.jsp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err="1" smtClean="0"/>
              <a:t>StudentHome.jsp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err="1" smtClean="0"/>
              <a:t>TeacherRegistration.jsp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err="1" smtClean="0"/>
              <a:t>StudentRegistration.jsp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08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035" y="624110"/>
            <a:ext cx="10272578" cy="1280890"/>
          </a:xfrm>
        </p:spPr>
        <p:txBody>
          <a:bodyPr/>
          <a:lstStyle/>
          <a:p>
            <a:pPr algn="ctr"/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288" y="1422400"/>
            <a:ext cx="10099324" cy="5130800"/>
          </a:xfrm>
        </p:spPr>
        <p:txBody>
          <a:bodyPr>
            <a:normAutofit/>
          </a:bodyPr>
          <a:lstStyle/>
          <a:p>
            <a:r>
              <a:rPr lang="en-US" b="1" dirty="0" smtClean="0"/>
              <a:t>View </a:t>
            </a:r>
            <a:r>
              <a:rPr lang="en-US" b="1" dirty="0" smtClean="0"/>
              <a:t>Pages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-&gt;</a:t>
            </a:r>
            <a:r>
              <a:rPr lang="en-US" dirty="0" err="1" smtClean="0"/>
              <a:t>UpdateEnotes</a:t>
            </a:r>
            <a:r>
              <a:rPr lang="en-US" dirty="0" err="1" smtClean="0"/>
              <a:t>.jsp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err="1" smtClean="0"/>
              <a:t>UpdateTimeTable.jsp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err="1" smtClean="0"/>
              <a:t>UpdateFee.jsp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err="1" smtClean="0"/>
              <a:t>StudentFeedback.jsp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-&gt;</a:t>
            </a:r>
            <a:r>
              <a:rPr lang="en-US" dirty="0" err="1" smtClean="0"/>
              <a:t>TeacherFeedback.jsp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 smtClean="0"/>
              <a:t>StudentDetails.jsp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/>
              <a:t>-&gt;</a:t>
            </a:r>
            <a:r>
              <a:rPr lang="en-US" dirty="0" err="1"/>
              <a:t>DisplayTimeTable.jsp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err="1" smtClean="0"/>
              <a:t>DisplayTimeTableTeacher.jsp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4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Technology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will be developed using Spring framework integrated with hibernate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application was made to run on Tomcat 9.0 Server with 8080 as port number.</a:t>
            </a:r>
            <a:endParaRPr lang="en-US" dirty="0" smtClean="0"/>
          </a:p>
          <a:p>
            <a:r>
              <a:rPr lang="en-US" dirty="0" smtClean="0"/>
              <a:t>The view pages are made as 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The styling of </a:t>
            </a:r>
            <a:r>
              <a:rPr lang="en-US" dirty="0" err="1" smtClean="0"/>
              <a:t>jsp</a:t>
            </a:r>
            <a:r>
              <a:rPr lang="en-US" dirty="0" smtClean="0"/>
              <a:t> pages was done using bootstrap and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MySQL database was used to </a:t>
            </a:r>
            <a:r>
              <a:rPr lang="en-US" dirty="0" smtClean="0"/>
              <a:t>persist </a:t>
            </a:r>
            <a:r>
              <a:rPr lang="en-US" dirty="0" smtClean="0"/>
              <a:t>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For testing </a:t>
            </a:r>
            <a:r>
              <a:rPr lang="en-US" dirty="0" err="1" smtClean="0"/>
              <a:t>junit</a:t>
            </a:r>
            <a:r>
              <a:rPr lang="en-US" dirty="0" smtClean="0"/>
              <a:t> is used by making use of </a:t>
            </a:r>
            <a:r>
              <a:rPr lang="en-US" dirty="0" err="1" smtClean="0"/>
              <a:t>Mockito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Logger was provided by using log 4j.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035" y="624110"/>
            <a:ext cx="10272578" cy="1280890"/>
          </a:xfrm>
        </p:spPr>
        <p:txBody>
          <a:bodyPr/>
          <a:lstStyle/>
          <a:p>
            <a:pPr algn="ctr"/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288" y="1422400"/>
            <a:ext cx="10099324" cy="5130800"/>
          </a:xfrm>
        </p:spPr>
        <p:txBody>
          <a:bodyPr>
            <a:normAutofit/>
          </a:bodyPr>
          <a:lstStyle/>
          <a:p>
            <a:r>
              <a:rPr lang="en-US" b="1" dirty="0" smtClean="0"/>
              <a:t>View </a:t>
            </a:r>
            <a:r>
              <a:rPr lang="en-US" b="1" dirty="0"/>
              <a:t>Pages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/>
              <a:t>DisplayEnotes.jsp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err="1"/>
              <a:t>DisplayEnotesTeacher.jsp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err="1"/>
              <a:t>FeeDetails.jsp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-&gt;</a:t>
            </a:r>
            <a:r>
              <a:rPr lang="en-US" dirty="0" err="1" smtClean="0"/>
              <a:t>StudentDetails.jsp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 smtClean="0"/>
              <a:t>viewDetails.jsp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-&gt;</a:t>
            </a:r>
            <a:r>
              <a:rPr lang="en-US" dirty="0" err="1" smtClean="0"/>
              <a:t>DisplayStudentFeedback.jsp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-&gt;</a:t>
            </a:r>
            <a:r>
              <a:rPr lang="en-US" dirty="0" err="1" smtClean="0"/>
              <a:t>DisplayTeacherFeedback.jsp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 smtClean="0"/>
              <a:t>s</a:t>
            </a:r>
            <a:r>
              <a:rPr lang="en-US" dirty="0" err="1" smtClean="0"/>
              <a:t>electID.jsp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1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537" y="624110"/>
            <a:ext cx="10157075" cy="1280890"/>
          </a:xfrm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16" y="2133600"/>
            <a:ext cx="1001269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	This would be handy tools to organize data and better accessibility of e-learning stuff for both teachers and student. This application will avoid entering into wrong meeting links and eradicates ambiguity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The administrator will find a solution to acknowledge the students about fee details.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51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16" y="2133600"/>
            <a:ext cx="1001269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5" y="316872"/>
            <a:ext cx="6249028" cy="62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consists of three logins. Admin Login, Teacher Login and Student Login.</a:t>
            </a:r>
          </a:p>
          <a:p>
            <a:r>
              <a:rPr lang="en-US" dirty="0" smtClean="0"/>
              <a:t>Admins would be the management tea and they take care of adding new teachers and updating fee details of students.</a:t>
            </a:r>
          </a:p>
          <a:p>
            <a:r>
              <a:rPr lang="en-US" dirty="0" smtClean="0"/>
              <a:t>Teachers can add timetable schedules, upload </a:t>
            </a:r>
            <a:r>
              <a:rPr lang="en-US" dirty="0" err="1" smtClean="0"/>
              <a:t>enotes</a:t>
            </a:r>
            <a:r>
              <a:rPr lang="en-US" dirty="0" smtClean="0"/>
              <a:t> and new student </a:t>
            </a:r>
            <a:r>
              <a:rPr lang="en-US" dirty="0" err="1" smtClean="0"/>
              <a:t>details.They</a:t>
            </a:r>
            <a:r>
              <a:rPr lang="en-US" dirty="0" smtClean="0"/>
              <a:t> can give feedback to students</a:t>
            </a:r>
            <a:endParaRPr lang="en-US" dirty="0" smtClean="0"/>
          </a:p>
          <a:p>
            <a:r>
              <a:rPr lang="en-US" dirty="0" smtClean="0"/>
              <a:t>Teacher also have privileges to view the standard wise details getting into </a:t>
            </a:r>
            <a:r>
              <a:rPr lang="en-US" dirty="0" err="1" smtClean="0"/>
              <a:t>updation</a:t>
            </a:r>
            <a:r>
              <a:rPr lang="en-US" dirty="0"/>
              <a:t> </a:t>
            </a:r>
            <a:r>
              <a:rPr lang="en-US" dirty="0" smtClean="0"/>
              <a:t>option.</a:t>
            </a:r>
          </a:p>
          <a:p>
            <a:r>
              <a:rPr lang="en-US" dirty="0" smtClean="0"/>
              <a:t>Student can view timetable and can download </a:t>
            </a:r>
            <a:r>
              <a:rPr lang="en-US" dirty="0" err="1" smtClean="0"/>
              <a:t>enotes</a:t>
            </a:r>
            <a:r>
              <a:rPr lang="en-US" dirty="0" smtClean="0"/>
              <a:t> from the provided resources</a:t>
            </a:r>
          </a:p>
          <a:p>
            <a:r>
              <a:rPr lang="en-US" dirty="0" smtClean="0"/>
              <a:t>They can also get fee details and status from this </a:t>
            </a:r>
            <a:r>
              <a:rPr lang="en-US" dirty="0" smtClean="0"/>
              <a:t>application. They can provide feedback.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13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</a:t>
            </a:r>
            <a:r>
              <a:rPr lang="en-US" b="1" dirty="0" smtClean="0"/>
              <a:t>Structure-Admin </a:t>
            </a:r>
            <a:r>
              <a:rPr lang="en-US" b="1" dirty="0" smtClean="0"/>
              <a:t>Credentials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Table </a:t>
            </a:r>
            <a:r>
              <a:rPr lang="en-US" b="1" u="sng" dirty="0" smtClean="0"/>
              <a:t>Name</a:t>
            </a:r>
            <a:r>
              <a:rPr lang="en-US" dirty="0"/>
              <a:t>: </a:t>
            </a:r>
            <a:r>
              <a:rPr lang="en-US" b="1" dirty="0" smtClean="0"/>
              <a:t>Admin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dirty="0" err="1"/>
              <a:t>adminId</a:t>
            </a:r>
            <a:r>
              <a:rPr lang="en-US" dirty="0" smtClean="0"/>
              <a:t>       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Integer(Primary key &amp; Auto generated)</a:t>
            </a:r>
          </a:p>
          <a:p>
            <a:r>
              <a:rPr lang="en-US" dirty="0" err="1" smtClean="0"/>
              <a:t>adminName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Password 		varchar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37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Table </a:t>
            </a:r>
            <a:r>
              <a:rPr lang="en-US" b="1" dirty="0" smtClean="0"/>
              <a:t>Structure-Teacher </a:t>
            </a:r>
            <a:r>
              <a:rPr lang="en-US" b="1" dirty="0" smtClean="0"/>
              <a:t>Credentials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Table Name</a:t>
            </a:r>
            <a:r>
              <a:rPr lang="en-US" dirty="0" smtClean="0"/>
              <a:t>: </a:t>
            </a:r>
            <a:r>
              <a:rPr lang="en-US" b="1" dirty="0" smtClean="0"/>
              <a:t>Teacher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dirty="0" err="1" smtClean="0"/>
              <a:t>teacherId</a:t>
            </a:r>
            <a:r>
              <a:rPr lang="en-US" dirty="0" smtClean="0"/>
              <a:t>       		</a:t>
            </a:r>
            <a:r>
              <a:rPr lang="en-US" dirty="0">
                <a:sym typeface="Wingdings" panose="05000000000000000000" pitchFamily="2" charset="2"/>
              </a:rPr>
              <a:t>Integer(Primary key &amp; Auto generated)</a:t>
            </a:r>
          </a:p>
          <a:p>
            <a:r>
              <a:rPr lang="en-US" dirty="0" err="1" smtClean="0"/>
              <a:t>teacherName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Password 			varchar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36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Table </a:t>
            </a:r>
            <a:r>
              <a:rPr lang="en-US" b="1" dirty="0" smtClean="0"/>
              <a:t>Structure-Student </a:t>
            </a:r>
            <a:r>
              <a:rPr lang="en-US" b="1" dirty="0" smtClean="0"/>
              <a:t>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Table Name</a:t>
            </a:r>
            <a:r>
              <a:rPr lang="en-US" dirty="0"/>
              <a:t>: </a:t>
            </a:r>
            <a:r>
              <a:rPr lang="en-US" b="1" dirty="0" smtClean="0"/>
              <a:t>Student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Student </a:t>
            </a:r>
            <a:r>
              <a:rPr lang="en-US" dirty="0"/>
              <a:t>Id			</a:t>
            </a:r>
            <a:r>
              <a:rPr lang="en-US" dirty="0">
                <a:sym typeface="Wingdings" panose="05000000000000000000" pitchFamily="2" charset="2"/>
              </a:rPr>
              <a:t>Integer(Primary key &amp; Auto generated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assword 			varchar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ame 	     			varchar</a:t>
            </a:r>
          </a:p>
          <a:p>
            <a:r>
              <a:rPr lang="en-US" dirty="0"/>
              <a:t>standard </a:t>
            </a:r>
            <a:r>
              <a:rPr lang="en-US" dirty="0" smtClean="0">
                <a:sym typeface="Wingdings" panose="05000000000000000000" pitchFamily="2" charset="2"/>
              </a:rPr>
              <a:t>			</a:t>
            </a:r>
            <a:r>
              <a:rPr lang="en-US" dirty="0" smtClean="0">
                <a:sym typeface="Wingdings" panose="05000000000000000000" pitchFamily="2" charset="2"/>
              </a:rPr>
              <a:t>	varchar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/>
              <a:t>fatherName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	varchar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motherName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	varchar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dob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  <a:p>
            <a:r>
              <a:rPr lang="en-US" dirty="0"/>
              <a:t>e</a:t>
            </a:r>
            <a:r>
              <a:rPr lang="en-US" dirty="0" smtClean="0"/>
              <a:t>mail				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  <a:p>
            <a:r>
              <a:rPr lang="en-US" dirty="0" smtClean="0"/>
              <a:t>Phone				Long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557" y="624110"/>
            <a:ext cx="9464056" cy="1280890"/>
          </a:xfrm>
        </p:spPr>
        <p:txBody>
          <a:bodyPr/>
          <a:lstStyle/>
          <a:p>
            <a:pPr algn="ctr"/>
            <a:r>
              <a:rPr lang="en-US" b="1" dirty="0" smtClean="0"/>
              <a:t>Table </a:t>
            </a:r>
            <a:r>
              <a:rPr lang="en-US" b="1" dirty="0" smtClean="0"/>
              <a:t>Structure-</a:t>
            </a:r>
            <a:r>
              <a:rPr lang="en-US" b="1" dirty="0" err="1" smtClean="0"/>
              <a:t>TimeTable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427" y="2133600"/>
            <a:ext cx="9589185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Table Name</a:t>
            </a:r>
            <a:r>
              <a:rPr lang="en-US" dirty="0"/>
              <a:t>: </a:t>
            </a:r>
            <a:r>
              <a:rPr lang="en-US" b="1" dirty="0" err="1" smtClean="0"/>
              <a:t>TimeTable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err="1" smtClean="0"/>
              <a:t>TimeTableId</a:t>
            </a:r>
            <a:r>
              <a:rPr lang="en-US" dirty="0" smtClean="0"/>
              <a:t> </a:t>
            </a:r>
            <a:r>
              <a:rPr lang="en-US" dirty="0" smtClean="0"/>
              <a:t>			</a:t>
            </a:r>
            <a:r>
              <a:rPr lang="en-US" dirty="0"/>
              <a:t> Integer</a:t>
            </a:r>
            <a:r>
              <a:rPr lang="en-US" dirty="0" smtClean="0">
                <a:sym typeface="Wingdings" panose="05000000000000000000" pitchFamily="2" charset="2"/>
              </a:rPr>
              <a:t>(Primary key &amp; Auto generated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standard</a:t>
            </a:r>
            <a:r>
              <a:rPr lang="en-US" dirty="0" smtClean="0">
                <a:sym typeface="Wingdings" panose="05000000000000000000" pitchFamily="2" charset="2"/>
              </a:rPr>
              <a:t>		               varchar</a:t>
            </a:r>
          </a:p>
          <a:p>
            <a:r>
              <a:rPr lang="en-US" dirty="0" err="1">
                <a:sym typeface="Wingdings" panose="05000000000000000000" pitchFamily="2" charset="2"/>
              </a:rPr>
              <a:t>t</a:t>
            </a:r>
            <a:r>
              <a:rPr lang="en-US" dirty="0" err="1" smtClean="0">
                <a:sym typeface="Wingdings" panose="05000000000000000000" pitchFamily="2" charset="2"/>
              </a:rPr>
              <a:t>imeSlot</a:t>
            </a:r>
            <a:r>
              <a:rPr lang="en-US" dirty="0" smtClean="0">
                <a:sym typeface="Wingdings" panose="05000000000000000000" pitchFamily="2" charset="2"/>
              </a:rPr>
              <a:t>				varchar</a:t>
            </a:r>
          </a:p>
          <a:p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eacher</a:t>
            </a:r>
            <a:r>
              <a:rPr lang="en-US" dirty="0">
                <a:sym typeface="Wingdings" panose="05000000000000000000" pitchFamily="2" charset="2"/>
              </a:rPr>
              <a:t>				varchar</a:t>
            </a:r>
          </a:p>
          <a:p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ubject          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meetingLink</a:t>
            </a:r>
            <a:r>
              <a:rPr lang="en-US" dirty="0" smtClean="0">
                <a:sym typeface="Wingdings" panose="05000000000000000000" pitchFamily="2" charset="2"/>
              </a:rPr>
              <a:t>  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err="1">
                <a:sym typeface="Wingdings" panose="05000000000000000000" pitchFamily="2" charset="2"/>
              </a:rPr>
              <a:t>m</a:t>
            </a:r>
            <a:r>
              <a:rPr lang="en-US" dirty="0" err="1" smtClean="0">
                <a:sym typeface="Wingdings" panose="05000000000000000000" pitchFamily="2" charset="2"/>
              </a:rPr>
              <a:t>eetingDate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	varchar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1280890"/>
          </a:xfrm>
        </p:spPr>
        <p:txBody>
          <a:bodyPr/>
          <a:lstStyle/>
          <a:p>
            <a:pPr algn="ctr"/>
            <a:r>
              <a:rPr lang="en-US" b="1" dirty="0" smtClean="0"/>
              <a:t>Table </a:t>
            </a:r>
            <a:r>
              <a:rPr lang="en-US" b="1" dirty="0" smtClean="0"/>
              <a:t>Structure-</a:t>
            </a:r>
            <a:r>
              <a:rPr lang="en-US" b="1" dirty="0" err="1" smtClean="0"/>
              <a:t>Enotes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794" y="2133600"/>
            <a:ext cx="9906818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Table Name</a:t>
            </a:r>
            <a:r>
              <a:rPr lang="en-US" dirty="0"/>
              <a:t>: </a:t>
            </a:r>
            <a:r>
              <a:rPr lang="en-US" b="1" dirty="0" err="1" smtClean="0"/>
              <a:t>Enotes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err="1" smtClean="0"/>
              <a:t>Enotes</a:t>
            </a:r>
            <a:r>
              <a:rPr lang="en-US" dirty="0" smtClean="0"/>
              <a:t> </a:t>
            </a:r>
            <a:r>
              <a:rPr lang="en-US" dirty="0" smtClean="0"/>
              <a:t>id			       </a:t>
            </a:r>
            <a:r>
              <a:rPr lang="en-US" dirty="0" smtClean="0">
                <a:sym typeface="Wingdings" panose="05000000000000000000" pitchFamily="2" charset="2"/>
              </a:rPr>
              <a:t>varchar(Primary key &amp; Auto generated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Standard</a:t>
            </a:r>
            <a:r>
              <a:rPr lang="en-US" dirty="0" smtClean="0">
                <a:sym typeface="Wingdings" panose="05000000000000000000" pitchFamily="2" charset="2"/>
              </a:rPr>
              <a:t>		               varchar</a:t>
            </a:r>
          </a:p>
          <a:p>
            <a:r>
              <a:rPr lang="en-US" dirty="0">
                <a:sym typeface="Wingdings" panose="05000000000000000000" pitchFamily="2" charset="2"/>
              </a:rPr>
              <a:t>Subject </a:t>
            </a:r>
            <a:r>
              <a:rPr lang="en-US" dirty="0" smtClean="0">
                <a:sym typeface="Wingdings" panose="05000000000000000000" pitchFamily="2" charset="2"/>
              </a:rPr>
              <a:t>			       varchar</a:t>
            </a:r>
          </a:p>
          <a:p>
            <a:r>
              <a:rPr lang="en-US" dirty="0"/>
              <a:t>Topic </a:t>
            </a:r>
            <a:r>
              <a:rPr lang="en-US" dirty="0">
                <a:sym typeface="Wingdings" panose="05000000000000000000" pitchFamily="2" charset="2"/>
              </a:rPr>
              <a:t>				varchar</a:t>
            </a:r>
          </a:p>
          <a:p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/>
              <a:t>otes(drive link)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/>
              <a:t>Assignment </a:t>
            </a:r>
            <a:r>
              <a:rPr lang="en-US" dirty="0" smtClean="0"/>
              <a:t>  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Due Date        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275</TotalTime>
  <Words>1227</Words>
  <Application>Microsoft Office PowerPoint</Application>
  <PresentationFormat>Widescreen</PresentationFormat>
  <Paragraphs>207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Wisp</vt:lpstr>
      <vt:lpstr>E-School Website</vt:lpstr>
      <vt:lpstr>Introduction</vt:lpstr>
      <vt:lpstr>Technology Used</vt:lpstr>
      <vt:lpstr>Project Description</vt:lpstr>
      <vt:lpstr>Table Structure-Admin Credentials</vt:lpstr>
      <vt:lpstr>Table Structure-Teacher Credentials</vt:lpstr>
      <vt:lpstr>Table Structure-Student Table</vt:lpstr>
      <vt:lpstr>Table Structure-TimeTable</vt:lpstr>
      <vt:lpstr>Table Structure-Enotes</vt:lpstr>
      <vt:lpstr>Table Structure-Fee</vt:lpstr>
      <vt:lpstr>Table Structure-Teacher Feedback</vt:lpstr>
      <vt:lpstr>Table Structure-Student Feedback</vt:lpstr>
      <vt:lpstr>Home Page</vt:lpstr>
      <vt:lpstr>PowerPoint Presentation</vt:lpstr>
      <vt:lpstr>Admin Module</vt:lpstr>
      <vt:lpstr>PowerPoint Presentation</vt:lpstr>
      <vt:lpstr>PowerPoint Presentation</vt:lpstr>
      <vt:lpstr>Teacher Module</vt:lpstr>
      <vt:lpstr>PowerPoint Presentation</vt:lpstr>
      <vt:lpstr>PowerPoint Presentation</vt:lpstr>
      <vt:lpstr>Teacher Module(Standard wise Data)</vt:lpstr>
      <vt:lpstr>PowerPoint Presentation</vt:lpstr>
      <vt:lpstr>Student Module</vt:lpstr>
      <vt:lpstr>PowerPoint Presentation</vt:lpstr>
      <vt:lpstr>PowerPoint Presentation</vt:lpstr>
      <vt:lpstr>Project Structure</vt:lpstr>
      <vt:lpstr>Project Structure</vt:lpstr>
      <vt:lpstr>Project Structure</vt:lpstr>
      <vt:lpstr>Project Structure</vt:lpstr>
      <vt:lpstr>Project Structure</vt:lpstr>
      <vt:lpstr>Conclusion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E-School Website</dc:title>
  <dc:creator>Vishnu Priya Kasula</dc:creator>
  <cp:lastModifiedBy>Vishnu Priya Kasula</cp:lastModifiedBy>
  <cp:revision>36</cp:revision>
  <dcterms:created xsi:type="dcterms:W3CDTF">2020-12-09T16:34:29Z</dcterms:created>
  <dcterms:modified xsi:type="dcterms:W3CDTF">2020-12-20T07:29:43Z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346fdca1-8241-4608-9b2c-ed9b93f2067f</vt:lpwstr>
  </property>
  <property fmtid="{D5CDD505-2E9C-101B-9397-08002B2CF9AE}" pid="3" name="HCLClassification">
    <vt:lpwstr>HCL_Cla5s_P3rs0nalUs3</vt:lpwstr>
  </property>
  <property fmtid="{D5CDD505-2E9C-101B-9397-08002B2CF9AE}" pid="4" name="HCLClassD6">
    <vt:lpwstr>False</vt:lpwstr>
  </property>
</Properties>
</file>