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5" r:id="rId9"/>
    <p:sldId id="26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DD3AA-3021-422E-90CF-67F33CA6D342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29E90-EFFC-435F-A05D-FC349BDC8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29E90-EFFC-435F-A05D-FC349BDC85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1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8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6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242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09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016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8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15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1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4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76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9A55-D943-43EA-982F-1C378CE7478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6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99A55-D943-43EA-982F-1C378CE7478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79FCAFF-B4A3-47D3-8A64-1A8EBD32A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7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7868" y="1637969"/>
            <a:ext cx="10176745" cy="1089328"/>
          </a:xfrm>
        </p:spPr>
        <p:txBody>
          <a:bodyPr/>
          <a:lstStyle/>
          <a:p>
            <a:r>
              <a:rPr lang="en-US" dirty="0" smtClean="0"/>
              <a:t>E-School Website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93496" y="4777379"/>
            <a:ext cx="3911116" cy="184480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BY</a:t>
            </a:r>
          </a:p>
          <a:p>
            <a:r>
              <a:rPr lang="en-US" sz="2400" b="1" dirty="0" err="1" smtClean="0"/>
              <a:t>Padmanabhuni</a:t>
            </a:r>
            <a:r>
              <a:rPr lang="en-US" sz="2400" b="1" dirty="0" smtClean="0"/>
              <a:t> Rajesh</a:t>
            </a:r>
          </a:p>
          <a:p>
            <a:r>
              <a:rPr lang="en-US" sz="2400" b="1" dirty="0" smtClean="0"/>
              <a:t>51897572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53536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7537" y="624110"/>
            <a:ext cx="10157075" cy="1280890"/>
          </a:xfrm>
        </p:spPr>
        <p:txBody>
          <a:bodyPr/>
          <a:lstStyle/>
          <a:p>
            <a:pPr algn="ctr"/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16" y="2133600"/>
            <a:ext cx="1001269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		This would be handy tools to organize data and better accessibility of e-learning stuff for both teachers and student. This application will avoid entering into wrong meeting links and eradicates ambiguity.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518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Technology 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Spring Framework</a:t>
            </a:r>
          </a:p>
          <a:p>
            <a:r>
              <a:rPr lang="en-US" dirty="0" smtClean="0"/>
              <a:t>Hibernate</a:t>
            </a:r>
          </a:p>
          <a:p>
            <a:r>
              <a:rPr lang="en-US" dirty="0" smtClean="0"/>
              <a:t>MySQL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7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consists of two logins. One for teacher and other for student.</a:t>
            </a:r>
          </a:p>
          <a:p>
            <a:r>
              <a:rPr lang="en-US" dirty="0" smtClean="0"/>
              <a:t>Teacher can update the data of meeting details, notes and provide access to the student by registering him into the site.</a:t>
            </a:r>
          </a:p>
          <a:p>
            <a:r>
              <a:rPr lang="en-US" dirty="0" smtClean="0"/>
              <a:t>Student can view the data updated by teacher</a:t>
            </a:r>
          </a:p>
          <a:p>
            <a:r>
              <a:rPr lang="en-US" dirty="0"/>
              <a:t>It will also provide due date and due of </a:t>
            </a:r>
            <a:r>
              <a:rPr lang="en-US" dirty="0" smtClean="0"/>
              <a:t>fees</a:t>
            </a:r>
          </a:p>
          <a:p>
            <a:r>
              <a:rPr lang="en-US" dirty="0" smtClean="0"/>
              <a:t>Finally ,student and teacher can logout</a:t>
            </a:r>
          </a:p>
        </p:txBody>
      </p:sp>
    </p:spTree>
    <p:extLst>
      <p:ext uri="{BB962C8B-B14F-4D97-AF65-F5344CB8AC3E}">
        <p14:creationId xmlns:p14="http://schemas.microsoft.com/office/powerpoint/2010/main" val="292136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Structures-Teacher Credentials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Username       		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Password         		varchar</a:t>
            </a:r>
          </a:p>
        </p:txBody>
      </p:sp>
    </p:spTree>
    <p:extLst>
      <p:ext uri="{BB962C8B-B14F-4D97-AF65-F5344CB8AC3E}">
        <p14:creationId xmlns:p14="http://schemas.microsoft.com/office/powerpoint/2010/main" val="320379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Structures-Student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 Id			</a:t>
            </a:r>
            <a:r>
              <a:rPr lang="en-US" dirty="0" smtClean="0">
                <a:sym typeface="Wingdings" panose="05000000000000000000" pitchFamily="2" charset="2"/>
              </a:rPr>
              <a:t>varchar(Primary key &amp; Auto generated)</a:t>
            </a:r>
          </a:p>
          <a:p>
            <a:r>
              <a:rPr lang="en-US" dirty="0" smtClean="0"/>
              <a:t>User Name			</a:t>
            </a:r>
            <a:r>
              <a:rPr lang="en-US" dirty="0" smtClean="0">
                <a:sym typeface="Wingdings" panose="05000000000000000000" pitchFamily="2" charset="2"/>
              </a:rPr>
              <a:t>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Password 			varchar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Student Name 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Standard		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Section</a:t>
            </a:r>
            <a:r>
              <a:rPr lang="en-US" dirty="0">
                <a:sym typeface="Wingdings" panose="05000000000000000000" pitchFamily="2" charset="2"/>
              </a:rPr>
              <a:t>		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Fathers Name</a:t>
            </a:r>
            <a:r>
              <a:rPr lang="en-US" dirty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Mothers Name</a:t>
            </a:r>
            <a:r>
              <a:rPr lang="en-US" dirty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Date of birth</a:t>
            </a:r>
            <a:r>
              <a:rPr lang="en-US" dirty="0">
                <a:sym typeface="Wingdings" panose="05000000000000000000" pitchFamily="2" charset="2"/>
              </a:rPr>
              <a:t>			</a:t>
            </a:r>
            <a:r>
              <a:rPr lang="en-US" dirty="0" smtClean="0">
                <a:sym typeface="Wingdings" panose="05000000000000000000" pitchFamily="2" charset="2"/>
              </a:rPr>
              <a:t>date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7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0557" y="624110"/>
            <a:ext cx="9464056" cy="1280890"/>
          </a:xfrm>
        </p:spPr>
        <p:txBody>
          <a:bodyPr/>
          <a:lstStyle/>
          <a:p>
            <a:r>
              <a:rPr lang="en-US" b="1" dirty="0" smtClean="0"/>
              <a:t>Table Structures-</a:t>
            </a:r>
            <a:r>
              <a:rPr lang="en-US" b="1" dirty="0" err="1" smtClean="0"/>
              <a:t>TimeTable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427" y="2133600"/>
            <a:ext cx="9589185" cy="3777622"/>
          </a:xfrm>
        </p:spPr>
        <p:txBody>
          <a:bodyPr/>
          <a:lstStyle/>
          <a:p>
            <a:r>
              <a:rPr lang="en-US" dirty="0" smtClean="0"/>
              <a:t>Timetable id			</a:t>
            </a:r>
            <a:r>
              <a:rPr lang="en-US" dirty="0" smtClean="0">
                <a:sym typeface="Wingdings" panose="05000000000000000000" pitchFamily="2" charset="2"/>
              </a:rPr>
              <a:t>varchar(Primary key &amp; Auto generated)</a:t>
            </a:r>
          </a:p>
          <a:p>
            <a:r>
              <a:rPr lang="en-US" dirty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tandard		               varchar(Foreign Key)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Time Slot		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Teacher</a:t>
            </a:r>
            <a:r>
              <a:rPr lang="en-US" dirty="0">
                <a:sym typeface="Wingdings" panose="05000000000000000000" pitchFamily="2" charset="2"/>
              </a:rPr>
              <a:t>		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Subject            </a:t>
            </a:r>
            <a:r>
              <a:rPr lang="en-US" dirty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Meeting Link    </a:t>
            </a:r>
            <a:r>
              <a:rPr lang="en-US" dirty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Meeting Date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date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2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3" y="624110"/>
            <a:ext cx="10147450" cy="1280890"/>
          </a:xfrm>
        </p:spPr>
        <p:txBody>
          <a:bodyPr/>
          <a:lstStyle/>
          <a:p>
            <a:pPr algn="ctr"/>
            <a:r>
              <a:rPr lang="en-US" b="1" dirty="0" smtClean="0"/>
              <a:t>Table Structures-</a:t>
            </a:r>
            <a:r>
              <a:rPr lang="en-US" b="1" dirty="0" err="1" smtClean="0"/>
              <a:t>Enotes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794" y="2133600"/>
            <a:ext cx="9906818" cy="3777622"/>
          </a:xfrm>
        </p:spPr>
        <p:txBody>
          <a:bodyPr/>
          <a:lstStyle/>
          <a:p>
            <a:r>
              <a:rPr lang="en-US" dirty="0" err="1" smtClean="0"/>
              <a:t>Enotes</a:t>
            </a:r>
            <a:r>
              <a:rPr lang="en-US" dirty="0" smtClean="0"/>
              <a:t> id			       </a:t>
            </a:r>
            <a:r>
              <a:rPr lang="en-US" dirty="0" smtClean="0">
                <a:sym typeface="Wingdings" panose="05000000000000000000" pitchFamily="2" charset="2"/>
              </a:rPr>
              <a:t>varchar(Primary key &amp; Auto generated)</a:t>
            </a:r>
          </a:p>
          <a:p>
            <a:r>
              <a:rPr lang="en-US" dirty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tandard		               varchar(Foreign key)</a:t>
            </a:r>
          </a:p>
          <a:p>
            <a:r>
              <a:rPr lang="en-US" dirty="0">
                <a:sym typeface="Wingdings" panose="05000000000000000000" pitchFamily="2" charset="2"/>
              </a:rPr>
              <a:t>Subject </a:t>
            </a:r>
            <a:r>
              <a:rPr lang="en-US" dirty="0" smtClean="0">
                <a:sym typeface="Wingdings" panose="05000000000000000000" pitchFamily="2" charset="2"/>
              </a:rPr>
              <a:t>			       varchar</a:t>
            </a:r>
          </a:p>
          <a:p>
            <a:r>
              <a:rPr lang="en-US" dirty="0"/>
              <a:t>Topic </a:t>
            </a:r>
            <a:r>
              <a:rPr lang="en-US" dirty="0">
                <a:sym typeface="Wingdings" panose="05000000000000000000" pitchFamily="2" charset="2"/>
              </a:rPr>
              <a:t>				varchar</a:t>
            </a:r>
          </a:p>
          <a:p>
            <a:r>
              <a:rPr lang="en-US" dirty="0">
                <a:sym typeface="Wingdings" panose="05000000000000000000" pitchFamily="2" charset="2"/>
              </a:rPr>
              <a:t>N</a:t>
            </a:r>
            <a:r>
              <a:rPr lang="en-US" dirty="0" smtClean="0"/>
              <a:t>otes(drive link)</a:t>
            </a:r>
            <a:r>
              <a:rPr lang="en-US" dirty="0" smtClean="0">
                <a:sym typeface="Wingdings" panose="05000000000000000000" pitchFamily="2" charset="2"/>
              </a:rPr>
              <a:t>  </a:t>
            </a:r>
            <a:r>
              <a:rPr lang="en-US" dirty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/>
              <a:t>Assignment </a:t>
            </a:r>
            <a:r>
              <a:rPr lang="en-US" dirty="0" smtClean="0"/>
              <a:t>    </a:t>
            </a:r>
            <a:r>
              <a:rPr lang="en-US" dirty="0">
                <a:sym typeface="Wingdings" panose="05000000000000000000" pitchFamily="2" charset="2"/>
              </a:rPr>
              <a:t>		varchar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Due Date        </a:t>
            </a:r>
            <a:r>
              <a:rPr lang="en-US" dirty="0">
                <a:sym typeface="Wingdings" panose="05000000000000000000" pitchFamily="2" charset="2"/>
              </a:rPr>
              <a:t>		</a:t>
            </a:r>
            <a:r>
              <a:rPr lang="en-US" dirty="0" smtClean="0">
                <a:sym typeface="Wingdings" panose="05000000000000000000" pitchFamily="2" charset="2"/>
              </a:rPr>
              <a:t>date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9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163" y="624110"/>
            <a:ext cx="10147450" cy="1280890"/>
          </a:xfrm>
        </p:spPr>
        <p:txBody>
          <a:bodyPr/>
          <a:lstStyle/>
          <a:p>
            <a:pPr algn="ctr"/>
            <a:r>
              <a:rPr lang="en-US" b="1" dirty="0" smtClean="0"/>
              <a:t>Table Structures-Fee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163" y="2133600"/>
            <a:ext cx="10147449" cy="3777622"/>
          </a:xfrm>
        </p:spPr>
        <p:txBody>
          <a:bodyPr/>
          <a:lstStyle/>
          <a:p>
            <a:r>
              <a:rPr lang="en-US" dirty="0" smtClean="0"/>
              <a:t>Fee id			       </a:t>
            </a:r>
            <a:r>
              <a:rPr lang="en-US" dirty="0" smtClean="0">
                <a:sym typeface="Wingdings" panose="05000000000000000000" pitchFamily="2" charset="2"/>
              </a:rPr>
              <a:t>varchar(Primary key &amp; Auto generated)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Student Id		       varchar(Foreign Key)</a:t>
            </a:r>
          </a:p>
          <a:p>
            <a:r>
              <a:rPr lang="en-US" dirty="0">
                <a:sym typeface="Wingdings" panose="05000000000000000000" pitchFamily="2" charset="2"/>
              </a:rPr>
              <a:t>Amount                        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Due date  			varchar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086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369865" y="18450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Student </a:t>
            </a:r>
            <a:r>
              <a:rPr lang="en-US" b="1" dirty="0" smtClean="0">
                <a:solidFill>
                  <a:schemeClr val="tx1"/>
                </a:solidFill>
              </a:rPr>
              <a:t>Registration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369864" y="841411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Student Details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369864" y="1788694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Time Table update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369864" y="2616468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Table </a:t>
            </a:r>
            <a:r>
              <a:rPr lang="en-US" b="1" dirty="0" smtClean="0">
                <a:solidFill>
                  <a:schemeClr val="tx1"/>
                </a:solidFill>
              </a:rPr>
              <a:t>Details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369864" y="3591828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Enotes</a:t>
            </a:r>
            <a:r>
              <a:rPr lang="en-US" b="1" dirty="0" smtClean="0">
                <a:solidFill>
                  <a:schemeClr val="tx1"/>
                </a:solidFill>
              </a:rPr>
              <a:t> update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369864" y="4495801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Enotes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369864" y="5399774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Fee update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369864" y="6213108"/>
            <a:ext cx="2656573" cy="644892"/>
          </a:xfrm>
          <a:prstGeom prst="roundRect">
            <a:avLst/>
          </a:prstGeom>
          <a:solidFill>
            <a:schemeClr val="accent5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Fee Details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81" y="1924051"/>
            <a:ext cx="2466975" cy="25717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491" y="1975486"/>
            <a:ext cx="2658216" cy="2571750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10" idx="1"/>
          </p:cNvCxnSpPr>
          <p:nvPr/>
        </p:nvCxnSpPr>
        <p:spPr>
          <a:xfrm flipV="1">
            <a:off x="3003082" y="340896"/>
            <a:ext cx="1366783" cy="1998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4" idx="1"/>
          </p:cNvCxnSpPr>
          <p:nvPr/>
        </p:nvCxnSpPr>
        <p:spPr>
          <a:xfrm flipV="1">
            <a:off x="3003081" y="2111140"/>
            <a:ext cx="1366783" cy="73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6" idx="1"/>
          </p:cNvCxnSpPr>
          <p:nvPr/>
        </p:nvCxnSpPr>
        <p:spPr>
          <a:xfrm>
            <a:off x="3003081" y="3455469"/>
            <a:ext cx="1366783" cy="458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8" idx="1"/>
          </p:cNvCxnSpPr>
          <p:nvPr/>
        </p:nvCxnSpPr>
        <p:spPr>
          <a:xfrm>
            <a:off x="2993456" y="4138863"/>
            <a:ext cx="1376408" cy="1583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026437" y="1270535"/>
            <a:ext cx="1742178" cy="1209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5" idx="3"/>
          </p:cNvCxnSpPr>
          <p:nvPr/>
        </p:nvCxnSpPr>
        <p:spPr>
          <a:xfrm flipH="1" flipV="1">
            <a:off x="7026437" y="2938914"/>
            <a:ext cx="1771054" cy="9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7" idx="3"/>
          </p:cNvCxnSpPr>
          <p:nvPr/>
        </p:nvCxnSpPr>
        <p:spPr>
          <a:xfrm flipH="1">
            <a:off x="7026437" y="3782728"/>
            <a:ext cx="1742178" cy="1035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19" idx="3"/>
          </p:cNvCxnSpPr>
          <p:nvPr/>
        </p:nvCxnSpPr>
        <p:spPr>
          <a:xfrm flipH="1">
            <a:off x="7026437" y="4236720"/>
            <a:ext cx="1742178" cy="229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1881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94</TotalTime>
  <Words>326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Wisp</vt:lpstr>
      <vt:lpstr>E-School Website</vt:lpstr>
      <vt:lpstr>Technology Used</vt:lpstr>
      <vt:lpstr>Project Description</vt:lpstr>
      <vt:lpstr>Table Structures-Teacher Credentials</vt:lpstr>
      <vt:lpstr>Table Structures-Student Table</vt:lpstr>
      <vt:lpstr>Table Structures-TimeTable</vt:lpstr>
      <vt:lpstr>Table Structures-Enotes</vt:lpstr>
      <vt:lpstr>Table Structures-Fee</vt:lpstr>
      <vt:lpstr>PowerPoint Presentation</vt:lpstr>
      <vt:lpstr>Conclusion</vt:lpstr>
    </vt:vector>
  </TitlesOfParts>
  <Company>HCL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E-School Website</dc:title>
  <dc:creator>Vishnu Priya Kasula</dc:creator>
  <cp:lastModifiedBy>Vishnu Priya Kasula</cp:lastModifiedBy>
  <cp:revision>15</cp:revision>
  <dcterms:created xsi:type="dcterms:W3CDTF">2020-12-09T16:34:29Z</dcterms:created>
  <dcterms:modified xsi:type="dcterms:W3CDTF">2020-12-10T02:45:11Z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c87261a2-3a14-4197-868d-09121258bd73</vt:lpwstr>
  </property>
  <property fmtid="{D5CDD505-2E9C-101B-9397-08002B2CF9AE}" pid="3" name="HCLClassification">
    <vt:lpwstr>HCL_Cla5s_P3rs0nalUs3</vt:lpwstr>
  </property>
  <property fmtid="{D5CDD505-2E9C-101B-9397-08002B2CF9AE}" pid="4" name="HCLClassD6">
    <vt:lpwstr>False</vt:lpwstr>
  </property>
</Properties>
</file>