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9" r:id="rId5"/>
    <p:sldId id="270" r:id="rId6"/>
    <p:sldId id="271" r:id="rId7"/>
    <p:sldId id="273" r:id="rId8"/>
    <p:sldId id="272" r:id="rId9"/>
    <p:sldId id="259" r:id="rId10"/>
    <p:sldId id="261" r:id="rId11"/>
    <p:sldId id="260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5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4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5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546B-4CD0-4E7A-8FDE-D3AAABFA768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1C7B-6406-429C-B25A-7B525988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5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Constraints-Unique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Syntax:</a:t>
            </a:r>
          </a:p>
          <a:p>
            <a:r>
              <a:rPr lang="en-US" sz="3200" dirty="0" smtClean="0"/>
              <a:t>CREATE TABLE </a:t>
            </a:r>
            <a:r>
              <a:rPr lang="en-US" sz="3200" dirty="0" err="1" smtClean="0"/>
              <a:t>table_name</a:t>
            </a:r>
            <a:r>
              <a:rPr lang="en-US" sz="3200" dirty="0" smtClean="0"/>
              <a:t> (</a:t>
            </a:r>
            <a:r>
              <a:rPr lang="en-US" sz="3200" dirty="0" err="1" smtClean="0"/>
              <a:t>col_name</a:t>
            </a:r>
            <a:r>
              <a:rPr lang="en-US" sz="3200" dirty="0" smtClean="0"/>
              <a:t> </a:t>
            </a:r>
            <a:r>
              <a:rPr lang="en-US" sz="3200" dirty="0" err="1" smtClean="0"/>
              <a:t>data_type</a:t>
            </a:r>
            <a:r>
              <a:rPr lang="en-US" sz="3200" dirty="0" smtClean="0"/>
              <a:t> (size) Unique);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600" b="1" dirty="0" smtClean="0"/>
              <a:t>Example:</a:t>
            </a:r>
          </a:p>
          <a:p>
            <a:pPr marL="0" indent="0">
              <a:buNone/>
            </a:pPr>
            <a:r>
              <a:rPr lang="en-US" sz="3200" dirty="0" smtClean="0"/>
              <a:t> • CREATE TABLE Stud (</a:t>
            </a:r>
            <a:r>
              <a:rPr lang="en-US" sz="3200" dirty="0" err="1" smtClean="0"/>
              <a:t>Rno</a:t>
            </a:r>
            <a:r>
              <a:rPr lang="en-US" sz="3200" dirty="0" smtClean="0"/>
              <a:t> number(4) Unique);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424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Constraints-Not Null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Syntax: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600" dirty="0" smtClean="0"/>
              <a:t>• CREATE TABLE </a:t>
            </a:r>
            <a:r>
              <a:rPr lang="en-US" sz="3600" dirty="0" err="1" smtClean="0"/>
              <a:t>table_name</a:t>
            </a:r>
            <a:r>
              <a:rPr lang="en-US" sz="3600" dirty="0" smtClean="0"/>
              <a:t> (</a:t>
            </a:r>
            <a:r>
              <a:rPr lang="en-US" sz="3600" dirty="0" err="1" smtClean="0"/>
              <a:t>Col_name</a:t>
            </a:r>
            <a:r>
              <a:rPr lang="en-US" sz="3600" dirty="0" smtClean="0"/>
              <a:t> </a:t>
            </a:r>
            <a:r>
              <a:rPr lang="en-US" sz="3600" dirty="0" err="1" smtClean="0"/>
              <a:t>Data_type</a:t>
            </a:r>
            <a:r>
              <a:rPr lang="en-US" sz="3600" dirty="0" smtClean="0"/>
              <a:t>(size)</a:t>
            </a:r>
          </a:p>
          <a:p>
            <a:pPr marL="0" indent="0">
              <a:buNone/>
            </a:pPr>
            <a:r>
              <a:rPr lang="en-US" sz="3600" dirty="0" smtClean="0"/>
              <a:t>                                                                                         not null, ... );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600" b="1" dirty="0" smtClean="0"/>
              <a:t>Example:</a:t>
            </a:r>
          </a:p>
          <a:p>
            <a:pPr marL="0" indent="0">
              <a:buNone/>
            </a:pPr>
            <a:r>
              <a:rPr lang="en-US" sz="3600" dirty="0" smtClean="0"/>
              <a:t> • CREATE TABLE stud (</a:t>
            </a:r>
            <a:r>
              <a:rPr lang="en-US" sz="3600" dirty="0" err="1" smtClean="0"/>
              <a:t>rollno</a:t>
            </a:r>
            <a:r>
              <a:rPr lang="en-US" sz="3600" dirty="0" smtClean="0"/>
              <a:t> number(4) ,name varchar2(20)</a:t>
            </a:r>
          </a:p>
          <a:p>
            <a:pPr marL="0" indent="0">
              <a:buNone/>
            </a:pPr>
            <a:r>
              <a:rPr lang="en-US" sz="3600" dirty="0" smtClean="0"/>
              <a:t>                                                                                              not null);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07545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Constraints- Primary key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363580"/>
            <a:ext cx="11855117" cy="532597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600" dirty="0" smtClean="0"/>
              <a:t> One table-One primary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Multiple columns-Composite Primary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Primary Key=NOT NULL + UNIQUE</a:t>
            </a: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Syntax: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600" dirty="0" smtClean="0"/>
              <a:t>• </a:t>
            </a:r>
            <a:r>
              <a:rPr lang="en-US" sz="3600" dirty="0" smtClean="0"/>
              <a:t>CREATE TABLE </a:t>
            </a:r>
            <a:r>
              <a:rPr lang="en-US" sz="3600" dirty="0" err="1" smtClean="0"/>
              <a:t>table_name</a:t>
            </a:r>
            <a:r>
              <a:rPr lang="en-US" sz="3600" dirty="0" smtClean="0"/>
              <a:t> ( </a:t>
            </a:r>
            <a:r>
              <a:rPr lang="en-US" sz="3600" dirty="0" err="1" smtClean="0"/>
              <a:t>Col_name</a:t>
            </a:r>
            <a:r>
              <a:rPr lang="en-US" sz="3600" dirty="0"/>
              <a:t> </a:t>
            </a:r>
            <a:r>
              <a:rPr lang="en-US" sz="3600" dirty="0" err="1" smtClean="0"/>
              <a:t>Data_type</a:t>
            </a:r>
            <a:r>
              <a:rPr lang="en-US" sz="3600" dirty="0" smtClean="0"/>
              <a:t>(size)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	CONSTRAINT </a:t>
            </a:r>
            <a:r>
              <a:rPr lang="en-US" sz="3600" dirty="0" err="1" smtClean="0"/>
              <a:t>constraint_name</a:t>
            </a:r>
            <a:r>
              <a:rPr lang="en-US" sz="3600" dirty="0" smtClean="0"/>
              <a:t> PRIMARY KEY, ... );</a:t>
            </a:r>
          </a:p>
          <a:p>
            <a:pPr marL="0" indent="0">
              <a:buNone/>
            </a:pPr>
            <a:r>
              <a:rPr lang="en-US" sz="3600" b="1" dirty="0" smtClean="0"/>
              <a:t>Example:</a:t>
            </a:r>
          </a:p>
          <a:p>
            <a:pPr marL="0" indent="0">
              <a:buNone/>
            </a:pPr>
            <a:r>
              <a:rPr lang="en-US" sz="3600" dirty="0" smtClean="0"/>
              <a:t> • </a:t>
            </a:r>
            <a:r>
              <a:rPr lang="en-US" sz="3600" dirty="0" smtClean="0"/>
              <a:t>Create table stud (</a:t>
            </a:r>
            <a:r>
              <a:rPr lang="en-US" sz="3600" dirty="0" err="1" smtClean="0"/>
              <a:t>rollno</a:t>
            </a:r>
            <a:r>
              <a:rPr lang="en-US" sz="3600" dirty="0" smtClean="0"/>
              <a:t> number(4)constraint pk1 primary 											</a:t>
            </a:r>
            <a:r>
              <a:rPr lang="en-US" sz="3600" dirty="0" err="1" smtClean="0"/>
              <a:t>key,name</a:t>
            </a:r>
            <a:r>
              <a:rPr lang="en-US" sz="3600" dirty="0" smtClean="0"/>
              <a:t>…)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r>
              <a:rPr lang="en-US" sz="3600" dirty="0" smtClean="0"/>
              <a:t>•</a:t>
            </a:r>
            <a:r>
              <a:rPr lang="en-US" sz="3600" dirty="0" smtClean="0"/>
              <a:t> Create table stud (</a:t>
            </a:r>
            <a:r>
              <a:rPr lang="en-US" sz="3600" dirty="0" err="1" smtClean="0"/>
              <a:t>rollno</a:t>
            </a:r>
            <a:r>
              <a:rPr lang="en-US" sz="3600" dirty="0" smtClean="0"/>
              <a:t> number(4) primary key, name ….)</a:t>
            </a:r>
          </a:p>
          <a:p>
            <a:pPr marL="0" indent="0">
              <a:buNone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87648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Constraints- Default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Syntax: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600" dirty="0" smtClean="0"/>
              <a:t>• </a:t>
            </a:r>
            <a:r>
              <a:rPr lang="en-US" sz="3600" dirty="0" smtClean="0"/>
              <a:t>CREATE TABLE </a:t>
            </a:r>
            <a:r>
              <a:rPr lang="en-US" sz="3600" dirty="0" err="1" smtClean="0"/>
              <a:t>table_name</a:t>
            </a:r>
            <a:r>
              <a:rPr lang="en-US" sz="3600" dirty="0" smtClean="0"/>
              <a:t> (</a:t>
            </a:r>
            <a:r>
              <a:rPr lang="en-US" sz="3600" dirty="0" err="1" smtClean="0"/>
              <a:t>col_name</a:t>
            </a:r>
            <a:r>
              <a:rPr lang="en-US" sz="3600" dirty="0" smtClean="0"/>
              <a:t> </a:t>
            </a:r>
            <a:r>
              <a:rPr lang="en-US" sz="3600" dirty="0" err="1" smtClean="0"/>
              <a:t>data_type</a:t>
            </a:r>
            <a:r>
              <a:rPr lang="en-US" sz="3600" dirty="0" smtClean="0"/>
              <a:t>(size) 								DEFAULT ‘</a:t>
            </a:r>
            <a:r>
              <a:rPr lang="en-US" sz="3600" dirty="0" err="1" smtClean="0"/>
              <a:t>default_value</a:t>
            </a:r>
            <a:r>
              <a:rPr lang="en-US" sz="3600" dirty="0" smtClean="0"/>
              <a:t>’ ); </a:t>
            </a:r>
          </a:p>
          <a:p>
            <a:pPr marL="0" indent="0">
              <a:buNone/>
            </a:pPr>
            <a:r>
              <a:rPr lang="en-US" sz="3600" b="1" dirty="0" smtClean="0"/>
              <a:t>Example:</a:t>
            </a:r>
          </a:p>
          <a:p>
            <a:pPr marL="0" indent="0">
              <a:buNone/>
            </a:pPr>
            <a:r>
              <a:rPr lang="en-US" sz="3600" dirty="0" smtClean="0"/>
              <a:t> • </a:t>
            </a:r>
            <a:r>
              <a:rPr lang="en-US" sz="3600" dirty="0" smtClean="0"/>
              <a:t>CREATE TABLE Stud (</a:t>
            </a:r>
            <a:r>
              <a:rPr lang="en-US" sz="3600" dirty="0" err="1" smtClean="0"/>
              <a:t>rno</a:t>
            </a:r>
            <a:r>
              <a:rPr lang="en-US" sz="3600" dirty="0" smtClean="0"/>
              <a:t> number(4) ,name varchar2(20), 					</a:t>
            </a:r>
            <a:r>
              <a:rPr lang="en-US" sz="3600" dirty="0" err="1" smtClean="0"/>
              <a:t>addr</a:t>
            </a:r>
            <a:r>
              <a:rPr lang="en-US" sz="3600" dirty="0" smtClean="0"/>
              <a:t> varchar(30) DEFAULT ‘Nellore’ );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85149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Constraints- FOREIGN KEY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Syntax: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600" dirty="0" smtClean="0"/>
              <a:t>• </a:t>
            </a:r>
            <a:r>
              <a:rPr lang="en-US" sz="3600" dirty="0" smtClean="0"/>
              <a:t> Create </a:t>
            </a:r>
            <a:r>
              <a:rPr lang="en-US" sz="3600" dirty="0" err="1" smtClean="0"/>
              <a:t>tabletable_name</a:t>
            </a:r>
            <a:r>
              <a:rPr lang="en-US" sz="3600" dirty="0" smtClean="0"/>
              <a:t>(</a:t>
            </a:r>
            <a:r>
              <a:rPr lang="en-US" sz="3600" dirty="0" err="1" smtClean="0"/>
              <a:t>col_namedata_type</a:t>
            </a:r>
            <a:r>
              <a:rPr lang="en-US" sz="3600" dirty="0" smtClean="0"/>
              <a:t>(size)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			references </a:t>
            </a:r>
            <a:r>
              <a:rPr lang="en-US" sz="3600" dirty="0" err="1" smtClean="0"/>
              <a:t>table_name</a:t>
            </a:r>
            <a:r>
              <a:rPr lang="en-US" sz="3600" dirty="0" smtClean="0"/>
              <a:t>(</a:t>
            </a:r>
            <a:r>
              <a:rPr lang="en-US" sz="3600" dirty="0" err="1" smtClean="0"/>
              <a:t>col_name</a:t>
            </a:r>
            <a:r>
              <a:rPr lang="en-US" sz="3600" dirty="0" smtClean="0"/>
              <a:t>)); </a:t>
            </a:r>
          </a:p>
          <a:p>
            <a:pPr marL="0" indent="0">
              <a:buNone/>
            </a:pPr>
            <a:r>
              <a:rPr lang="en-US" sz="3600" b="1" dirty="0" smtClean="0"/>
              <a:t>Example:</a:t>
            </a:r>
          </a:p>
          <a:p>
            <a:pPr marL="0" indent="0">
              <a:buNone/>
            </a:pPr>
            <a:r>
              <a:rPr lang="en-US" sz="3600" dirty="0" smtClean="0"/>
              <a:t> • </a:t>
            </a:r>
            <a:r>
              <a:rPr lang="en-US" sz="3600" dirty="0" err="1" smtClean="0"/>
              <a:t>Createtable</a:t>
            </a:r>
            <a:r>
              <a:rPr lang="en-US" sz="3600" dirty="0" smtClean="0"/>
              <a:t> stud1 (</a:t>
            </a:r>
            <a:r>
              <a:rPr lang="en-US" sz="3600" dirty="0" err="1" smtClean="0"/>
              <a:t>rollno</a:t>
            </a:r>
            <a:r>
              <a:rPr lang="en-US" sz="3600" dirty="0" smtClean="0"/>
              <a:t> number(4)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				references stud(</a:t>
            </a:r>
            <a:r>
              <a:rPr lang="en-US" sz="3600" dirty="0" err="1" smtClean="0"/>
              <a:t>rno</a:t>
            </a:r>
            <a:r>
              <a:rPr lang="en-US" sz="3600" dirty="0" smtClean="0"/>
              <a:t>));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32356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Constraints- after table creation and drop constraint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After table creation: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600" dirty="0" smtClean="0"/>
              <a:t>• </a:t>
            </a:r>
            <a:r>
              <a:rPr lang="en-US" sz="3600" dirty="0" smtClean="0"/>
              <a:t>Alter table stud add constraint prk1 primary key(</a:t>
            </a:r>
            <a:r>
              <a:rPr lang="en-US" sz="3600" dirty="0" err="1" smtClean="0"/>
              <a:t>rollno</a:t>
            </a:r>
            <a:r>
              <a:rPr lang="en-US" sz="3600" dirty="0" smtClean="0"/>
              <a:t>); 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Drop Constraints:</a:t>
            </a:r>
          </a:p>
          <a:p>
            <a:pPr marL="0" indent="0">
              <a:buNone/>
            </a:pPr>
            <a:r>
              <a:rPr lang="en-US" sz="3600" dirty="0" smtClean="0"/>
              <a:t> • </a:t>
            </a:r>
            <a:r>
              <a:rPr lang="en-US" sz="3600" dirty="0" smtClean="0"/>
              <a:t>Drop constraint prk1;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71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DCL(DATA CONTROL LANGUAGE)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Grant</a:t>
            </a:r>
          </a:p>
          <a:p>
            <a:r>
              <a:rPr lang="en-US" sz="4000" dirty="0" smtClean="0"/>
              <a:t> Revoke</a:t>
            </a:r>
          </a:p>
        </p:txBody>
      </p:sp>
    </p:spTree>
    <p:extLst>
      <p:ext uri="{BB962C8B-B14F-4D97-AF65-F5344CB8AC3E}">
        <p14:creationId xmlns:p14="http://schemas.microsoft.com/office/powerpoint/2010/main" val="333714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DCL-Grant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Syntax: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600" dirty="0" smtClean="0"/>
              <a:t>•</a:t>
            </a:r>
            <a:r>
              <a:rPr lang="en-US" sz="3600" dirty="0"/>
              <a:t>GRANT { ALL | statement [ ,...n ] </a:t>
            </a:r>
            <a:r>
              <a:rPr lang="en-US" sz="3600" dirty="0" smtClean="0"/>
              <a:t>}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			TO </a:t>
            </a:r>
            <a:r>
              <a:rPr lang="en-US" sz="3600" dirty="0" err="1"/>
              <a:t>security_account</a:t>
            </a:r>
            <a:r>
              <a:rPr lang="en-US" sz="3600" dirty="0"/>
              <a:t> [ ,...n </a:t>
            </a:r>
            <a:r>
              <a:rPr lang="en-US" sz="3600" dirty="0" smtClean="0"/>
              <a:t>]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Example:</a:t>
            </a:r>
          </a:p>
          <a:p>
            <a:r>
              <a:rPr lang="en-US" sz="3600" b="1" dirty="0" smtClean="0"/>
              <a:t>CREATE</a:t>
            </a:r>
            <a:r>
              <a:rPr lang="en-US" sz="3600" dirty="0"/>
              <a:t> USER </a:t>
            </a:r>
            <a:r>
              <a:rPr lang="en-US" sz="3600" dirty="0" err="1" smtClean="0"/>
              <a:t>rajesh</a:t>
            </a:r>
            <a:r>
              <a:rPr lang="en-US" sz="3600" dirty="0" smtClean="0"/>
              <a:t>@</a:t>
            </a:r>
            <a:r>
              <a:rPr lang="en-US" sz="3600" dirty="0"/>
              <a:t>'localhost' IDENTIFIED </a:t>
            </a:r>
            <a:r>
              <a:rPr lang="en-US" sz="3600" b="1" dirty="0"/>
              <a:t>BY</a:t>
            </a:r>
            <a:r>
              <a:rPr lang="en-US" sz="3600" dirty="0"/>
              <a:t> '</a:t>
            </a:r>
            <a:r>
              <a:rPr lang="en-US" sz="3600" dirty="0" err="1"/>
              <a:t>mypass</a:t>
            </a:r>
            <a:r>
              <a:rPr lang="en-US" sz="3600" dirty="0"/>
              <a:t>';  </a:t>
            </a:r>
          </a:p>
          <a:p>
            <a:r>
              <a:rPr lang="en-US" sz="3600" b="1" dirty="0" smtClean="0"/>
              <a:t>GRANT</a:t>
            </a:r>
            <a:r>
              <a:rPr lang="en-US" sz="3600" dirty="0"/>
              <a:t> ALL </a:t>
            </a:r>
            <a:r>
              <a:rPr lang="en-US" sz="3600" b="1" dirty="0"/>
              <a:t>ON</a:t>
            </a:r>
            <a:r>
              <a:rPr lang="en-US" sz="3600" dirty="0"/>
              <a:t> MY_TABLE </a:t>
            </a:r>
            <a:r>
              <a:rPr lang="en-US" sz="3600" b="1" dirty="0"/>
              <a:t>TO</a:t>
            </a:r>
            <a:r>
              <a:rPr lang="en-US" sz="3600" dirty="0"/>
              <a:t> </a:t>
            </a:r>
            <a:r>
              <a:rPr lang="en-US" sz="3600" dirty="0" err="1" smtClean="0"/>
              <a:t>rajesh</a:t>
            </a:r>
            <a:r>
              <a:rPr lang="en-US" sz="3600" dirty="0" smtClean="0"/>
              <a:t>@</a:t>
            </a:r>
            <a:r>
              <a:rPr lang="en-US" sz="3600" dirty="0"/>
              <a:t>'localhost';  </a:t>
            </a:r>
            <a:endParaRPr lang="en-US" sz="3600" dirty="0" smtClean="0"/>
          </a:p>
          <a:p>
            <a:r>
              <a:rPr lang="en-US" sz="3600" b="1" dirty="0" smtClean="0"/>
              <a:t>GRANT</a:t>
            </a:r>
            <a:r>
              <a:rPr lang="en-US" sz="3600" dirty="0"/>
              <a:t> </a:t>
            </a:r>
            <a:r>
              <a:rPr lang="en-US" sz="3600" b="1" dirty="0"/>
              <a:t>SELECT</a:t>
            </a:r>
            <a:r>
              <a:rPr lang="en-US" sz="3600" dirty="0"/>
              <a:t> </a:t>
            </a:r>
            <a:r>
              <a:rPr lang="en-US" sz="3600" b="1" dirty="0"/>
              <a:t>ON</a:t>
            </a:r>
            <a:r>
              <a:rPr lang="en-US" sz="3600" dirty="0"/>
              <a:t> Users </a:t>
            </a:r>
            <a:r>
              <a:rPr lang="en-US" sz="3600" b="1" dirty="0"/>
              <a:t>TO</a:t>
            </a:r>
            <a:r>
              <a:rPr lang="en-US" sz="3600" dirty="0"/>
              <a:t> </a:t>
            </a:r>
            <a:r>
              <a:rPr lang="en-US" sz="3600" dirty="0" err="1" smtClean="0"/>
              <a:t>rajesh</a:t>
            </a:r>
            <a:r>
              <a:rPr lang="en-US" sz="3600" dirty="0" smtClean="0"/>
              <a:t>@</a:t>
            </a:r>
            <a:r>
              <a:rPr lang="en-US" sz="3600" dirty="0"/>
              <a:t>'localhost';</a:t>
            </a:r>
          </a:p>
        </p:txBody>
      </p:sp>
    </p:spTree>
    <p:extLst>
      <p:ext uri="{BB962C8B-B14F-4D97-AF65-F5344CB8AC3E}">
        <p14:creationId xmlns:p14="http://schemas.microsoft.com/office/powerpoint/2010/main" val="206035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DCL-Revoke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 smtClean="0"/>
              <a:t>Syntax:</a:t>
            </a:r>
          </a:p>
          <a:p>
            <a:pPr fontAlgn="base"/>
            <a:r>
              <a:rPr lang="en-US" sz="3600" dirty="0" smtClean="0"/>
              <a:t>REVOKE&lt;privilege list&gt;</a:t>
            </a:r>
          </a:p>
          <a:p>
            <a:pPr marL="0" indent="0" fontAlgn="base">
              <a:buNone/>
            </a:pPr>
            <a:r>
              <a:rPr lang="en-US" sz="3600" dirty="0" smtClean="0"/>
              <a:t>  ON </a:t>
            </a:r>
            <a:r>
              <a:rPr lang="en-US" sz="3600" dirty="0"/>
              <a:t>&lt;relation name or view name&gt;</a:t>
            </a:r>
          </a:p>
          <a:p>
            <a:pPr marL="0" indent="0" fontAlgn="base">
              <a:buNone/>
            </a:pPr>
            <a:r>
              <a:rPr lang="en-US" sz="3600" dirty="0" smtClean="0"/>
              <a:t>  From </a:t>
            </a:r>
            <a:r>
              <a:rPr lang="en-US" sz="3600" dirty="0"/>
              <a:t>&lt;user name&gt;</a:t>
            </a:r>
          </a:p>
          <a:p>
            <a:pPr marL="0" indent="0">
              <a:buNone/>
            </a:pPr>
            <a:r>
              <a:rPr lang="en-US" sz="3900" b="1" dirty="0" smtClean="0"/>
              <a:t>Example:</a:t>
            </a:r>
          </a:p>
          <a:p>
            <a:r>
              <a:rPr lang="en-US" sz="3600" b="1" dirty="0"/>
              <a:t>REVOKE</a:t>
            </a:r>
            <a:r>
              <a:rPr lang="en-US" sz="3600" dirty="0"/>
              <a:t> </a:t>
            </a:r>
            <a:r>
              <a:rPr lang="en-US" sz="3600" b="1" dirty="0"/>
              <a:t>INSERT</a:t>
            </a:r>
            <a:r>
              <a:rPr lang="en-US" sz="3600" dirty="0"/>
              <a:t> </a:t>
            </a:r>
            <a:r>
              <a:rPr lang="en-US" sz="3600" b="1" dirty="0"/>
              <a:t>ON</a:t>
            </a:r>
            <a:r>
              <a:rPr lang="en-US" sz="3600" dirty="0"/>
              <a:t> *.* </a:t>
            </a:r>
            <a:r>
              <a:rPr lang="en-US" sz="3600" b="1" dirty="0"/>
              <a:t>FROM</a:t>
            </a:r>
            <a:r>
              <a:rPr lang="en-US" sz="3600" dirty="0"/>
              <a:t> </a:t>
            </a:r>
            <a:r>
              <a:rPr lang="en-US" sz="3600" dirty="0" smtClean="0"/>
              <a:t>‘</a:t>
            </a:r>
            <a:r>
              <a:rPr lang="en-US" sz="3600" dirty="0" err="1" smtClean="0"/>
              <a:t>rajesh</a:t>
            </a:r>
            <a:r>
              <a:rPr lang="en-US" sz="3600" dirty="0" smtClean="0"/>
              <a:t>'@</a:t>
            </a:r>
            <a:r>
              <a:rPr lang="en-US" sz="3600" dirty="0"/>
              <a:t>'localhost';  </a:t>
            </a:r>
          </a:p>
        </p:txBody>
      </p:sp>
    </p:spTree>
    <p:extLst>
      <p:ext uri="{BB962C8B-B14F-4D97-AF65-F5344CB8AC3E}">
        <p14:creationId xmlns:p14="http://schemas.microsoft.com/office/powerpoint/2010/main" val="262143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/>
              <a:t>TCL(TRANSACTION CONTROL LANGUAGE)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Commit</a:t>
            </a:r>
          </a:p>
          <a:p>
            <a:r>
              <a:rPr lang="en-US" sz="4000" dirty="0" smtClean="0"/>
              <a:t> Rollback</a:t>
            </a: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SavePoint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7722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TCL-Commit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Example:</a:t>
            </a:r>
          </a:p>
          <a:p>
            <a:r>
              <a:rPr lang="en-US" sz="3600" dirty="0"/>
              <a:t>UPDATE STUDENT SET </a:t>
            </a:r>
            <a:r>
              <a:rPr lang="en-US" sz="3600" dirty="0" smtClean="0"/>
              <a:t>STUDENT_NAME </a:t>
            </a:r>
            <a:r>
              <a:rPr lang="en-US" sz="3600" dirty="0"/>
              <a:t>= </a:t>
            </a:r>
            <a:r>
              <a:rPr lang="en-US" sz="3600" dirty="0" smtClean="0"/>
              <a:t>‘Rajesh’ </a:t>
            </a:r>
          </a:p>
          <a:p>
            <a:pPr marL="0" indent="0">
              <a:buNone/>
            </a:pPr>
            <a:r>
              <a:rPr lang="en-US" sz="3600" dirty="0" smtClean="0"/>
              <a:t>                                           WHERE </a:t>
            </a:r>
            <a:r>
              <a:rPr lang="en-US" sz="3600" dirty="0"/>
              <a:t>STUDENT_NAME = </a:t>
            </a:r>
            <a:r>
              <a:rPr lang="en-US" sz="3600" dirty="0" smtClean="0"/>
              <a:t>‘Rajesh P’;</a:t>
            </a:r>
            <a:endParaRPr lang="en-US" sz="3600" dirty="0"/>
          </a:p>
          <a:p>
            <a:r>
              <a:rPr lang="en-US" sz="3600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26175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TCL-</a:t>
            </a:r>
            <a:r>
              <a:rPr lang="en-US" sz="5400" b="1" dirty="0" err="1" smtClean="0"/>
              <a:t>Savepoint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Syntax:</a:t>
            </a:r>
          </a:p>
          <a:p>
            <a:r>
              <a:rPr lang="en-US" sz="3600" dirty="0" err="1" smtClean="0"/>
              <a:t>Savepoint</a:t>
            </a:r>
            <a:r>
              <a:rPr lang="en-US" sz="3600" dirty="0" smtClean="0"/>
              <a:t> </a:t>
            </a:r>
            <a:r>
              <a:rPr lang="en-US" sz="3600" dirty="0" err="1" smtClean="0"/>
              <a:t>savepoint</a:t>
            </a:r>
            <a:r>
              <a:rPr lang="en-US" sz="3600" dirty="0" smtClean="0"/>
              <a:t>-name;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b="1" dirty="0" smtClean="0"/>
              <a:t>Example:</a:t>
            </a:r>
          </a:p>
          <a:p>
            <a:r>
              <a:rPr lang="en-US" sz="3600" dirty="0" smtClean="0"/>
              <a:t>UPDATE STUDENT SET STUDENT_NAME = ‘Rajesh’ </a:t>
            </a:r>
          </a:p>
          <a:p>
            <a:pPr marL="0" indent="0">
              <a:buNone/>
            </a:pPr>
            <a:r>
              <a:rPr lang="en-US" sz="3600" dirty="0" smtClean="0"/>
              <a:t>                                           WHERE STUDENT_NAME = ‘Rajesh P’;</a:t>
            </a:r>
          </a:p>
          <a:p>
            <a:pPr marL="0" indent="0">
              <a:buNone/>
            </a:pPr>
            <a:r>
              <a:rPr lang="en-US" sz="3600" dirty="0" smtClean="0"/>
              <a:t>  </a:t>
            </a:r>
            <a:r>
              <a:rPr lang="en-US" sz="3600" dirty="0" err="1" smtClean="0"/>
              <a:t>Savepoint</a:t>
            </a:r>
            <a:r>
              <a:rPr lang="en-US" sz="3600" dirty="0" smtClean="0"/>
              <a:t> A;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391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TCL-Rollback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1825625"/>
            <a:ext cx="11855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Syntax:</a:t>
            </a:r>
          </a:p>
          <a:p>
            <a:r>
              <a:rPr lang="en-US" sz="3600" dirty="0" smtClean="0"/>
              <a:t>ROLLBACK to </a:t>
            </a:r>
            <a:r>
              <a:rPr lang="en-US" sz="3600" dirty="0" err="1" smtClean="0"/>
              <a:t>savepoint</a:t>
            </a:r>
            <a:r>
              <a:rPr lang="en-US" sz="3600" dirty="0" smtClean="0"/>
              <a:t>-name;</a:t>
            </a:r>
          </a:p>
          <a:p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/>
              <a:t>Example:</a:t>
            </a:r>
          </a:p>
          <a:p>
            <a:r>
              <a:rPr lang="en-US" sz="3600" dirty="0"/>
              <a:t>UPDATE STUDENT SET STUDENT_NAME = </a:t>
            </a:r>
            <a:r>
              <a:rPr lang="en-US" sz="3600" dirty="0" smtClean="0"/>
              <a:t>‘Rajesh </a:t>
            </a:r>
            <a:r>
              <a:rPr lang="en-US" sz="3600" dirty="0" err="1" smtClean="0"/>
              <a:t>Roxta</a:t>
            </a:r>
            <a:r>
              <a:rPr lang="en-US" sz="3600" dirty="0" smtClean="0"/>
              <a:t>’ 						WHERE </a:t>
            </a:r>
            <a:r>
              <a:rPr lang="en-US" sz="3600" dirty="0"/>
              <a:t>STUDENT_NAME = </a:t>
            </a:r>
            <a:r>
              <a:rPr lang="en-US" sz="3600" dirty="0" smtClean="0"/>
              <a:t>‘Rajesh’;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ROLLBACK to A;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624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Constraints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Primary key </a:t>
            </a:r>
          </a:p>
          <a:p>
            <a:r>
              <a:rPr lang="en-US" sz="4000" dirty="0" smtClean="0"/>
              <a:t> Not null</a:t>
            </a:r>
          </a:p>
          <a:p>
            <a:r>
              <a:rPr lang="en-US" sz="4000" dirty="0" smtClean="0"/>
              <a:t> Default</a:t>
            </a:r>
          </a:p>
          <a:p>
            <a:r>
              <a:rPr lang="en-US" sz="4000" dirty="0" smtClean="0"/>
              <a:t> Unique</a:t>
            </a:r>
          </a:p>
          <a:p>
            <a:r>
              <a:rPr lang="en-US" sz="4000" dirty="0" smtClean="0"/>
              <a:t> Check</a:t>
            </a:r>
          </a:p>
          <a:p>
            <a:r>
              <a:rPr lang="en-US" sz="4000" dirty="0" smtClean="0"/>
              <a:t>Foreign key/reference key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675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DCL(DATA CONTROL LANGUAGE)</vt:lpstr>
      <vt:lpstr>DCL-Grant</vt:lpstr>
      <vt:lpstr>DCL-Revoke</vt:lpstr>
      <vt:lpstr>TCL(TRANSACTION CONTROL LANGUAGE)</vt:lpstr>
      <vt:lpstr>TCL-Commit</vt:lpstr>
      <vt:lpstr>TCL-Savepoint</vt:lpstr>
      <vt:lpstr>TCL-Rollback</vt:lpstr>
      <vt:lpstr>Constraints</vt:lpstr>
      <vt:lpstr>Constraints-Unique</vt:lpstr>
      <vt:lpstr>Constraints-Not Null</vt:lpstr>
      <vt:lpstr>Constraints- Primary key</vt:lpstr>
      <vt:lpstr>Constraints- Default </vt:lpstr>
      <vt:lpstr>Constraints- FOREIGN KEY</vt:lpstr>
      <vt:lpstr>Constraints- after table creation and drop constraint 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Priya Kasula</dc:creator>
  <cp:lastModifiedBy>Vishnu Priya Kasula</cp:lastModifiedBy>
  <cp:revision>8</cp:revision>
  <dcterms:created xsi:type="dcterms:W3CDTF">2020-11-26T14:17:43Z</dcterms:created>
  <dcterms:modified xsi:type="dcterms:W3CDTF">2020-11-26T15:26:37Z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69baa3c6-5119-4273-b603-f685c01df99b</vt:lpwstr>
  </property>
  <property fmtid="{D5CDD505-2E9C-101B-9397-08002B2CF9AE}" pid="3" name="HCLClassification">
    <vt:lpwstr>HCL_Cla5s_P3rs0nalUs3</vt:lpwstr>
  </property>
</Properties>
</file>